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59" r:id="rId12"/>
    <p:sldId id="271" r:id="rId13"/>
    <p:sldId id="270" r:id="rId14"/>
    <p:sldId id="272" r:id="rId15"/>
    <p:sldId id="260" r:id="rId16"/>
    <p:sldId id="273" r:id="rId17"/>
    <p:sldId id="261" r:id="rId18"/>
    <p:sldId id="274" r:id="rId19"/>
    <p:sldId id="275" r:id="rId20"/>
    <p:sldId id="277" r:id="rId21"/>
    <p:sldId id="278" r:id="rId22"/>
    <p:sldId id="279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43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D723-7B34-4D6A-8A09-EE61F4B3443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C5E9-F308-4FCE-A579-280857BF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8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D723-7B34-4D6A-8A09-EE61F4B3443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C5E9-F308-4FCE-A579-280857BF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9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D723-7B34-4D6A-8A09-EE61F4B3443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C5E9-F308-4FCE-A579-280857BF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9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D723-7B34-4D6A-8A09-EE61F4B3443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C5E9-F308-4FCE-A579-280857BF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9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D723-7B34-4D6A-8A09-EE61F4B3443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C5E9-F308-4FCE-A579-280857BF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6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D723-7B34-4D6A-8A09-EE61F4B3443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C5E9-F308-4FCE-A579-280857BF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5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D723-7B34-4D6A-8A09-EE61F4B3443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C5E9-F308-4FCE-A579-280857BF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7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D723-7B34-4D6A-8A09-EE61F4B3443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C5E9-F308-4FCE-A579-280857BF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D723-7B34-4D6A-8A09-EE61F4B3443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C5E9-F308-4FCE-A579-280857BF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4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D723-7B34-4D6A-8A09-EE61F4B3443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C5E9-F308-4FCE-A579-280857BF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9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D723-7B34-4D6A-8A09-EE61F4B3443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C5E9-F308-4FCE-A579-280857BF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8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9D723-7B34-4D6A-8A09-EE61F4B3443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1C5E9-F308-4FCE-A579-280857BF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2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 to Web Development Tools and Basic </a:t>
            </a:r>
            <a:r>
              <a:rPr lang="en-US" b="1" dirty="0" smtClean="0"/>
              <a:t>HTML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947512"/>
            <a:ext cx="9144000" cy="865459"/>
          </a:xfrm>
        </p:spPr>
        <p:txBody>
          <a:bodyPr>
            <a:normAutofit/>
          </a:bodyPr>
          <a:lstStyle/>
          <a:p>
            <a:pPr algn="l"/>
            <a:r>
              <a:rPr lang="en-US" sz="1200" dirty="0" smtClean="0"/>
              <a:t>By Asad </a:t>
            </a:r>
            <a:r>
              <a:rPr lang="en-US" sz="1200" dirty="0" smtClean="0"/>
              <a:t>Khan</a:t>
            </a:r>
          </a:p>
          <a:p>
            <a:pPr algn="l"/>
            <a:r>
              <a:rPr lang="en-US" sz="1200" dirty="0" smtClean="0"/>
              <a:t>Date:13-08-2024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6013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96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3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vs code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setting on auto saver on “</a:t>
            </a:r>
            <a:r>
              <a:rPr lang="en-US" i="1" dirty="0" err="1" smtClean="0"/>
              <a:t>afterDelay</a:t>
            </a:r>
            <a:r>
              <a:rPr lang="en-US" dirty="0" smtClean="0"/>
              <a:t>”.</a:t>
            </a:r>
          </a:p>
          <a:p>
            <a:r>
              <a:rPr lang="en-US" sz="2400" dirty="0"/>
              <a:t>Click on the settings icon in VS Code, search for 'Auto Save,' and in the drop-down menu, select the '</a:t>
            </a:r>
            <a:r>
              <a:rPr lang="en-US" sz="2400" dirty="0" err="1"/>
              <a:t>afterDelay</a:t>
            </a:r>
            <a:r>
              <a:rPr lang="en-US" sz="2400" dirty="0"/>
              <a:t>' option. Close the tab to return to the index.html page.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913" y="3251472"/>
            <a:ext cx="5950050" cy="334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5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9017" cy="37473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583" y="119239"/>
            <a:ext cx="6662264" cy="37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prettier extension for coding layout , due to which the code looks presentable and clean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393" y="2336483"/>
            <a:ext cx="6470493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5828808" cy="32771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622" y="3547456"/>
            <a:ext cx="6479177" cy="320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8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First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&lt;!DOCTYPE </a:t>
            </a:r>
            <a:r>
              <a:rPr lang="en-US" i="1" dirty="0"/>
              <a:t>html</a:t>
            </a:r>
            <a:r>
              <a:rPr lang="en-US" dirty="0" smtClean="0"/>
              <a:t>&gt;                       </a:t>
            </a:r>
            <a:r>
              <a:rPr lang="en-US" sz="1200" dirty="0">
                <a:solidFill>
                  <a:schemeClr val="accent6"/>
                </a:solidFill>
              </a:rPr>
              <a:t>tell browser you are using HTML5</a:t>
            </a:r>
          </a:p>
          <a:p>
            <a:r>
              <a:rPr lang="en-US" dirty="0"/>
              <a:t>&lt;html </a:t>
            </a:r>
            <a:r>
              <a:rPr lang="en-US" i="1" dirty="0" err="1"/>
              <a:t>lang</a:t>
            </a:r>
            <a:r>
              <a:rPr lang="en-US" dirty="0"/>
              <a:t>="</a:t>
            </a:r>
            <a:r>
              <a:rPr lang="en-US" dirty="0" err="1"/>
              <a:t>en</a:t>
            </a:r>
            <a:r>
              <a:rPr lang="en-US" dirty="0" smtClean="0"/>
              <a:t>"&gt;                           </a:t>
            </a:r>
            <a:r>
              <a:rPr lang="en-US" sz="1200" dirty="0">
                <a:solidFill>
                  <a:schemeClr val="accent6"/>
                </a:solidFill>
              </a:rPr>
              <a:t>root of html document</a:t>
            </a:r>
          </a:p>
          <a:p>
            <a:r>
              <a:rPr lang="en-US" dirty="0"/>
              <a:t>&lt;head</a:t>
            </a:r>
            <a:r>
              <a:rPr lang="en-US" dirty="0" smtClean="0"/>
              <a:t>&gt;                                                </a:t>
            </a:r>
            <a:r>
              <a:rPr lang="en-US" sz="1200" dirty="0">
                <a:solidFill>
                  <a:schemeClr val="accent6"/>
                </a:solidFill>
              </a:rPr>
              <a:t>container for metadata</a:t>
            </a:r>
          </a:p>
          <a:p>
            <a:r>
              <a:rPr lang="en-US" dirty="0"/>
              <a:t>        &lt;title&gt;Document&lt;/title</a:t>
            </a:r>
            <a:r>
              <a:rPr lang="en-US" dirty="0" smtClean="0"/>
              <a:t>&gt;          </a:t>
            </a:r>
            <a:r>
              <a:rPr lang="en-US" sz="1200" dirty="0" smtClean="0">
                <a:solidFill>
                  <a:schemeClr val="accent6"/>
                </a:solidFill>
              </a:rPr>
              <a:t>page title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</a:t>
            </a:r>
            <a:r>
              <a:rPr lang="en-US" dirty="0" smtClean="0"/>
              <a:t>&gt;         </a:t>
            </a:r>
            <a:r>
              <a:rPr lang="en-US" sz="1200" dirty="0" smtClean="0">
                <a:solidFill>
                  <a:schemeClr val="accent6"/>
                </a:solidFill>
              </a:rPr>
              <a:t>containing all data rendering by the browser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</a:t>
            </a:r>
            <a:r>
              <a:rPr lang="en-US" dirty="0" smtClean="0"/>
              <a:t>&gt;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67452" y="5253633"/>
            <a:ext cx="5384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Save as: index.html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Extension : html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Index is home page for server to visit first.</a:t>
            </a:r>
          </a:p>
        </p:txBody>
      </p:sp>
    </p:spTree>
    <p:extLst>
      <p:ext uri="{BB962C8B-B14F-4D97-AF65-F5344CB8AC3E}">
        <p14:creationId xmlns:p14="http://schemas.microsoft.com/office/powerpoint/2010/main" val="172177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3"/>
            <a:ext cx="12009105" cy="675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server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extension section and install  extension name “</a:t>
            </a:r>
            <a:r>
              <a:rPr lang="en-US" i="1" dirty="0" smtClean="0"/>
              <a:t>live server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Now click on live server on bottom right corner which will take you to browser while hosting your web page on server.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714" y="3224123"/>
            <a:ext cx="7652657" cy="322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7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3"/>
            <a:ext cx="12083143" cy="679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76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4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/>
              <a:t>VS Code</a:t>
            </a:r>
          </a:p>
          <a:p>
            <a:r>
              <a:rPr lang="en-US" dirty="0" smtClean="0"/>
              <a:t>Set </a:t>
            </a:r>
            <a:r>
              <a:rPr lang="en-US" dirty="0"/>
              <a:t>Up VS Code Auto Saver and Prettier Extension</a:t>
            </a:r>
          </a:p>
          <a:p>
            <a:r>
              <a:rPr lang="en-US" dirty="0" smtClean="0"/>
              <a:t>Understanding </a:t>
            </a:r>
            <a:r>
              <a:rPr lang="en-US" dirty="0"/>
              <a:t>the Folder Directory Inside VS Code</a:t>
            </a:r>
          </a:p>
          <a:p>
            <a:r>
              <a:rPr lang="en-US" dirty="0" smtClean="0"/>
              <a:t>Creating </a:t>
            </a:r>
            <a:r>
              <a:rPr lang="en-US" dirty="0"/>
              <a:t>the First Web Page: `index.html`</a:t>
            </a:r>
          </a:p>
          <a:p>
            <a:r>
              <a:rPr lang="en-US" dirty="0" smtClean="0"/>
              <a:t>Understanding </a:t>
            </a:r>
            <a:r>
              <a:rPr lang="en-US" dirty="0"/>
              <a:t>the Basic File Structure (HTML, Head, Body)</a:t>
            </a:r>
          </a:p>
          <a:p>
            <a:r>
              <a:rPr lang="en-US" dirty="0" smtClean="0"/>
              <a:t>VS </a:t>
            </a:r>
            <a:r>
              <a:rPr lang="en-US" dirty="0"/>
              <a:t>Code Extension: Live Server</a:t>
            </a:r>
          </a:p>
          <a:p>
            <a:r>
              <a:rPr lang="en-US" dirty="0" smtClean="0"/>
              <a:t>HTML </a:t>
            </a:r>
            <a:r>
              <a:rPr lang="en-US" dirty="0"/>
              <a:t>Tags: `&lt;p&gt;`, `&lt;h&gt;`, `&lt;</a:t>
            </a:r>
            <a:r>
              <a:rPr lang="en-US" dirty="0" err="1"/>
              <a:t>br</a:t>
            </a:r>
            <a:r>
              <a:rPr lang="en-US" dirty="0"/>
              <a:t>&gt;`</a:t>
            </a:r>
          </a:p>
        </p:txBody>
      </p:sp>
    </p:spTree>
    <p:extLst>
      <p:ext uri="{BB962C8B-B14F-4D97-AF65-F5344CB8AC3E}">
        <p14:creationId xmlns:p14="http://schemas.microsoft.com/office/powerpoint/2010/main" val="401548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&lt;</a:t>
            </a:r>
            <a:r>
              <a:rPr lang="en-US" dirty="0"/>
              <a:t>h1&gt; to &lt;h6&gt; Tags (Headings):  </a:t>
            </a:r>
          </a:p>
          <a:p>
            <a:r>
              <a:rPr lang="en-US" dirty="0"/>
              <a:t>   The `&lt;h&gt;` tags are used to define headings. `&lt;h1&gt;` is the highest (or most important) heading level, while `&lt;h6&gt;` is the lowest. Headings are also block-level elements.</a:t>
            </a:r>
          </a:p>
          <a:p>
            <a:r>
              <a:rPr lang="en-US" dirty="0"/>
              <a:t> </a:t>
            </a:r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 &lt;h1&gt;This is a top-level heading&lt;/h1&gt;</a:t>
            </a:r>
          </a:p>
          <a:p>
            <a:r>
              <a:rPr lang="en-US" dirty="0"/>
              <a:t>     &lt;h2&gt;This is a second-level heading&lt;/h2&gt;</a:t>
            </a:r>
          </a:p>
          <a:p>
            <a:r>
              <a:rPr lang="en-US" dirty="0"/>
              <a:t>       .</a:t>
            </a:r>
          </a:p>
          <a:p>
            <a:r>
              <a:rPr lang="en-US" dirty="0"/>
              <a:t>      </a:t>
            </a:r>
            <a:r>
              <a:rPr lang="en-US" dirty="0" smtClean="0"/>
              <a:t> .</a:t>
            </a:r>
            <a:endParaRPr lang="en-US" dirty="0"/>
          </a:p>
          <a:p>
            <a:r>
              <a:rPr lang="en-US" dirty="0"/>
              <a:t>     &lt;h6&gt;This is last level heading </a:t>
            </a:r>
            <a:r>
              <a:rPr lang="en-US" dirty="0" smtClean="0"/>
              <a:t>&lt;/</a:t>
            </a:r>
            <a:r>
              <a:rPr lang="en-US" dirty="0"/>
              <a:t>h6&gt;</a:t>
            </a:r>
          </a:p>
          <a:p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303495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Paragraph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&lt;p&gt; Tag (Paragraph):  </a:t>
            </a:r>
          </a:p>
          <a:p>
            <a:pPr algn="just"/>
            <a:r>
              <a:rPr lang="en-US" dirty="0"/>
              <a:t>   The `&lt;p&gt;` tag is used to define a paragraph in HTML. Browsers automatically add some space before and after each &lt;p&gt; element. Paragraphs are block-level elements, meaning they take up the full width available and start on a new line.</a:t>
            </a:r>
          </a:p>
          <a:p>
            <a:r>
              <a:rPr lang="en-US" dirty="0"/>
              <a:t>   Example:  </a:t>
            </a:r>
          </a:p>
          <a:p>
            <a:r>
              <a:rPr lang="en-US" dirty="0"/>
              <a:t>     &lt;p&gt;This is a paragraph.&lt;/p&gt;</a:t>
            </a:r>
          </a:p>
        </p:txBody>
      </p:sp>
    </p:spTree>
    <p:extLst>
      <p:ext uri="{BB962C8B-B14F-4D97-AF65-F5344CB8AC3E}">
        <p14:creationId xmlns:p14="http://schemas.microsoft.com/office/powerpoint/2010/main" val="3639497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 Tag (Line Break):  </a:t>
            </a:r>
          </a:p>
          <a:p>
            <a:r>
              <a:rPr lang="en-US" dirty="0"/>
              <a:t>   The `&lt;</a:t>
            </a:r>
            <a:r>
              <a:rPr lang="en-US" dirty="0" err="1"/>
              <a:t>br</a:t>
            </a:r>
            <a:r>
              <a:rPr lang="en-US" dirty="0"/>
              <a:t>&gt;` tag is used to insert a line break in the text. Unlike `&lt;p&gt;` or `&lt;h&gt;` tags, it is an inline element and does not need a closing tag.</a:t>
            </a:r>
          </a:p>
          <a:p>
            <a:r>
              <a:rPr lang="en-US" dirty="0"/>
              <a:t>  Example:</a:t>
            </a:r>
          </a:p>
          <a:p>
            <a:r>
              <a:rPr lang="en-US" dirty="0"/>
              <a:t>     This is some text.&lt;</a:t>
            </a:r>
            <a:r>
              <a:rPr lang="en-US" dirty="0" err="1"/>
              <a:t>br</a:t>
            </a:r>
            <a:r>
              <a:rPr lang="en-US" dirty="0"/>
              <a:t>&gt;This text will be on a new line.</a:t>
            </a:r>
          </a:p>
        </p:txBody>
      </p:sp>
    </p:spTree>
    <p:extLst>
      <p:ext uri="{BB962C8B-B14F-4D97-AF65-F5344CB8AC3E}">
        <p14:creationId xmlns:p14="http://schemas.microsoft.com/office/powerpoint/2010/main" val="3023068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261193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latin typeface="Lucida Handwriting" panose="03010101010101010101" pitchFamily="66" charset="0"/>
              </a:rPr>
              <a:t>END </a:t>
            </a:r>
            <a:br>
              <a:rPr lang="en-US" sz="7200" dirty="0" smtClean="0">
                <a:latin typeface="Lucida Handwriting" panose="03010101010101010101" pitchFamily="66" charset="0"/>
              </a:rPr>
            </a:br>
            <a:r>
              <a:rPr lang="en-US" sz="7200" dirty="0" smtClean="0">
                <a:latin typeface="Lucida Handwriting" panose="03010101010101010101" pitchFamily="66" charset="0"/>
              </a:rPr>
              <a:t>THANK YOU!</a:t>
            </a:r>
            <a:endParaRPr lang="en-US" sz="7200" dirty="0"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21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Download  </a:t>
            </a:r>
            <a:r>
              <a:rPr lang="en-US" b="1" dirty="0"/>
              <a:t>VS </a:t>
            </a:r>
            <a:r>
              <a:rPr lang="en-US" b="1" dirty="0" smtClean="0"/>
              <a:t>Code setup 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“</a:t>
            </a:r>
            <a:r>
              <a:rPr lang="en-US" i="1" dirty="0" smtClean="0"/>
              <a:t>download vs code </a:t>
            </a:r>
            <a:r>
              <a:rPr lang="en-US" dirty="0" smtClean="0"/>
              <a:t>” in google chrome.</a:t>
            </a:r>
            <a:endParaRPr lang="en-US" dirty="0"/>
          </a:p>
          <a:p>
            <a:r>
              <a:rPr lang="en-US" dirty="0" smtClean="0">
                <a:hlinkClick r:id="rId2"/>
              </a:rPr>
              <a:t>https://code.visualstudio.com/download</a:t>
            </a:r>
            <a:endParaRPr lang="en-US" dirty="0" smtClean="0"/>
          </a:p>
          <a:p>
            <a:r>
              <a:rPr lang="en-US" dirty="0" smtClean="0"/>
              <a:t>Download the compatible environment based vs code.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243" y="3329068"/>
            <a:ext cx="6423532" cy="320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6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 VS </a:t>
            </a:r>
            <a:r>
              <a:rPr lang="en-US" b="1" dirty="0" smtClean="0"/>
              <a:t>Code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806" y="1825625"/>
            <a:ext cx="8614388" cy="4351338"/>
          </a:xfrm>
        </p:spPr>
      </p:pic>
    </p:spTree>
    <p:extLst>
      <p:ext uri="{BB962C8B-B14F-4D97-AF65-F5344CB8AC3E}">
        <p14:creationId xmlns:p14="http://schemas.microsoft.com/office/powerpoint/2010/main" val="181574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6" y="147179"/>
            <a:ext cx="11919880" cy="682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566"/>
            <a:ext cx="5620534" cy="44106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917" y="1597714"/>
            <a:ext cx="5696745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6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the Folder Directory Inside VS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folder named "web development" on the desktop.</a:t>
            </a:r>
            <a:endParaRPr lang="en-US" dirty="0" smtClean="0"/>
          </a:p>
          <a:p>
            <a:r>
              <a:rPr lang="en-US" dirty="0"/>
              <a:t>You can name the folder and directory as you like.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Open the folder, right-click on the desktop screen, and select "Open with VS Code.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210" y="2927577"/>
            <a:ext cx="2857899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8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/>
              <a:t>Now, accept the permission window by checking the checkbox, and click on "Yes, I trust the authors." Your folder is now open in VS Code successfully, so create a file named index.html and start coding...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" y="1690688"/>
            <a:ext cx="10829109" cy="488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1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616</Words>
  <Application>Microsoft Office PowerPoint</Application>
  <PresentationFormat>Widescreen</PresentationFormat>
  <Paragraphs>70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Lucida Handwriting</vt:lpstr>
      <vt:lpstr>Office Theme</vt:lpstr>
      <vt:lpstr>Introduction to Web Development Tools and Basic HTML</vt:lpstr>
      <vt:lpstr>Content</vt:lpstr>
      <vt:lpstr>Download  VS Code setup file</vt:lpstr>
      <vt:lpstr>Install VS Code</vt:lpstr>
      <vt:lpstr>PowerPoint Presentation</vt:lpstr>
      <vt:lpstr>PowerPoint Presentation</vt:lpstr>
      <vt:lpstr>Understanding the Folder Directory Inside VS Code</vt:lpstr>
      <vt:lpstr>PowerPoint Presentation</vt:lpstr>
      <vt:lpstr>Now, accept the permission window by checking the checkbox, and click on "Yes, I trust the authors." Your folder is now open in VS Code successfully, so create a file named index.html and start coding...</vt:lpstr>
      <vt:lpstr>PowerPoint Presentation</vt:lpstr>
      <vt:lpstr>Setup vs code </vt:lpstr>
      <vt:lpstr>PowerPoint Presentation</vt:lpstr>
      <vt:lpstr>Install extensions</vt:lpstr>
      <vt:lpstr>PowerPoint Presentation</vt:lpstr>
      <vt:lpstr>Creating First web page</vt:lpstr>
      <vt:lpstr>PowerPoint Presentation</vt:lpstr>
      <vt:lpstr>Live server extension</vt:lpstr>
      <vt:lpstr>PowerPoint Presentation</vt:lpstr>
      <vt:lpstr>PowerPoint Presentation</vt:lpstr>
      <vt:lpstr>Heading tags</vt:lpstr>
      <vt:lpstr>Paragraph tag</vt:lpstr>
      <vt:lpstr>Break tag</vt:lpstr>
      <vt:lpstr>END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with web development tools and Basic HTML/CSS</dc:title>
  <dc:creator>USER</dc:creator>
  <cp:lastModifiedBy>USER</cp:lastModifiedBy>
  <cp:revision>26</cp:revision>
  <dcterms:created xsi:type="dcterms:W3CDTF">2024-08-08T05:32:54Z</dcterms:created>
  <dcterms:modified xsi:type="dcterms:W3CDTF">2024-08-14T06:51:29Z</dcterms:modified>
</cp:coreProperties>
</file>