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47BAAC6-E9FA-40C6-A54A-346239B5F6B7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9B48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D550B9-0AD3-4854-9EB6-60B16C0CAC7D}" v="22" dt="2022-12-02T18:10:39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read Holton" userId="202f43e8db3bf8e6" providerId="LiveId" clId="{EAD550B9-0AD3-4854-9EB6-60B16C0CAC7D}"/>
    <pc:docChg chg="undo custSel modSld addSection">
      <pc:chgData name="Mairead Holton" userId="202f43e8db3bf8e6" providerId="LiveId" clId="{EAD550B9-0AD3-4854-9EB6-60B16C0CAC7D}" dt="2022-12-13T16:07:58.659" v="212" actId="20577"/>
      <pc:docMkLst>
        <pc:docMk/>
      </pc:docMkLst>
      <pc:sldChg chg="addSp delSp modSp mod">
        <pc:chgData name="Mairead Holton" userId="202f43e8db3bf8e6" providerId="LiveId" clId="{EAD550B9-0AD3-4854-9EB6-60B16C0CAC7D}" dt="2022-12-13T16:07:58.659" v="212" actId="20577"/>
        <pc:sldMkLst>
          <pc:docMk/>
          <pc:sldMk cId="60977693" sldId="256"/>
        </pc:sldMkLst>
        <pc:spChg chg="add mod">
          <ac:chgData name="Mairead Holton" userId="202f43e8db3bf8e6" providerId="LiveId" clId="{EAD550B9-0AD3-4854-9EB6-60B16C0CAC7D}" dt="2022-12-02T18:11:03.407" v="208" actId="207"/>
          <ac:spMkLst>
            <pc:docMk/>
            <pc:sldMk cId="60977693" sldId="256"/>
            <ac:spMk id="4" creationId="{666E220C-CBD0-65A5-5AAA-45D7EF11CC47}"/>
          </ac:spMkLst>
        </pc:spChg>
        <pc:spChg chg="mod">
          <ac:chgData name="Mairead Holton" userId="202f43e8db3bf8e6" providerId="LiveId" clId="{EAD550B9-0AD3-4854-9EB6-60B16C0CAC7D}" dt="2022-12-02T18:04:23.608" v="132" actId="339"/>
          <ac:spMkLst>
            <pc:docMk/>
            <pc:sldMk cId="60977693" sldId="256"/>
            <ac:spMk id="5" creationId="{1802A0CE-CD65-78FF-8F1C-67955A0D273A}"/>
          </ac:spMkLst>
        </pc:spChg>
        <pc:spChg chg="mod">
          <ac:chgData name="Mairead Holton" userId="202f43e8db3bf8e6" providerId="LiveId" clId="{EAD550B9-0AD3-4854-9EB6-60B16C0CAC7D}" dt="2022-12-02T18:10:56.150" v="206" actId="207"/>
          <ac:spMkLst>
            <pc:docMk/>
            <pc:sldMk cId="60977693" sldId="256"/>
            <ac:spMk id="7" creationId="{D52420DA-F6AF-7BA0-3F13-2F2F0946EE02}"/>
          </ac:spMkLst>
        </pc:spChg>
        <pc:spChg chg="mod">
          <ac:chgData name="Mairead Holton" userId="202f43e8db3bf8e6" providerId="LiveId" clId="{EAD550B9-0AD3-4854-9EB6-60B16C0CAC7D}" dt="2022-12-02T17:50:22.105" v="106" actId="1076"/>
          <ac:spMkLst>
            <pc:docMk/>
            <pc:sldMk cId="60977693" sldId="256"/>
            <ac:spMk id="51" creationId="{A8B96FD2-97CE-7F25-1543-EF5A69758A2F}"/>
          </ac:spMkLst>
        </pc:spChg>
        <pc:spChg chg="mod">
          <ac:chgData name="Mairead Holton" userId="202f43e8db3bf8e6" providerId="LiveId" clId="{EAD550B9-0AD3-4854-9EB6-60B16C0CAC7D}" dt="2022-12-02T18:14:01.777" v="211" actId="2711"/>
          <ac:spMkLst>
            <pc:docMk/>
            <pc:sldMk cId="60977693" sldId="256"/>
            <ac:spMk id="66" creationId="{73452F45-B7D6-D07B-CC58-D7C090D57B30}"/>
          </ac:spMkLst>
        </pc:spChg>
        <pc:spChg chg="mod">
          <ac:chgData name="Mairead Holton" userId="202f43e8db3bf8e6" providerId="LiveId" clId="{EAD550B9-0AD3-4854-9EB6-60B16C0CAC7D}" dt="2022-12-02T18:02:46.067" v="123" actId="1076"/>
          <ac:spMkLst>
            <pc:docMk/>
            <pc:sldMk cId="60977693" sldId="256"/>
            <ac:spMk id="103" creationId="{BC5D3789-97B5-F842-B63E-B8B7428D8D11}"/>
          </ac:spMkLst>
        </pc:spChg>
        <pc:spChg chg="mod">
          <ac:chgData name="Mairead Holton" userId="202f43e8db3bf8e6" providerId="LiveId" clId="{EAD550B9-0AD3-4854-9EB6-60B16C0CAC7D}" dt="2022-12-02T18:03:28.937" v="128" actId="108"/>
          <ac:spMkLst>
            <pc:docMk/>
            <pc:sldMk cId="60977693" sldId="256"/>
            <ac:spMk id="107" creationId="{152A8492-4F7F-77FD-2A74-52A919859F11}"/>
          </ac:spMkLst>
        </pc:spChg>
        <pc:spChg chg="mod">
          <ac:chgData name="Mairead Holton" userId="202f43e8db3bf8e6" providerId="LiveId" clId="{EAD550B9-0AD3-4854-9EB6-60B16C0CAC7D}" dt="2022-12-02T17:40:01.864" v="4" actId="2711"/>
          <ac:spMkLst>
            <pc:docMk/>
            <pc:sldMk cId="60977693" sldId="256"/>
            <ac:spMk id="117" creationId="{B50A41F9-A38C-7974-4402-AF6E84B11BF5}"/>
          </ac:spMkLst>
        </pc:spChg>
        <pc:spChg chg="mod">
          <ac:chgData name="Mairead Holton" userId="202f43e8db3bf8e6" providerId="LiveId" clId="{EAD550B9-0AD3-4854-9EB6-60B16C0CAC7D}" dt="2022-12-02T18:09:28.482" v="184" actId="1076"/>
          <ac:spMkLst>
            <pc:docMk/>
            <pc:sldMk cId="60977693" sldId="256"/>
            <ac:spMk id="124" creationId="{7E88C972-8FD5-0140-A1C4-08C50D5B23E4}"/>
          </ac:spMkLst>
        </pc:spChg>
        <pc:spChg chg="add mod">
          <ac:chgData name="Mairead Holton" userId="202f43e8db3bf8e6" providerId="LiveId" clId="{EAD550B9-0AD3-4854-9EB6-60B16C0CAC7D}" dt="2022-12-13T16:07:58.659" v="212" actId="20577"/>
          <ac:spMkLst>
            <pc:docMk/>
            <pc:sldMk cId="60977693" sldId="256"/>
            <ac:spMk id="126" creationId="{C3BA9B15-34EC-4CD9-60B0-E4C1F35D9434}"/>
          </ac:spMkLst>
        </pc:spChg>
        <pc:picChg chg="add mod">
          <ac:chgData name="Mairead Holton" userId="202f43e8db3bf8e6" providerId="LiveId" clId="{EAD550B9-0AD3-4854-9EB6-60B16C0CAC7D}" dt="2022-12-02T18:02:17.133" v="121" actId="1076"/>
          <ac:picMkLst>
            <pc:docMk/>
            <pc:sldMk cId="60977693" sldId="256"/>
            <ac:picMk id="3" creationId="{5BCFC08A-1BC9-9B5C-B6A5-510C80962522}"/>
          </ac:picMkLst>
        </pc:picChg>
        <pc:picChg chg="mod">
          <ac:chgData name="Mairead Holton" userId="202f43e8db3bf8e6" providerId="LiveId" clId="{EAD550B9-0AD3-4854-9EB6-60B16C0CAC7D}" dt="2022-12-02T17:50:18.735" v="104" actId="1076"/>
          <ac:picMkLst>
            <pc:docMk/>
            <pc:sldMk cId="60977693" sldId="256"/>
            <ac:picMk id="10" creationId="{BCF663C1-A0AA-25BC-582C-AB855DB074F0}"/>
          </ac:picMkLst>
        </pc:picChg>
        <pc:picChg chg="mod">
          <ac:chgData name="Mairead Holton" userId="202f43e8db3bf8e6" providerId="LiveId" clId="{EAD550B9-0AD3-4854-9EB6-60B16C0CAC7D}" dt="2022-12-02T18:09:42.973" v="185" actId="1076"/>
          <ac:picMkLst>
            <pc:docMk/>
            <pc:sldMk cId="60977693" sldId="256"/>
            <ac:picMk id="49" creationId="{5577FCBC-7C98-7088-29B0-310E5009DCAB}"/>
          </ac:picMkLst>
        </pc:picChg>
        <pc:picChg chg="mod">
          <ac:chgData name="Mairead Holton" userId="202f43e8db3bf8e6" providerId="LiveId" clId="{EAD550B9-0AD3-4854-9EB6-60B16C0CAC7D}" dt="2022-12-02T18:06:27.068" v="142" actId="1076"/>
          <ac:picMkLst>
            <pc:docMk/>
            <pc:sldMk cId="60977693" sldId="256"/>
            <ac:picMk id="68" creationId="{E5475BCE-E32B-9D78-C1FE-1B3C0799E598}"/>
          </ac:picMkLst>
        </pc:picChg>
        <pc:picChg chg="mod">
          <ac:chgData name="Mairead Holton" userId="202f43e8db3bf8e6" providerId="LiveId" clId="{EAD550B9-0AD3-4854-9EB6-60B16C0CAC7D}" dt="2022-12-02T18:05:52.435" v="141" actId="1076"/>
          <ac:picMkLst>
            <pc:docMk/>
            <pc:sldMk cId="60977693" sldId="256"/>
            <ac:picMk id="73" creationId="{BD0A5E3D-3499-F826-9586-ED6C6EF2771F}"/>
          </ac:picMkLst>
        </pc:picChg>
        <pc:picChg chg="mod">
          <ac:chgData name="Mairead Holton" userId="202f43e8db3bf8e6" providerId="LiveId" clId="{EAD550B9-0AD3-4854-9EB6-60B16C0CAC7D}" dt="2022-12-02T18:05:50.851" v="140" actId="1076"/>
          <ac:picMkLst>
            <pc:docMk/>
            <pc:sldMk cId="60977693" sldId="256"/>
            <ac:picMk id="116" creationId="{8C21A484-F0B5-7BCA-761E-7FB42F3CD21B}"/>
          </ac:picMkLst>
        </pc:picChg>
        <pc:picChg chg="mod">
          <ac:chgData name="Mairead Holton" userId="202f43e8db3bf8e6" providerId="LiveId" clId="{EAD550B9-0AD3-4854-9EB6-60B16C0CAC7D}" dt="2022-12-02T18:09:13.514" v="182" actId="1076"/>
          <ac:picMkLst>
            <pc:docMk/>
            <pc:sldMk cId="60977693" sldId="256"/>
            <ac:picMk id="123" creationId="{EB38D0E7-1FEF-9B79-BFE4-EACB9BE3569E}"/>
          </ac:picMkLst>
        </pc:picChg>
        <pc:picChg chg="add mod">
          <ac:chgData name="Mairead Holton" userId="202f43e8db3bf8e6" providerId="LiveId" clId="{EAD550B9-0AD3-4854-9EB6-60B16C0CAC7D}" dt="2022-12-02T18:07:02.953" v="145" actId="1076"/>
          <ac:picMkLst>
            <pc:docMk/>
            <pc:sldMk cId="60977693" sldId="256"/>
            <ac:picMk id="125" creationId="{4FABA884-A5B2-2E01-F821-9653979E7FAC}"/>
          </ac:picMkLst>
        </pc:picChg>
        <pc:cxnChg chg="del mod">
          <ac:chgData name="Mairead Holton" userId="202f43e8db3bf8e6" providerId="LiveId" clId="{EAD550B9-0AD3-4854-9EB6-60B16C0CAC7D}" dt="2022-12-02T18:07:26.388" v="149" actId="21"/>
          <ac:cxnSpMkLst>
            <pc:docMk/>
            <pc:sldMk cId="60977693" sldId="256"/>
            <ac:cxnSpMk id="119" creationId="{F0B0B60F-609C-9B44-BF9C-14520EC84DA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03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5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6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4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3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7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0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5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1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6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9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9" name="Picture 3" descr="Colorful smoke">
            <a:extLst>
              <a:ext uri="{FF2B5EF4-FFF2-40B4-BE49-F238E27FC236}">
                <a16:creationId xmlns:a16="http://schemas.microsoft.com/office/drawing/2014/main" id="{8D871E23-6DAB-7B78-BC6A-479CE2179E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4997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80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3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94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802A0CE-CD65-78FF-8F1C-67955A0D273A}"/>
              </a:ext>
            </a:extLst>
          </p:cNvPr>
          <p:cNvSpPr txBox="1"/>
          <p:nvPr/>
        </p:nvSpPr>
        <p:spPr>
          <a:xfrm>
            <a:off x="620880" y="1150488"/>
            <a:ext cx="3618134" cy="3800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Berlin Sans FB" panose="020E0602020502020306" pitchFamily="34" charset="0"/>
              </a:rPr>
              <a:t>RaspberryPi in fermentation fridge</a:t>
            </a:r>
            <a:endParaRPr lang="en-IE" dirty="0">
              <a:latin typeface="Berlin Sans FB" panose="020E0602020502020306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420DA-F6AF-7BA0-3F13-2F2F0946EE02}"/>
              </a:ext>
            </a:extLst>
          </p:cNvPr>
          <p:cNvSpPr txBox="1"/>
          <p:nvPr/>
        </p:nvSpPr>
        <p:spPr>
          <a:xfrm>
            <a:off x="620880" y="1543184"/>
            <a:ext cx="3618134" cy="2939266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RaspberryPi with</a:t>
            </a:r>
          </a:p>
          <a:p>
            <a:pPr algn="r"/>
            <a:r>
              <a:rPr lang="en-GB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 SenseHat placed</a:t>
            </a:r>
          </a:p>
          <a:p>
            <a:pPr algn="r"/>
            <a:r>
              <a:rPr lang="en-GB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 inside fermentation</a:t>
            </a:r>
          </a:p>
          <a:p>
            <a:pPr algn="r"/>
            <a:r>
              <a:rPr lang="en-GB" sz="2000" dirty="0">
                <a:solidFill>
                  <a:schemeClr val="bg1"/>
                </a:solidFill>
                <a:latin typeface="Berlin Sans FB" panose="020E0602020502020306" pitchFamily="34" charset="0"/>
              </a:rPr>
              <a:t> fridge</a:t>
            </a:r>
          </a:p>
          <a:p>
            <a:pPr algn="r"/>
            <a:endParaRPr lang="en-GB" sz="1050" dirty="0"/>
          </a:p>
          <a:p>
            <a:pPr algn="r"/>
            <a:endParaRPr lang="en-GB" sz="1050" dirty="0"/>
          </a:p>
          <a:p>
            <a:pPr algn="r"/>
            <a:endParaRPr lang="en-GB" sz="1050" dirty="0"/>
          </a:p>
          <a:p>
            <a:pPr algn="r"/>
            <a:endParaRPr lang="en-GB" sz="1050" dirty="0"/>
          </a:p>
          <a:p>
            <a:pPr algn="r"/>
            <a:endParaRPr lang="en-GB" sz="1050" dirty="0"/>
          </a:p>
          <a:p>
            <a:pPr algn="r"/>
            <a:endParaRPr lang="en-GB" sz="1050" dirty="0"/>
          </a:p>
          <a:p>
            <a:pPr algn="r"/>
            <a:endParaRPr lang="en-GB" sz="1050" dirty="0"/>
          </a:p>
          <a:p>
            <a:pPr algn="r"/>
            <a:endParaRPr lang="en-GB" sz="1050" dirty="0"/>
          </a:p>
          <a:p>
            <a:pPr algn="r"/>
            <a:endParaRPr lang="en-GB" sz="1050" dirty="0"/>
          </a:p>
          <a:p>
            <a:pPr algn="r"/>
            <a:endParaRPr lang="en-GB" sz="1050" dirty="0"/>
          </a:p>
        </p:txBody>
      </p:sp>
      <p:pic>
        <p:nvPicPr>
          <p:cNvPr id="10" name="Picture 9" descr="A picture containing text, sign">
            <a:extLst>
              <a:ext uri="{FF2B5EF4-FFF2-40B4-BE49-F238E27FC236}">
                <a16:creationId xmlns:a16="http://schemas.microsoft.com/office/drawing/2014/main" id="{BCF663C1-A0AA-25BC-582C-AB855DB074F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86" y="2882068"/>
            <a:ext cx="1325082" cy="1394887"/>
          </a:xfrm>
          <a:prstGeom prst="rect">
            <a:avLst/>
          </a:prstGeom>
          <a:noFill/>
          <a:effectLst/>
        </p:spPr>
      </p:pic>
      <p:pic>
        <p:nvPicPr>
          <p:cNvPr id="49" name="Picture 48" descr="Background pattern&#10;&#10;Description automatically generated">
            <a:extLst>
              <a:ext uri="{FF2B5EF4-FFF2-40B4-BE49-F238E27FC236}">
                <a16:creationId xmlns:a16="http://schemas.microsoft.com/office/drawing/2014/main" id="{5577FCBC-7C98-7088-29B0-310E5009D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217" y="3456716"/>
            <a:ext cx="462588" cy="61195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8B96FD2-97CE-7F25-1543-EF5A69758A2F}"/>
              </a:ext>
            </a:extLst>
          </p:cNvPr>
          <p:cNvSpPr txBox="1"/>
          <p:nvPr/>
        </p:nvSpPr>
        <p:spPr>
          <a:xfrm>
            <a:off x="786067" y="2615114"/>
            <a:ext cx="1625560" cy="13754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165100">
              <a:schemeClr val="accent1">
                <a:alpha val="40000"/>
              </a:schemeClr>
            </a:glow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4">
                    <a:lumMod val="75000"/>
                  </a:schemeClr>
                </a:solidFill>
                <a:latin typeface="Berlin Sans FB" panose="020E0602020502020306" pitchFamily="34" charset="0"/>
              </a:rPr>
              <a:t>Python Script publishes Temperature and humidity readings at 30 minute intervals</a:t>
            </a:r>
            <a:endParaRPr lang="en-IE" sz="1400" dirty="0">
              <a:solidFill>
                <a:schemeClr val="accent4">
                  <a:lumMod val="7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63" name="Picture 62" descr="A picture containing shape&#10;&#10;Description automatically generated">
            <a:extLst>
              <a:ext uri="{FF2B5EF4-FFF2-40B4-BE49-F238E27FC236}">
                <a16:creationId xmlns:a16="http://schemas.microsoft.com/office/drawing/2014/main" id="{D92DDB4D-1742-9A82-58C4-D133E806C2B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342" y="1839702"/>
            <a:ext cx="1126554" cy="1034590"/>
          </a:xfrm>
          <a:prstGeom prst="rect">
            <a:avLst/>
          </a:prstGeom>
        </p:spPr>
      </p:pic>
      <p:sp>
        <p:nvSpPr>
          <p:cNvPr id="64" name="Arrow: Left-Right 63">
            <a:extLst>
              <a:ext uri="{FF2B5EF4-FFF2-40B4-BE49-F238E27FC236}">
                <a16:creationId xmlns:a16="http://schemas.microsoft.com/office/drawing/2014/main" id="{438A7B58-D2B2-9D1D-B354-3ADA9F2D3E8F}"/>
              </a:ext>
            </a:extLst>
          </p:cNvPr>
          <p:cNvSpPr/>
          <p:nvPr/>
        </p:nvSpPr>
        <p:spPr>
          <a:xfrm flipV="1">
            <a:off x="4446621" y="2491742"/>
            <a:ext cx="887814" cy="390326"/>
          </a:xfrm>
          <a:prstGeom prst="left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3452F45-B7D6-D07B-CC58-D7C090D57B30}"/>
              </a:ext>
            </a:extLst>
          </p:cNvPr>
          <p:cNvSpPr txBox="1"/>
          <p:nvPr/>
        </p:nvSpPr>
        <p:spPr>
          <a:xfrm>
            <a:off x="7887063" y="1797749"/>
            <a:ext cx="4050199" cy="364777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GB" sz="1400" dirty="0">
                <a:latin typeface="Berlin Sans FB" panose="020E0602020502020306" pitchFamily="34" charset="0"/>
              </a:rPr>
              <a:t>Blynk is used to visualise</a:t>
            </a:r>
          </a:p>
          <a:p>
            <a:pPr algn="l"/>
            <a:r>
              <a:rPr lang="en-GB" sz="1400" dirty="0">
                <a:latin typeface="Berlin Sans FB" panose="020E0602020502020306" pitchFamily="34" charset="0"/>
              </a:rPr>
              <a:t>the data from the RaspberryPi </a:t>
            </a:r>
          </a:p>
          <a:p>
            <a:pPr algn="l"/>
            <a:r>
              <a:rPr lang="en-GB" sz="1400" dirty="0">
                <a:latin typeface="Berlin Sans FB" panose="020E0602020502020306" pitchFamily="34" charset="0"/>
              </a:rPr>
              <a:t>and send push notification to </a:t>
            </a:r>
          </a:p>
          <a:p>
            <a:pPr algn="l"/>
            <a:r>
              <a:rPr lang="en-GB" sz="1400" dirty="0">
                <a:latin typeface="Berlin Sans FB" panose="020E0602020502020306" pitchFamily="34" charset="0"/>
              </a:rPr>
              <a:t>the mobile app when </a:t>
            </a:r>
          </a:p>
          <a:p>
            <a:pPr algn="l"/>
            <a:r>
              <a:rPr lang="en-GB" sz="1400" dirty="0">
                <a:latin typeface="Berlin Sans FB" panose="020E0602020502020306" pitchFamily="34" charset="0"/>
              </a:rPr>
              <a:t>temperature falls outside</a:t>
            </a:r>
          </a:p>
          <a:p>
            <a:pPr algn="l"/>
            <a:r>
              <a:rPr lang="en-GB" sz="1400" dirty="0">
                <a:latin typeface="Berlin Sans FB" panose="020E0602020502020306" pitchFamily="34" charset="0"/>
              </a:rPr>
              <a:t>the optimum range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sz="1400" dirty="0">
                <a:latin typeface="Berlin Sans FB" panose="020E0602020502020306" pitchFamily="34" charset="0"/>
              </a:rPr>
              <a:t>Blynk console used to analyse temperature and humidity data (max., min. and average)</a:t>
            </a:r>
          </a:p>
          <a:p>
            <a:endParaRPr lang="en-GB" dirty="0"/>
          </a:p>
          <a:p>
            <a:endParaRPr lang="en-IE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E5475BCE-E32B-9D78-C1FE-1B3C0799E5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8052" y="1427387"/>
            <a:ext cx="2527550" cy="740714"/>
          </a:xfrm>
          <a:prstGeom prst="rect">
            <a:avLst/>
          </a:prstGeom>
        </p:spPr>
      </p:pic>
      <p:pic>
        <p:nvPicPr>
          <p:cNvPr id="73" name="Picture 72" descr="Blynk 0.1 (legacy) by Blynk Inc">
            <a:extLst>
              <a:ext uri="{FF2B5EF4-FFF2-40B4-BE49-F238E27FC236}">
                <a16:creationId xmlns:a16="http://schemas.microsoft.com/office/drawing/2014/main" id="{BD0A5E3D-3499-F826-9586-ED6C6EF2771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5" r="2629"/>
          <a:stretch/>
        </p:blipFill>
        <p:spPr bwMode="auto">
          <a:xfrm>
            <a:off x="11036703" y="2139240"/>
            <a:ext cx="848638" cy="12425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3" name="Arrow: Left 102">
            <a:extLst>
              <a:ext uri="{FF2B5EF4-FFF2-40B4-BE49-F238E27FC236}">
                <a16:creationId xmlns:a16="http://schemas.microsoft.com/office/drawing/2014/main" id="{BC5D3789-97B5-F842-B63E-B8B7428D8D11}"/>
              </a:ext>
            </a:extLst>
          </p:cNvPr>
          <p:cNvSpPr/>
          <p:nvPr/>
        </p:nvSpPr>
        <p:spPr>
          <a:xfrm>
            <a:off x="6908645" y="2468845"/>
            <a:ext cx="978408" cy="484632"/>
          </a:xfrm>
          <a:prstGeom prst="lef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106" name="Picture 105" descr="Icon&#10;&#10;Description automatically generated">
            <a:extLst>
              <a:ext uri="{FF2B5EF4-FFF2-40B4-BE49-F238E27FC236}">
                <a16:creationId xmlns:a16="http://schemas.microsoft.com/office/drawing/2014/main" id="{2BC23C38-C05C-2AE1-6844-761C0DC548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82" y="4610077"/>
            <a:ext cx="427431" cy="492690"/>
          </a:xfrm>
          <a:prstGeom prst="rect">
            <a:avLst/>
          </a:prstGeom>
        </p:spPr>
      </p:pic>
      <p:sp>
        <p:nvSpPr>
          <p:cNvPr id="107" name="Arrow: Down 106">
            <a:extLst>
              <a:ext uri="{FF2B5EF4-FFF2-40B4-BE49-F238E27FC236}">
                <a16:creationId xmlns:a16="http://schemas.microsoft.com/office/drawing/2014/main" id="{152A8492-4F7F-77FD-2A74-52A919859F11}"/>
              </a:ext>
            </a:extLst>
          </p:cNvPr>
          <p:cNvSpPr/>
          <p:nvPr/>
        </p:nvSpPr>
        <p:spPr>
          <a:xfrm>
            <a:off x="1032579" y="4483826"/>
            <a:ext cx="312618" cy="1027777"/>
          </a:xfrm>
          <a:prstGeom prst="downArrow">
            <a:avLst/>
          </a:prstGeom>
          <a:solidFill>
            <a:schemeClr val="accent1">
              <a:alpha val="48000"/>
            </a:schemeClr>
          </a:solidFill>
        </p:spPr>
        <p:txBody>
          <a:bodyPr wrap="square" rtlCol="0">
            <a:spAutoFit/>
          </a:bodyPr>
          <a:lstStyle/>
          <a:p>
            <a:pPr algn="r"/>
            <a:endParaRPr lang="en-IE" sz="20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13" name="Picture 112" descr="A picture containing white, black&#10;&#10;Description automatically generated">
            <a:extLst>
              <a:ext uri="{FF2B5EF4-FFF2-40B4-BE49-F238E27FC236}">
                <a16:creationId xmlns:a16="http://schemas.microsoft.com/office/drawing/2014/main" id="{EDF778BA-A43B-F626-85F5-2107E61F6E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56" y="5345107"/>
            <a:ext cx="1269626" cy="1425868"/>
          </a:xfrm>
          <a:prstGeom prst="rect">
            <a:avLst/>
          </a:prstGeom>
        </p:spPr>
      </p:pic>
      <p:pic>
        <p:nvPicPr>
          <p:cNvPr id="115" name="Picture 114" descr="Shape&#10;&#10;Description automatically generated with low confidence">
            <a:extLst>
              <a:ext uri="{FF2B5EF4-FFF2-40B4-BE49-F238E27FC236}">
                <a16:creationId xmlns:a16="http://schemas.microsoft.com/office/drawing/2014/main" id="{DDB5BD66-427C-CD79-BA5F-9BBBF8CEFCF3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40" y="4598888"/>
            <a:ext cx="1103453" cy="1660823"/>
          </a:xfrm>
          <a:prstGeom prst="rect">
            <a:avLst/>
          </a:prstGeom>
        </p:spPr>
      </p:pic>
      <p:pic>
        <p:nvPicPr>
          <p:cNvPr id="116" name="Picture 115" descr="Shape&#10;&#10;Description automatically generated with low confidence">
            <a:extLst>
              <a:ext uri="{FF2B5EF4-FFF2-40B4-BE49-F238E27FC236}">
                <a16:creationId xmlns:a16="http://schemas.microsoft.com/office/drawing/2014/main" id="{8C21A484-F0B5-7BCA-761E-7FB42F3CD21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785" y="2862419"/>
            <a:ext cx="1083970" cy="1660823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B50A41F9-A38C-7974-4402-AF6E84B11BF5}"/>
              </a:ext>
            </a:extLst>
          </p:cNvPr>
          <p:cNvSpPr txBox="1"/>
          <p:nvPr/>
        </p:nvSpPr>
        <p:spPr>
          <a:xfrm>
            <a:off x="2283871" y="4968318"/>
            <a:ext cx="13560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RaspberryPi to </a:t>
            </a:r>
          </a:p>
          <a:p>
            <a:r>
              <a:rPr lang="en-GB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send alert to </a:t>
            </a:r>
          </a:p>
          <a:p>
            <a:r>
              <a:rPr lang="en-GB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speaker via </a:t>
            </a:r>
          </a:p>
          <a:p>
            <a:r>
              <a:rPr lang="en-GB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Bluetooth when </a:t>
            </a:r>
          </a:p>
          <a:p>
            <a:r>
              <a:rPr lang="en-GB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temperature falls </a:t>
            </a:r>
          </a:p>
          <a:p>
            <a:r>
              <a:rPr lang="en-GB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outside optimum</a:t>
            </a:r>
          </a:p>
          <a:p>
            <a:r>
              <a:rPr lang="en-GB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 range</a:t>
            </a:r>
            <a:endParaRPr lang="en-IE" sz="1200" dirty="0">
              <a:solidFill>
                <a:schemeClr val="accent4">
                  <a:lumMod val="40000"/>
                  <a:lumOff val="6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23" name="Picture 122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EB38D0E7-1FEF-9B79-BFE4-EACB9BE356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583" y="5329944"/>
            <a:ext cx="1478714" cy="1478714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7E88C972-8FD5-0140-A1C4-08C50D5B23E4}"/>
              </a:ext>
            </a:extLst>
          </p:cNvPr>
          <p:cNvSpPr txBox="1"/>
          <p:nvPr/>
        </p:nvSpPr>
        <p:spPr>
          <a:xfrm>
            <a:off x="4804849" y="4000179"/>
            <a:ext cx="1640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Use SMTP in Python Script </a:t>
            </a:r>
          </a:p>
          <a:p>
            <a:r>
              <a:rPr lang="en-GB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to send an email</a:t>
            </a:r>
          </a:p>
          <a:p>
            <a:r>
              <a:rPr lang="en-GB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with a picture when</a:t>
            </a:r>
          </a:p>
          <a:p>
            <a:r>
              <a:rPr lang="en-GB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fridge is opened</a:t>
            </a:r>
            <a:endParaRPr lang="en-IE" sz="1200" dirty="0">
              <a:solidFill>
                <a:schemeClr val="accent4">
                  <a:lumMod val="40000"/>
                  <a:lumOff val="6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25" name="Picture 124" descr="Graphical user interface&#10;&#10;Description automatically generated">
            <a:extLst>
              <a:ext uri="{FF2B5EF4-FFF2-40B4-BE49-F238E27FC236}">
                <a16:creationId xmlns:a16="http://schemas.microsoft.com/office/drawing/2014/main" id="{4FABA884-A5B2-2E01-F821-9653979E7FA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47" b="2678"/>
          <a:stretch/>
        </p:blipFill>
        <p:spPr bwMode="auto">
          <a:xfrm>
            <a:off x="8008052" y="4534438"/>
            <a:ext cx="3762375" cy="16383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3BA9B15-34EC-4CD9-60B0-E4C1F35D9434}"/>
              </a:ext>
            </a:extLst>
          </p:cNvPr>
          <p:cNvSpPr txBox="1"/>
          <p:nvPr/>
        </p:nvSpPr>
        <p:spPr>
          <a:xfrm>
            <a:off x="3309582" y="180341"/>
            <a:ext cx="5192973" cy="707886"/>
          </a:xfrm>
          <a:prstGeom prst="rect">
            <a:avLst/>
          </a:prstGeom>
          <a:solidFill>
            <a:srgbClr val="D49B48">
              <a:alpha val="53000"/>
            </a:srgbClr>
          </a:solidFill>
          <a:ln>
            <a:solidFill>
              <a:srgbClr val="D49B4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>
                <a:solidFill>
                  <a:schemeClr val="bg2"/>
                </a:solidFill>
                <a:latin typeface="Brewmaster" panose="02000000000000000000" pitchFamily="50" charset="0"/>
              </a:rPr>
              <a:t>BrewBuddy</a:t>
            </a:r>
            <a:endParaRPr lang="en-IE" sz="4000" dirty="0">
              <a:solidFill>
                <a:schemeClr val="bg2"/>
              </a:solidFill>
              <a:latin typeface="Brewmaster" panose="02000000000000000000" pitchFamily="50" charset="0"/>
            </a:endParaRPr>
          </a:p>
        </p:txBody>
      </p:sp>
      <p:pic>
        <p:nvPicPr>
          <p:cNvPr id="3" name="Picture 2" descr="A picture containing cup, table, glass, beverage&#10;&#10;Description automatically generated">
            <a:extLst>
              <a:ext uri="{FF2B5EF4-FFF2-40B4-BE49-F238E27FC236}">
                <a16:creationId xmlns:a16="http://schemas.microsoft.com/office/drawing/2014/main" id="{5BCFC08A-1BC9-9B5C-B6A5-510C8096252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663" y="15178"/>
            <a:ext cx="850394" cy="2138614"/>
          </a:xfrm>
          <a:prstGeom prst="rect">
            <a:avLst/>
          </a:prstGeom>
        </p:spPr>
      </p:pic>
      <p:sp>
        <p:nvSpPr>
          <p:cNvPr id="4" name="Arrow: Notched Right 3">
            <a:extLst>
              <a:ext uri="{FF2B5EF4-FFF2-40B4-BE49-F238E27FC236}">
                <a16:creationId xmlns:a16="http://schemas.microsoft.com/office/drawing/2014/main" id="{666E220C-CBD0-65A5-5AAA-45D7EF11CC47}"/>
              </a:ext>
            </a:extLst>
          </p:cNvPr>
          <p:cNvSpPr/>
          <p:nvPr/>
        </p:nvSpPr>
        <p:spPr>
          <a:xfrm rot="2760000">
            <a:off x="3924000" y="4716000"/>
            <a:ext cx="1519616" cy="467412"/>
          </a:xfrm>
          <a:prstGeom prst="notchedRightArrow">
            <a:avLst/>
          </a:prstGeom>
          <a:solidFill>
            <a:schemeClr val="accent1">
              <a:alpha val="48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etal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97769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99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Next LT Pro</vt:lpstr>
      <vt:lpstr>AvenirNext LT Pro Medium</vt:lpstr>
      <vt:lpstr>Berlin Sans FB</vt:lpstr>
      <vt:lpstr>Brewmaster</vt:lpstr>
      <vt:lpstr>Sagona Book</vt:lpstr>
      <vt:lpstr>ExploreVTI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Mairead Holton</dc:creator>
  <cp:lastModifiedBy>Mairead Holton</cp:lastModifiedBy>
  <cp:revision>1</cp:revision>
  <dcterms:created xsi:type="dcterms:W3CDTF">2022-12-02T15:45:29Z</dcterms:created>
  <dcterms:modified xsi:type="dcterms:W3CDTF">2022-12-13T16:08:02Z</dcterms:modified>
</cp:coreProperties>
</file>