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74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0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1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3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1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3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10D34-ACB8-48E3-BF08-F81E9D5A54E8}" type="datetimeFigureOut">
              <a:rPr lang="en-GB" smtClean="0"/>
              <a:t>10/08/2023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DD79B-96A3-4A65-A550-F888C902F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0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5A86-5803-158F-355F-FE2610114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8DE4B-1ABC-CB6A-DE4A-0C2C24BD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7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Mairead Bermingham</dc:creator>
  <cp:lastModifiedBy>Mairead Bermingham</cp:lastModifiedBy>
  <cp:revision>1</cp:revision>
  <dcterms:created xsi:type="dcterms:W3CDTF">2023-08-10T19:29:41Z</dcterms:created>
  <dcterms:modified xsi:type="dcterms:W3CDTF">2023-08-10T19:30:07Z</dcterms:modified>
</cp:coreProperties>
</file>