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473CBB-EAF7-4680-9867-2EB8C4BD99F2}" v="10" dt="2023-08-10T19:32:06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1" d="100"/>
          <a:sy n="71" d="100"/>
        </p:scale>
        <p:origin x="15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read Bermingham" userId="aa04beaa092828df" providerId="LiveId" clId="{34473CBB-EAF7-4680-9867-2EB8C4BD99F2}"/>
    <pc:docChg chg="custSel modSld">
      <pc:chgData name="Mairead Bermingham" userId="aa04beaa092828df" providerId="LiveId" clId="{34473CBB-EAF7-4680-9867-2EB8C4BD99F2}" dt="2023-08-10T19:32:27.141" v="17" actId="14100"/>
      <pc:docMkLst>
        <pc:docMk/>
      </pc:docMkLst>
      <pc:sldChg chg="modSp mod">
        <pc:chgData name="Mairead Bermingham" userId="aa04beaa092828df" providerId="LiveId" clId="{34473CBB-EAF7-4680-9867-2EB8C4BD99F2}" dt="2023-08-10T19:32:27.141" v="17" actId="14100"/>
        <pc:sldMkLst>
          <pc:docMk/>
          <pc:sldMk cId="0" sldId="256"/>
        </pc:sldMkLst>
        <pc:spChg chg="mod">
          <ac:chgData name="Mairead Bermingham" userId="aa04beaa092828df" providerId="LiveId" clId="{34473CBB-EAF7-4680-9867-2EB8C4BD99F2}" dt="2023-08-10T19:31:58.249" v="15"/>
          <ac:spMkLst>
            <pc:docMk/>
            <pc:sldMk cId="0" sldId="256"/>
            <ac:spMk id="2" creationId="{00000000-0000-0000-0000-000000000000}"/>
          </ac:spMkLst>
        </pc:spChg>
        <pc:spChg chg="mod">
          <ac:chgData name="Mairead Bermingham" userId="aa04beaa092828df" providerId="LiveId" clId="{34473CBB-EAF7-4680-9867-2EB8C4BD99F2}" dt="2023-08-10T19:31:58.356" v="16" actId="27636"/>
          <ac:spMkLst>
            <pc:docMk/>
            <pc:sldMk cId="0" sldId="256"/>
            <ac:spMk id="3" creationId="{00000000-0000-0000-0000-000000000000}"/>
          </ac:spMkLst>
        </pc:spChg>
        <pc:spChg chg="mod">
          <ac:chgData name="Mairead Bermingham" userId="aa04beaa092828df" providerId="LiveId" clId="{34473CBB-EAF7-4680-9867-2EB8C4BD99F2}" dt="2023-08-10T19:32:27.141" v="17" actId="14100"/>
          <ac:spMkLst>
            <pc:docMk/>
            <pc:sldMk cId="0" sldId="256"/>
            <ac:spMk id="4" creationId="{00000000-0000-0000-0000-000000000000}"/>
          </ac:spMkLst>
        </pc:spChg>
      </pc:sldChg>
      <pc:sldChg chg="modSp">
        <pc:chgData name="Mairead Bermingham" userId="aa04beaa092828df" providerId="LiveId" clId="{34473CBB-EAF7-4680-9867-2EB8C4BD99F2}" dt="2023-08-10T19:31:58.249" v="15"/>
        <pc:sldMkLst>
          <pc:docMk/>
          <pc:sldMk cId="0" sldId="257"/>
        </pc:sldMkLst>
        <pc:spChg chg="mod">
          <ac:chgData name="Mairead Bermingham" userId="aa04beaa092828df" providerId="LiveId" clId="{34473CBB-EAF7-4680-9867-2EB8C4BD99F2}" dt="2023-08-10T19:31:58.249" v="15"/>
          <ac:spMkLst>
            <pc:docMk/>
            <pc:sldMk cId="0" sldId="257"/>
            <ac:spMk id="2" creationId="{00000000-0000-0000-0000-000000000000}"/>
          </ac:spMkLst>
        </pc:spChg>
        <pc:spChg chg="mod">
          <ac:chgData name="Mairead Bermingham" userId="aa04beaa092828df" providerId="LiveId" clId="{34473CBB-EAF7-4680-9867-2EB8C4BD99F2}" dt="2023-08-10T19:31:58.249" v="15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Mairead Bermingham" userId="aa04beaa092828df" providerId="LiveId" clId="{34473CBB-EAF7-4680-9867-2EB8C4BD99F2}" dt="2023-08-10T19:31:58.249" v="15"/>
        <pc:sldMkLst>
          <pc:docMk/>
          <pc:sldMk cId="0" sldId="258"/>
        </pc:sldMkLst>
        <pc:spChg chg="mod">
          <ac:chgData name="Mairead Bermingham" userId="aa04beaa092828df" providerId="LiveId" clId="{34473CBB-EAF7-4680-9867-2EB8C4BD99F2}" dt="2023-08-10T19:31:58.249" v="15"/>
          <ac:spMkLst>
            <pc:docMk/>
            <pc:sldMk cId="0" sldId="258"/>
            <ac:spMk id="2" creationId="{00000000-0000-0000-0000-000000000000}"/>
          </ac:spMkLst>
        </pc:spChg>
      </pc:sldChg>
      <pc:sldChg chg="modSp">
        <pc:chgData name="Mairead Bermingham" userId="aa04beaa092828df" providerId="LiveId" clId="{34473CBB-EAF7-4680-9867-2EB8C4BD99F2}" dt="2023-08-10T19:31:58.249" v="15"/>
        <pc:sldMkLst>
          <pc:docMk/>
          <pc:sldMk cId="0" sldId="259"/>
        </pc:sldMkLst>
        <pc:spChg chg="mod">
          <ac:chgData name="Mairead Bermingham" userId="aa04beaa092828df" providerId="LiveId" clId="{34473CBB-EAF7-4680-9867-2EB8C4BD99F2}" dt="2023-08-10T19:31:58.249" v="15"/>
          <ac:spMkLst>
            <pc:docMk/>
            <pc:sldMk cId="0" sldId="259"/>
            <ac:spMk id="2" creationId="{00000000-0000-0000-0000-000000000000}"/>
          </ac:spMkLst>
        </pc:spChg>
      </pc:sldChg>
      <pc:sldChg chg="modSp">
        <pc:chgData name="Mairead Bermingham" userId="aa04beaa092828df" providerId="LiveId" clId="{34473CBB-EAF7-4680-9867-2EB8C4BD99F2}" dt="2023-08-10T19:31:58.249" v="15"/>
        <pc:sldMkLst>
          <pc:docMk/>
          <pc:sldMk cId="0" sldId="260"/>
        </pc:sldMkLst>
        <pc:spChg chg="mod">
          <ac:chgData name="Mairead Bermingham" userId="aa04beaa092828df" providerId="LiveId" clId="{34473CBB-EAF7-4680-9867-2EB8C4BD99F2}" dt="2023-08-10T19:31:58.249" v="15"/>
          <ac:spMkLst>
            <pc:docMk/>
            <pc:sldMk cId="0" sldId="260"/>
            <ac:spMk id="2" creationId="{00000000-0000-0000-0000-000000000000}"/>
          </ac:spMkLst>
        </pc:spChg>
        <pc:spChg chg="mod">
          <ac:chgData name="Mairead Bermingham" userId="aa04beaa092828df" providerId="LiveId" clId="{34473CBB-EAF7-4680-9867-2EB8C4BD99F2}" dt="2023-08-10T19:31:58.249" v="15"/>
          <ac:spMkLst>
            <pc:docMk/>
            <pc:sldMk cId="0" sldId="260"/>
            <ac:spMk id="3" creationId="{00000000-0000-0000-0000-000000000000}"/>
          </ac:spMkLst>
        </pc:spChg>
        <pc:spChg chg="mod">
          <ac:chgData name="Mairead Bermingham" userId="aa04beaa092828df" providerId="LiveId" clId="{34473CBB-EAF7-4680-9867-2EB8C4BD99F2}" dt="2023-08-10T19:31:58.249" v="15"/>
          <ac:spMkLst>
            <pc:docMk/>
            <pc:sldMk cId="0" sldId="260"/>
            <ac:spMk id="4" creationId="{00000000-0000-0000-0000-000000000000}"/>
          </ac:spMkLst>
        </pc:spChg>
      </pc:sldChg>
      <pc:sldChg chg="modSp mod">
        <pc:chgData name="Mairead Bermingham" userId="aa04beaa092828df" providerId="LiveId" clId="{34473CBB-EAF7-4680-9867-2EB8C4BD99F2}" dt="2023-08-10T19:31:58.249" v="15"/>
        <pc:sldMkLst>
          <pc:docMk/>
          <pc:sldMk cId="0" sldId="261"/>
        </pc:sldMkLst>
        <pc:spChg chg="mod">
          <ac:chgData name="Mairead Bermingham" userId="aa04beaa092828df" providerId="LiveId" clId="{34473CBB-EAF7-4680-9867-2EB8C4BD99F2}" dt="2023-08-10T19:31:58.249" v="15"/>
          <ac:spMkLst>
            <pc:docMk/>
            <pc:sldMk cId="0" sldId="261"/>
            <ac:spMk id="2" creationId="{00000000-0000-0000-0000-000000000000}"/>
          </ac:spMkLst>
        </pc:spChg>
        <pc:spChg chg="mod">
          <ac:chgData name="Mairead Bermingham" userId="aa04beaa092828df" providerId="LiveId" clId="{34473CBB-EAF7-4680-9867-2EB8C4BD99F2}" dt="2023-08-10T19:31:58.249" v="15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Mairead Bermingham" userId="aa04beaa092828df" providerId="LiveId" clId="{34473CBB-EAF7-4680-9867-2EB8C4BD99F2}" dt="2023-08-10T19:31:58.249" v="15"/>
        <pc:sldMkLst>
          <pc:docMk/>
          <pc:sldMk cId="0" sldId="262"/>
        </pc:sldMkLst>
        <pc:spChg chg="mod">
          <ac:chgData name="Mairead Bermingham" userId="aa04beaa092828df" providerId="LiveId" clId="{34473CBB-EAF7-4680-9867-2EB8C4BD99F2}" dt="2023-08-10T19:31:58.249" v="15"/>
          <ac:spMkLst>
            <pc:docMk/>
            <pc:sldMk cId="0" sldId="262"/>
            <ac:spMk id="2" creationId="{00000000-0000-0000-0000-000000000000}"/>
          </ac:spMkLst>
        </pc:spChg>
        <pc:spChg chg="mod">
          <ac:chgData name="Mairead Bermingham" userId="aa04beaa092828df" providerId="LiveId" clId="{34473CBB-EAF7-4680-9867-2EB8C4BD99F2}" dt="2023-08-10T19:31:58.249" v="15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Mairead Bermingham" userId="aa04beaa092828df" providerId="LiveId" clId="{34473CBB-EAF7-4680-9867-2EB8C4BD99F2}" dt="2023-08-10T19:31:58.249" v="15"/>
        <pc:sldMkLst>
          <pc:docMk/>
          <pc:sldMk cId="0" sldId="263"/>
        </pc:sldMkLst>
        <pc:spChg chg="mod">
          <ac:chgData name="Mairead Bermingham" userId="aa04beaa092828df" providerId="LiveId" clId="{34473CBB-EAF7-4680-9867-2EB8C4BD99F2}" dt="2023-08-10T19:31:58.249" v="15"/>
          <ac:spMkLst>
            <pc:docMk/>
            <pc:sldMk cId="0" sldId="263"/>
            <ac:spMk id="2" creationId="{00000000-0000-0000-0000-000000000000}"/>
          </ac:spMkLst>
        </pc:spChg>
        <pc:spChg chg="mod">
          <ac:chgData name="Mairead Bermingham" userId="aa04beaa092828df" providerId="LiveId" clId="{34473CBB-EAF7-4680-9867-2EB8C4BD99F2}" dt="2023-08-10T19:31:58.249" v="15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Mairead Bermingham" userId="aa04beaa092828df" providerId="LiveId" clId="{34473CBB-EAF7-4680-9867-2EB8C4BD99F2}" dt="2023-08-10T19:31:58.249" v="15"/>
        <pc:sldMkLst>
          <pc:docMk/>
          <pc:sldMk cId="0" sldId="264"/>
        </pc:sldMkLst>
        <pc:spChg chg="mod">
          <ac:chgData name="Mairead Bermingham" userId="aa04beaa092828df" providerId="LiveId" clId="{34473CBB-EAF7-4680-9867-2EB8C4BD99F2}" dt="2023-08-10T19:31:58.249" v="15"/>
          <ac:spMkLst>
            <pc:docMk/>
            <pc:sldMk cId="0" sldId="264"/>
            <ac:spMk id="2" creationId="{00000000-0000-0000-0000-000000000000}"/>
          </ac:spMkLst>
        </pc:spChg>
        <pc:spChg chg="mod">
          <ac:chgData name="Mairead Bermingham" userId="aa04beaa092828df" providerId="LiveId" clId="{34473CBB-EAF7-4680-9867-2EB8C4BD99F2}" dt="2023-08-10T19:31:58.249" v="15"/>
          <ac:spMkLst>
            <pc:docMk/>
            <pc:sldMk cId="0" sldId="264"/>
            <ac:spMk id="4" creationId="{00000000-0000-0000-0000-000000000000}"/>
          </ac:spMkLst>
        </pc:spChg>
      </pc:sldChg>
      <pc:sldChg chg="modSp">
        <pc:chgData name="Mairead Bermingham" userId="aa04beaa092828df" providerId="LiveId" clId="{34473CBB-EAF7-4680-9867-2EB8C4BD99F2}" dt="2023-08-10T19:31:58.249" v="15"/>
        <pc:sldMkLst>
          <pc:docMk/>
          <pc:sldMk cId="0" sldId="265"/>
        </pc:sldMkLst>
        <pc:spChg chg="mod">
          <ac:chgData name="Mairead Bermingham" userId="aa04beaa092828df" providerId="LiveId" clId="{34473CBB-EAF7-4680-9867-2EB8C4BD99F2}" dt="2023-08-10T19:31:58.249" v="15"/>
          <ac:spMkLst>
            <pc:docMk/>
            <pc:sldMk cId="0" sldId="265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0D34-ACB8-48E3-BF08-F81E9D5A54E8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933DD79B-96A3-4A65-A550-F888C902F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2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0D34-ACB8-48E3-BF08-F81E9D5A54E8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33DD79B-96A3-4A65-A550-F888C902F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20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0D34-ACB8-48E3-BF08-F81E9D5A54E8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33DD79B-96A3-4A65-A550-F888C902F37C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0871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0D34-ACB8-48E3-BF08-F81E9D5A54E8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33DD79B-96A3-4A65-A550-F888C902F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969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0D34-ACB8-48E3-BF08-F81E9D5A54E8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33DD79B-96A3-4A65-A550-F888C902F37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5819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0D34-ACB8-48E3-BF08-F81E9D5A54E8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33DD79B-96A3-4A65-A550-F888C902F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959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0D34-ACB8-48E3-BF08-F81E9D5A54E8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D79B-96A3-4A65-A550-F888C902F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102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0D34-ACB8-48E3-BF08-F81E9D5A54E8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D79B-96A3-4A65-A550-F888C902F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2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0D34-ACB8-48E3-BF08-F81E9D5A54E8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D79B-96A3-4A65-A550-F888C902F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0D34-ACB8-48E3-BF08-F81E9D5A54E8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33DD79B-96A3-4A65-A550-F888C902F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40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0D34-ACB8-48E3-BF08-F81E9D5A54E8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33DD79B-96A3-4A65-A550-F888C902F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97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0D34-ACB8-48E3-BF08-F81E9D5A54E8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33DD79B-96A3-4A65-A550-F888C902F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50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0D34-ACB8-48E3-BF08-F81E9D5A54E8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D79B-96A3-4A65-A550-F888C902F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36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0D34-ACB8-48E3-BF08-F81E9D5A54E8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D79B-96A3-4A65-A550-F888C902F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57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0D34-ACB8-48E3-BF08-F81E9D5A54E8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D79B-96A3-4A65-A550-F888C902F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3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0D34-ACB8-48E3-BF08-F81E9D5A54E8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33DD79B-96A3-4A65-A550-F888C902F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3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10D34-ACB8-48E3-BF08-F81E9D5A54E8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33DD79B-96A3-4A65-A550-F888C902F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67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rmarkdown.rstudio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Analysis of staffing levels for nursing and adult inpatient 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br/>
            <a:br/>
            <a:r>
              <a:t>Mairead Bermingham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941294" cy="370171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2023-08-10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Plot</a:t>
            </a:r>
          </a:p>
        </p:txBody>
      </p:sp>
      <p:pic>
        <p:nvPicPr>
          <p:cNvPr id="3" name="Picture 1" descr="Analysis_of_staffing_levels_for_nursing_and_adult_inpatient_care_presentation_files/figure-pptx/pressur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Markdown Elements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/>
              <a:t>italic</a:t>
            </a:r>
            <a:r>
              <a:t>, </a:t>
            </a:r>
            <a:r>
              <a:rPr b="1"/>
              <a:t>bold</a:t>
            </a:r>
            <a:r>
              <a:t>, –strikeout–, </a:t>
            </a:r>
            <a:r>
              <a:rPr baseline="-25000"/>
              <a:t>subscript</a:t>
            </a:r>
            <a:r>
              <a:t>, </a:t>
            </a:r>
            <a:r>
              <a:rPr baseline="30000"/>
              <a:t>superscript</a:t>
            </a:r>
            <a:r>
              <a:t>, </a:t>
            </a:r>
            <a:r>
              <a:rPr cap="small"/>
              <a:t>small caps</a:t>
            </a:r>
            <a:r>
              <a:t>, </a:t>
            </a:r>
            <a:r>
              <a:rPr>
                <a:latin typeface="Courier"/>
              </a:rPr>
              <a:t>verbatim</a:t>
            </a:r>
          </a:p>
          <a:p>
            <a:pPr marL="0" lvl="0" indent="0">
              <a:buNone/>
            </a:pPr>
            <a:endParaRPr>
              <a:latin typeface="Courier"/>
            </a:endParaRPr>
          </a:p>
          <a:p>
            <a:pPr marL="457200" lvl="0" indent="-457200">
              <a:buAutoNum type="arabicPeriod"/>
            </a:pPr>
            <a:r>
              <a:t>Ordered list item 1</a:t>
            </a:r>
          </a:p>
          <a:p>
            <a:pPr marL="457200" lvl="0" indent="-457200">
              <a:buAutoNum type="arabicPeriod"/>
            </a:pPr>
            <a:r>
              <a:t>Ordered list item 2</a:t>
            </a:r>
          </a:p>
          <a:p>
            <a:pPr lvl="0"/>
            <a:r>
              <a:t>Unordered list item 1</a:t>
            </a:r>
          </a:p>
          <a:p>
            <a:pPr lvl="0"/>
            <a:r>
              <a:t>Unordered list item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</a:t>
            </a:r>
          </a:p>
        </p:txBody>
      </p:sp>
      <p:pic>
        <p:nvPicPr>
          <p:cNvPr id="3" name="Picture 1" descr="https://images.unsplash.com/photo-1643644323421-7e1cfbb2f26d?ixlib=rb-1.2.1&amp;ixid=MnwxMjA3fDB8MHxwaG90by1wYWdlfHx8fGVufDB8fHx8&amp;auto=format&amp;fit=crop&amp;w=2070&amp;q=80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816100"/>
            <a:ext cx="57531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22300" y="5651500"/>
            <a:ext cx="78867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Image 1 - A dog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22300" y="1816100"/>
          <a:ext cx="78867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sepal.length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sepal.width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virginica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versicolor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Multi-column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is the </a:t>
            </a:r>
            <a:r>
              <a:rPr b="1"/>
              <a:t>first</a:t>
            </a:r>
            <a:r>
              <a:t> column</a:t>
            </a:r>
          </a:p>
          <a:p>
            <a:pPr lvl="0"/>
            <a:r>
              <a:t>List item 1</a:t>
            </a:r>
          </a:p>
          <a:p>
            <a:pPr lvl="0"/>
            <a:r>
              <a:t>List item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And this is the </a:t>
            </a:r>
            <a:r>
              <a:rPr i="1"/>
              <a:t>second</a:t>
            </a:r>
            <a:r>
              <a:t> column</a:t>
            </a:r>
          </a:p>
          <a:p>
            <a:pPr lvl="0"/>
            <a:r>
              <a:t>Item</a:t>
            </a:r>
          </a:p>
          <a:p>
            <a:pPr lvl="0"/>
            <a:r>
              <a:t>Item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Elavator 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t>Context Proble How we are gong to olve it</a:t>
            </a:r>
          </a:p>
          <a:p>
            <a:pPr marL="0" lvl="0" indent="0">
              <a:buNone/>
            </a:pPr>
            <a:r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t>.</a:t>
            </a:r>
          </a:p>
          <a:p>
            <a:pPr marL="0" lvl="0" indent="0">
              <a:buNone/>
            </a:pPr>
            <a:r>
              <a:t>When you click the </a:t>
            </a:r>
            <a:r>
              <a:rPr b="1"/>
              <a:t>Knit</a:t>
            </a:r>
            <a:r>
              <a:t> button a document will be generated that includes both content as well as the output of any embedded R code chunks within the document.</a:t>
            </a:r>
          </a:p>
          <a:p>
            <a:pPr marL="0" lvl="0" indent="0">
              <a:buNone/>
            </a:pPr>
            <a:r>
              <a:t>#Som EDAs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Bullet 1</a:t>
            </a:r>
          </a:p>
          <a:p>
            <a:pPr lvl="0"/>
            <a:r>
              <a:t>Bullet 2</a:t>
            </a:r>
          </a:p>
          <a:p>
            <a:pPr lvl="0"/>
            <a:r>
              <a:t>Bullet 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Loading the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0" indent="0">
              <a:buNone/>
            </a:pPr>
            <a:r>
              <a:rPr>
                <a:latin typeface="Courier"/>
              </a:rPr>
              <a:t>## ── Attaching core tidyverse packages ──────────────────────── tidyverse 2.0.0 ──
## ✔ dplyr     1.1.2     ✔ readr     2.1.4
## ✔ forcats   1.0.0     ✔ stringr   1.5.0
## ✔ ggplot2   3.4.2     ✔ tibble    3.2.1
## ✔ lubridate 1.9.2     ✔ tidyr     1.3.0
## ✔ purrr     1.0.1     
## ── Conflicts ────────────────────────────────────────── tidyverse_conflicts() ──
## ✖ dplyr::filter() masks stats::filter()
## ✖ dplyr::lag()    masks stats::lag()
## ℹ Use the conflicted package (&lt;http://conflicted.r-lib.org/&gt;) to force all conflicts to become errors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Meta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32
## Columns: 11
## $ mpg  &lt;dbl&gt; 21.0, 21.0, 22.8, 21.4, 18.7, 18.1, 14.3, 24.4, 22.8, 19.2, 17.8,…
## $ cyl  &lt;dbl&gt; 6, 6, 4, 6, 8, 6, 8, 4, 4, 6, 6, 8, 8, 8, 8, 8, 8, 4, 4, 4, 4, 8,…
## $ disp &lt;dbl&gt; 160.0, 160.0, 108.0, 258.0, 360.0, 225.0, 360.0, 146.7, 140.8, 16…
## $ hp   &lt;dbl&gt; 110, 110, 93, 110, 175, 105, 245, 62, 95, 123, 123, 180, 180, 180…
## $ drat &lt;dbl&gt; 3.90, 3.90, 3.85, 3.08, 3.15, 2.76, 3.21, 3.69, 3.92, 3.92, 3.92,…
## $ wt   &lt;dbl&gt; 2.620, 2.875, 2.320, 3.215, 3.440, 3.460, 3.570, 3.190, 3.150, 3.…
## $ qsec &lt;dbl&gt; 16.46, 17.02, 18.61, 19.44, 17.02, 20.22, 15.84, 20.00, 22.90, 18…
## $ vs   &lt;dbl&gt; 0, 0, 1, 1, 0, 1, 0, 1, 1, 1, 1, 0, 0, 0, 0, 0, 0, 1, 1, 1, 1, 0,…
## $ am   &lt;dbl&gt; 1, 1, 1, 0, 0, 0, 0, 0, 0, 0, 0, 0, 0, 0, 0, 0, 0, 1, 1, 1, 0, 0,…
## $ gear &lt;dbl&gt; 4, 4, 4, 3, 3, 3, 3, 4, 4, 4, 4, 3, 3, 3, 3, 3, 3, 4, 4, 4, 3, 3,…
## $ carb &lt;dbl&gt; 4, 4, 1, 1, 2, 1, 4, 2, 2, 4, 4, 3, 3, 3, 4, 4, 4, 1, 2, 1, 1, 2,…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Some EDAs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This is the most critical part</a:t>
            </a:r>
          </a:p>
        </p:txBody>
      </p:sp>
      <p:pic>
        <p:nvPicPr>
          <p:cNvPr id="3" name="Picture 1" descr="Analysis_of_staffing_levels_for_nursing_and_adult_inpatient_care_presentation_files/figure-pptx/cor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86200" y="1562100"/>
            <a:ext cx="4622800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NHS blue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087"/>
      </a:accent1>
      <a:accent2>
        <a:srgbClr val="005EB8"/>
      </a:accent2>
      <a:accent3>
        <a:srgbClr val="0072CE"/>
      </a:accent3>
      <a:accent4>
        <a:srgbClr val="41B6E6"/>
      </a:accent4>
      <a:accent5>
        <a:srgbClr val="00A9CE"/>
      </a:accent5>
      <a:accent6>
        <a:srgbClr val="FFFFFF"/>
      </a:accent6>
      <a:hlink>
        <a:srgbClr val="0563C1"/>
      </a:hlink>
      <a:folHlink>
        <a:srgbClr val="954F7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0</TotalTime>
  <Words>745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Courier</vt:lpstr>
      <vt:lpstr>Wingdings 3</vt:lpstr>
      <vt:lpstr>Wisp</vt:lpstr>
      <vt:lpstr>Analysis of staffing levels for nursing and adult inpatient care</vt:lpstr>
      <vt:lpstr>Markdown Elements (1)</vt:lpstr>
      <vt:lpstr>Image</vt:lpstr>
      <vt:lpstr>Table</vt:lpstr>
      <vt:lpstr>Multi-column Layout</vt:lpstr>
      <vt:lpstr>Elavator Pitch</vt:lpstr>
      <vt:lpstr>Slide with Bullets</vt:lpstr>
      <vt:lpstr>Loading the libraries</vt:lpstr>
      <vt:lpstr>Some EDAs</vt:lpstr>
      <vt:lpstr>Slide with Plot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staffing levels for nursing and adult inpatient care</dc:title>
  <dc:creator>Mairead Bermingham</dc:creator>
  <cp:keywords/>
  <cp:lastModifiedBy>Mairead Bermingham</cp:lastModifiedBy>
  <cp:revision>1</cp:revision>
  <dcterms:created xsi:type="dcterms:W3CDTF">2023-08-10T19:31:10Z</dcterms:created>
  <dcterms:modified xsi:type="dcterms:W3CDTF">2023-08-10T19:32:35Z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2023-08-10</vt:lpwstr>
  </property>
  <property fmtid="{D5CDD505-2E9C-101B-9397-08002B2CF9AE}" pid="3" name="output">
    <vt:lpwstr/>
  </property>
</Properties>
</file>