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C248D-BE94-4E48-858A-50297736911A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940031-3072-4ECE-BE78-513C9E17DA82}">
      <dgm:prSet phldrT="[Text]" custT="1"/>
      <dgm:spPr>
        <a:solidFill>
          <a:srgbClr val="41B6E6"/>
        </a:solidFill>
      </dgm:spPr>
      <dgm:t>
        <a:bodyPr/>
        <a:lstStyle/>
        <a:p>
          <a:r>
            <a:rPr lang="en-GB" sz="1200" b="1"/>
            <a:t>Assessment</a:t>
          </a:r>
        </a:p>
      </dgm:t>
    </dgm:pt>
    <dgm:pt modelId="{9C04A03A-09F4-469A-A43E-563A916BCC2B}" type="parTrans" cxnId="{B2E8F2E0-1A3B-448D-9D50-3DB69285574D}">
      <dgm:prSet/>
      <dgm:spPr/>
      <dgm:t>
        <a:bodyPr/>
        <a:lstStyle/>
        <a:p>
          <a:endParaRPr lang="en-GB" sz="420"/>
        </a:p>
      </dgm:t>
    </dgm:pt>
    <dgm:pt modelId="{C9B816AC-ED86-491F-8650-36A809DC9BEF}" type="sibTrans" cxnId="{B2E8F2E0-1A3B-448D-9D50-3DB69285574D}">
      <dgm:prSet/>
      <dgm:spPr/>
      <dgm:t>
        <a:bodyPr/>
        <a:lstStyle/>
        <a:p>
          <a:endParaRPr lang="en-GB" sz="420"/>
        </a:p>
      </dgm:t>
    </dgm:pt>
    <dgm:pt modelId="{D535C88D-E34F-4FE2-92DC-5E4754904B61}">
      <dgm:prSet phldrT="[Text]" custT="1"/>
      <dgm:spPr>
        <a:solidFill>
          <a:srgbClr val="41B6E6"/>
        </a:solidFill>
      </dgm:spPr>
      <dgm:t>
        <a:bodyPr/>
        <a:lstStyle/>
        <a:p>
          <a:r>
            <a:rPr lang="en-GB" sz="1200" b="1"/>
            <a:t>Diagnosis</a:t>
          </a:r>
        </a:p>
      </dgm:t>
    </dgm:pt>
    <dgm:pt modelId="{0036EF78-F588-46EF-A52B-D5C8CBB3B6D5}" type="parTrans" cxnId="{64E6BA3B-FC87-4EBC-B61C-4EF8D67F4953}">
      <dgm:prSet/>
      <dgm:spPr/>
      <dgm:t>
        <a:bodyPr/>
        <a:lstStyle/>
        <a:p>
          <a:endParaRPr lang="en-GB" sz="420"/>
        </a:p>
      </dgm:t>
    </dgm:pt>
    <dgm:pt modelId="{93E9F9A5-6CD4-4371-840D-9861FAB02EBA}" type="sibTrans" cxnId="{64E6BA3B-FC87-4EBC-B61C-4EF8D67F4953}">
      <dgm:prSet/>
      <dgm:spPr/>
      <dgm:t>
        <a:bodyPr/>
        <a:lstStyle/>
        <a:p>
          <a:endParaRPr lang="en-GB" sz="420"/>
        </a:p>
      </dgm:t>
    </dgm:pt>
    <dgm:pt modelId="{1DAB9BE2-AB2C-440F-B911-9A301B96E156}">
      <dgm:prSet phldrT="[Text]" custT="1"/>
      <dgm:spPr>
        <a:solidFill>
          <a:srgbClr val="41B6E6"/>
        </a:solidFill>
      </dgm:spPr>
      <dgm:t>
        <a:bodyPr/>
        <a:lstStyle/>
        <a:p>
          <a:r>
            <a:rPr lang="en-GB" sz="1200" b="1"/>
            <a:t>Planning</a:t>
          </a:r>
        </a:p>
      </dgm:t>
    </dgm:pt>
    <dgm:pt modelId="{092C3944-AE06-4A84-B184-FA2D14E5D644}" type="parTrans" cxnId="{D4ADC38E-C2AE-43E6-8183-B39C2DCFC90A}">
      <dgm:prSet/>
      <dgm:spPr/>
      <dgm:t>
        <a:bodyPr/>
        <a:lstStyle/>
        <a:p>
          <a:endParaRPr lang="en-GB" sz="420"/>
        </a:p>
      </dgm:t>
    </dgm:pt>
    <dgm:pt modelId="{4981A992-FC11-49A4-83D3-BE9B62A6A0BD}" type="sibTrans" cxnId="{D4ADC38E-C2AE-43E6-8183-B39C2DCFC90A}">
      <dgm:prSet/>
      <dgm:spPr/>
      <dgm:t>
        <a:bodyPr/>
        <a:lstStyle/>
        <a:p>
          <a:endParaRPr lang="en-GB" sz="420"/>
        </a:p>
      </dgm:t>
    </dgm:pt>
    <dgm:pt modelId="{C716B1F4-A50D-4456-8E4E-55D393946F17}">
      <dgm:prSet phldrT="[Text]" custT="1"/>
      <dgm:spPr>
        <a:solidFill>
          <a:srgbClr val="41B6E6"/>
        </a:solidFill>
      </dgm:spPr>
      <dgm:t>
        <a:bodyPr/>
        <a:lstStyle/>
        <a:p>
          <a:r>
            <a:rPr lang="en-GB" sz="1200" b="1"/>
            <a:t>Implementation</a:t>
          </a:r>
        </a:p>
      </dgm:t>
    </dgm:pt>
    <dgm:pt modelId="{B9E2BC25-F34A-4B2C-A1CA-1AA958B97A1A}" type="parTrans" cxnId="{0FFA9959-8353-4AA1-A4AC-F3633926D369}">
      <dgm:prSet/>
      <dgm:spPr/>
      <dgm:t>
        <a:bodyPr/>
        <a:lstStyle/>
        <a:p>
          <a:endParaRPr lang="en-GB" sz="420"/>
        </a:p>
      </dgm:t>
    </dgm:pt>
    <dgm:pt modelId="{3A3F54B4-3B2A-45C9-86D2-D131DB6BD755}" type="sibTrans" cxnId="{0FFA9959-8353-4AA1-A4AC-F3633926D369}">
      <dgm:prSet/>
      <dgm:spPr/>
      <dgm:t>
        <a:bodyPr/>
        <a:lstStyle/>
        <a:p>
          <a:endParaRPr lang="en-GB" sz="420"/>
        </a:p>
      </dgm:t>
    </dgm:pt>
    <dgm:pt modelId="{98D8B6C3-204E-463C-8C0D-97C6696167DA}">
      <dgm:prSet phldrT="[Text]" custT="1"/>
      <dgm:spPr>
        <a:solidFill>
          <a:srgbClr val="41B6E6"/>
        </a:solidFill>
      </dgm:spPr>
      <dgm:t>
        <a:bodyPr/>
        <a:lstStyle/>
        <a:p>
          <a:r>
            <a:rPr lang="en-GB" sz="1200" b="1"/>
            <a:t>Evaluation</a:t>
          </a:r>
        </a:p>
      </dgm:t>
    </dgm:pt>
    <dgm:pt modelId="{36AEC1AD-5C8C-4435-96C6-8073927C104D}" type="parTrans" cxnId="{85486DB4-4598-4E30-8A9E-332E10F7A6EC}">
      <dgm:prSet/>
      <dgm:spPr/>
      <dgm:t>
        <a:bodyPr/>
        <a:lstStyle/>
        <a:p>
          <a:endParaRPr lang="en-GB" sz="420"/>
        </a:p>
      </dgm:t>
    </dgm:pt>
    <dgm:pt modelId="{AEB037E2-EC98-4D2D-92C5-7F1184F277F1}" type="sibTrans" cxnId="{85486DB4-4598-4E30-8A9E-332E10F7A6EC}">
      <dgm:prSet/>
      <dgm:spPr/>
      <dgm:t>
        <a:bodyPr/>
        <a:lstStyle/>
        <a:p>
          <a:endParaRPr lang="en-GB" sz="420"/>
        </a:p>
      </dgm:t>
    </dgm:pt>
    <dgm:pt modelId="{BF9CB8CA-7F97-4568-8089-302E9E30165B}" type="pres">
      <dgm:prSet presAssocID="{301C248D-BE94-4E48-858A-50297736911A}" presName="cycle" presStyleCnt="0">
        <dgm:presLayoutVars>
          <dgm:dir/>
          <dgm:resizeHandles val="exact"/>
        </dgm:presLayoutVars>
      </dgm:prSet>
      <dgm:spPr/>
    </dgm:pt>
    <dgm:pt modelId="{E8887F89-1C6F-4864-BBD4-7097D32EED75}" type="pres">
      <dgm:prSet presAssocID="{19940031-3072-4ECE-BE78-513C9E17DA82}" presName="node" presStyleLbl="node1" presStyleIdx="0" presStyleCnt="5">
        <dgm:presLayoutVars>
          <dgm:bulletEnabled val="1"/>
        </dgm:presLayoutVars>
      </dgm:prSet>
      <dgm:spPr>
        <a:prstGeom prst="flowChartConnector">
          <a:avLst/>
        </a:prstGeom>
      </dgm:spPr>
    </dgm:pt>
    <dgm:pt modelId="{F23DFA9D-5F40-41E3-A10D-DFE75ED83A25}" type="pres">
      <dgm:prSet presAssocID="{19940031-3072-4ECE-BE78-513C9E17DA82}" presName="spNode" presStyleCnt="0"/>
      <dgm:spPr/>
    </dgm:pt>
    <dgm:pt modelId="{72FC884A-44F0-46EF-9B1F-3E1572E557FC}" type="pres">
      <dgm:prSet presAssocID="{C9B816AC-ED86-491F-8650-36A809DC9BEF}" presName="sibTrans" presStyleLbl="sibTrans1D1" presStyleIdx="0" presStyleCnt="5"/>
      <dgm:spPr/>
    </dgm:pt>
    <dgm:pt modelId="{3097CC29-7186-4607-9ED7-D2CBC9C5CA08}" type="pres">
      <dgm:prSet presAssocID="{D535C88D-E34F-4FE2-92DC-5E4754904B61}" presName="node" presStyleLbl="node1" presStyleIdx="1" presStyleCnt="5">
        <dgm:presLayoutVars>
          <dgm:bulletEnabled val="1"/>
        </dgm:presLayoutVars>
      </dgm:prSet>
      <dgm:spPr>
        <a:prstGeom prst="flowChartConnector">
          <a:avLst/>
        </a:prstGeom>
      </dgm:spPr>
    </dgm:pt>
    <dgm:pt modelId="{26AAD2AA-1AC6-45DA-9996-48553EEF6F20}" type="pres">
      <dgm:prSet presAssocID="{D535C88D-E34F-4FE2-92DC-5E4754904B61}" presName="spNode" presStyleCnt="0"/>
      <dgm:spPr/>
    </dgm:pt>
    <dgm:pt modelId="{C925251E-0917-4E39-AAAE-661EB1E6EDB2}" type="pres">
      <dgm:prSet presAssocID="{93E9F9A5-6CD4-4371-840D-9861FAB02EBA}" presName="sibTrans" presStyleLbl="sibTrans1D1" presStyleIdx="1" presStyleCnt="5"/>
      <dgm:spPr/>
    </dgm:pt>
    <dgm:pt modelId="{163518AD-AC33-4844-9B44-850755627BC6}" type="pres">
      <dgm:prSet presAssocID="{1DAB9BE2-AB2C-440F-B911-9A301B96E156}" presName="node" presStyleLbl="node1" presStyleIdx="2" presStyleCnt="5">
        <dgm:presLayoutVars>
          <dgm:bulletEnabled val="1"/>
        </dgm:presLayoutVars>
      </dgm:prSet>
      <dgm:spPr>
        <a:prstGeom prst="flowChartConnector">
          <a:avLst/>
        </a:prstGeom>
      </dgm:spPr>
    </dgm:pt>
    <dgm:pt modelId="{C28752D4-DDF2-4286-AB4D-282B63BEFC6F}" type="pres">
      <dgm:prSet presAssocID="{1DAB9BE2-AB2C-440F-B911-9A301B96E156}" presName="spNode" presStyleCnt="0"/>
      <dgm:spPr/>
    </dgm:pt>
    <dgm:pt modelId="{94E69D99-1EC9-4A08-B9BA-E8BD2C4BE2C5}" type="pres">
      <dgm:prSet presAssocID="{4981A992-FC11-49A4-83D3-BE9B62A6A0BD}" presName="sibTrans" presStyleLbl="sibTrans1D1" presStyleIdx="2" presStyleCnt="5"/>
      <dgm:spPr/>
    </dgm:pt>
    <dgm:pt modelId="{D8CBF379-04A7-4D2B-9C59-56A5B28E7EC9}" type="pres">
      <dgm:prSet presAssocID="{C716B1F4-A50D-4456-8E4E-55D393946F17}" presName="node" presStyleLbl="node1" presStyleIdx="3" presStyleCnt="5" custRadScaleRad="96097" custRadScaleInc="-2476">
        <dgm:presLayoutVars>
          <dgm:bulletEnabled val="1"/>
        </dgm:presLayoutVars>
      </dgm:prSet>
      <dgm:spPr>
        <a:prstGeom prst="flowChartConnector">
          <a:avLst/>
        </a:prstGeom>
      </dgm:spPr>
    </dgm:pt>
    <dgm:pt modelId="{36D818DD-B834-4125-9DAA-010FD3564F97}" type="pres">
      <dgm:prSet presAssocID="{C716B1F4-A50D-4456-8E4E-55D393946F17}" presName="spNode" presStyleCnt="0"/>
      <dgm:spPr/>
    </dgm:pt>
    <dgm:pt modelId="{B9BEBDEC-A18C-424B-BBC6-8F056E2A8C80}" type="pres">
      <dgm:prSet presAssocID="{3A3F54B4-3B2A-45C9-86D2-D131DB6BD755}" presName="sibTrans" presStyleLbl="sibTrans1D1" presStyleIdx="3" presStyleCnt="5"/>
      <dgm:spPr/>
    </dgm:pt>
    <dgm:pt modelId="{2D0E1492-60DE-4704-A74F-A9D075785C69}" type="pres">
      <dgm:prSet presAssocID="{98D8B6C3-204E-463C-8C0D-97C6696167DA}" presName="node" presStyleLbl="node1" presStyleIdx="4" presStyleCnt="5">
        <dgm:presLayoutVars>
          <dgm:bulletEnabled val="1"/>
        </dgm:presLayoutVars>
      </dgm:prSet>
      <dgm:spPr>
        <a:prstGeom prst="flowChartConnector">
          <a:avLst/>
        </a:prstGeom>
      </dgm:spPr>
    </dgm:pt>
    <dgm:pt modelId="{F5A131AD-E63B-47A9-B22B-8DA6AB08E0C7}" type="pres">
      <dgm:prSet presAssocID="{98D8B6C3-204E-463C-8C0D-97C6696167DA}" presName="spNode" presStyleCnt="0"/>
      <dgm:spPr/>
    </dgm:pt>
    <dgm:pt modelId="{A5DA0CCF-CDB6-4DDE-8B56-2DDA3E1D4A65}" type="pres">
      <dgm:prSet presAssocID="{AEB037E2-EC98-4D2D-92C5-7F1184F277F1}" presName="sibTrans" presStyleLbl="sibTrans1D1" presStyleIdx="4" presStyleCnt="5"/>
      <dgm:spPr/>
    </dgm:pt>
  </dgm:ptLst>
  <dgm:cxnLst>
    <dgm:cxn modelId="{C7EB0C02-3BB5-4270-9447-5B9DC0ADF743}" type="presOf" srcId="{98D8B6C3-204E-463C-8C0D-97C6696167DA}" destId="{2D0E1492-60DE-4704-A74F-A9D075785C69}" srcOrd="0" destOrd="0" presId="urn:microsoft.com/office/officeart/2005/8/layout/cycle5"/>
    <dgm:cxn modelId="{246D9614-FF88-4A69-84FA-6FB1ED2119ED}" type="presOf" srcId="{3A3F54B4-3B2A-45C9-86D2-D131DB6BD755}" destId="{B9BEBDEC-A18C-424B-BBC6-8F056E2A8C80}" srcOrd="0" destOrd="0" presId="urn:microsoft.com/office/officeart/2005/8/layout/cycle5"/>
    <dgm:cxn modelId="{E609FD20-0DA8-402C-97B0-4110F192C3AE}" type="presOf" srcId="{1DAB9BE2-AB2C-440F-B911-9A301B96E156}" destId="{163518AD-AC33-4844-9B44-850755627BC6}" srcOrd="0" destOrd="0" presId="urn:microsoft.com/office/officeart/2005/8/layout/cycle5"/>
    <dgm:cxn modelId="{64E6BA3B-FC87-4EBC-B61C-4EF8D67F4953}" srcId="{301C248D-BE94-4E48-858A-50297736911A}" destId="{D535C88D-E34F-4FE2-92DC-5E4754904B61}" srcOrd="1" destOrd="0" parTransId="{0036EF78-F588-46EF-A52B-D5C8CBB3B6D5}" sibTransId="{93E9F9A5-6CD4-4371-840D-9861FAB02EBA}"/>
    <dgm:cxn modelId="{8A1E473C-F318-45E6-8AF7-B17FFEAEE11C}" type="presOf" srcId="{93E9F9A5-6CD4-4371-840D-9861FAB02EBA}" destId="{C925251E-0917-4E39-AAAE-661EB1E6EDB2}" srcOrd="0" destOrd="0" presId="urn:microsoft.com/office/officeart/2005/8/layout/cycle5"/>
    <dgm:cxn modelId="{4021815D-046B-4B43-853D-D9406AC5B8AC}" type="presOf" srcId="{301C248D-BE94-4E48-858A-50297736911A}" destId="{BF9CB8CA-7F97-4568-8089-302E9E30165B}" srcOrd="0" destOrd="0" presId="urn:microsoft.com/office/officeart/2005/8/layout/cycle5"/>
    <dgm:cxn modelId="{4923C267-CC6A-436D-B684-CF48F4FCA4E7}" type="presOf" srcId="{C716B1F4-A50D-4456-8E4E-55D393946F17}" destId="{D8CBF379-04A7-4D2B-9C59-56A5B28E7EC9}" srcOrd="0" destOrd="0" presId="urn:microsoft.com/office/officeart/2005/8/layout/cycle5"/>
    <dgm:cxn modelId="{0FFA9959-8353-4AA1-A4AC-F3633926D369}" srcId="{301C248D-BE94-4E48-858A-50297736911A}" destId="{C716B1F4-A50D-4456-8E4E-55D393946F17}" srcOrd="3" destOrd="0" parTransId="{B9E2BC25-F34A-4B2C-A1CA-1AA958B97A1A}" sibTransId="{3A3F54B4-3B2A-45C9-86D2-D131DB6BD755}"/>
    <dgm:cxn modelId="{DE366984-D148-461A-90E1-8409AB0D4DD8}" type="presOf" srcId="{C9B816AC-ED86-491F-8650-36A809DC9BEF}" destId="{72FC884A-44F0-46EF-9B1F-3E1572E557FC}" srcOrd="0" destOrd="0" presId="urn:microsoft.com/office/officeart/2005/8/layout/cycle5"/>
    <dgm:cxn modelId="{D4ADC38E-C2AE-43E6-8183-B39C2DCFC90A}" srcId="{301C248D-BE94-4E48-858A-50297736911A}" destId="{1DAB9BE2-AB2C-440F-B911-9A301B96E156}" srcOrd="2" destOrd="0" parTransId="{092C3944-AE06-4A84-B184-FA2D14E5D644}" sibTransId="{4981A992-FC11-49A4-83D3-BE9B62A6A0BD}"/>
    <dgm:cxn modelId="{6F25009D-F277-45BA-A440-53D42C87394F}" type="presOf" srcId="{D535C88D-E34F-4FE2-92DC-5E4754904B61}" destId="{3097CC29-7186-4607-9ED7-D2CBC9C5CA08}" srcOrd="0" destOrd="0" presId="urn:microsoft.com/office/officeart/2005/8/layout/cycle5"/>
    <dgm:cxn modelId="{85486DB4-4598-4E30-8A9E-332E10F7A6EC}" srcId="{301C248D-BE94-4E48-858A-50297736911A}" destId="{98D8B6C3-204E-463C-8C0D-97C6696167DA}" srcOrd="4" destOrd="0" parTransId="{36AEC1AD-5C8C-4435-96C6-8073927C104D}" sibTransId="{AEB037E2-EC98-4D2D-92C5-7F1184F277F1}"/>
    <dgm:cxn modelId="{30EFFDD3-C846-45FE-B54E-50B556BB647B}" type="presOf" srcId="{19940031-3072-4ECE-BE78-513C9E17DA82}" destId="{E8887F89-1C6F-4864-BBD4-7097D32EED75}" srcOrd="0" destOrd="0" presId="urn:microsoft.com/office/officeart/2005/8/layout/cycle5"/>
    <dgm:cxn modelId="{B7C62FD7-9772-4DD3-8DFD-05E8404B82F1}" type="presOf" srcId="{AEB037E2-EC98-4D2D-92C5-7F1184F277F1}" destId="{A5DA0CCF-CDB6-4DDE-8B56-2DDA3E1D4A65}" srcOrd="0" destOrd="0" presId="urn:microsoft.com/office/officeart/2005/8/layout/cycle5"/>
    <dgm:cxn modelId="{B2E8F2E0-1A3B-448D-9D50-3DB69285574D}" srcId="{301C248D-BE94-4E48-858A-50297736911A}" destId="{19940031-3072-4ECE-BE78-513C9E17DA82}" srcOrd="0" destOrd="0" parTransId="{9C04A03A-09F4-469A-A43E-563A916BCC2B}" sibTransId="{C9B816AC-ED86-491F-8650-36A809DC9BEF}"/>
    <dgm:cxn modelId="{4CF164F6-610E-4A2C-8F23-111730348E4D}" type="presOf" srcId="{4981A992-FC11-49A4-83D3-BE9B62A6A0BD}" destId="{94E69D99-1EC9-4A08-B9BA-E8BD2C4BE2C5}" srcOrd="0" destOrd="0" presId="urn:microsoft.com/office/officeart/2005/8/layout/cycle5"/>
    <dgm:cxn modelId="{196ECFAD-B459-492F-B222-3CF3666444C3}" type="presParOf" srcId="{BF9CB8CA-7F97-4568-8089-302E9E30165B}" destId="{E8887F89-1C6F-4864-BBD4-7097D32EED75}" srcOrd="0" destOrd="0" presId="urn:microsoft.com/office/officeart/2005/8/layout/cycle5"/>
    <dgm:cxn modelId="{38C13E5B-244C-40DA-A1E8-DDADD41B1431}" type="presParOf" srcId="{BF9CB8CA-7F97-4568-8089-302E9E30165B}" destId="{F23DFA9D-5F40-41E3-A10D-DFE75ED83A25}" srcOrd="1" destOrd="0" presId="urn:microsoft.com/office/officeart/2005/8/layout/cycle5"/>
    <dgm:cxn modelId="{F6FF06B0-0DD4-4601-8674-E1A4757B8FC8}" type="presParOf" srcId="{BF9CB8CA-7F97-4568-8089-302E9E30165B}" destId="{72FC884A-44F0-46EF-9B1F-3E1572E557FC}" srcOrd="2" destOrd="0" presId="urn:microsoft.com/office/officeart/2005/8/layout/cycle5"/>
    <dgm:cxn modelId="{EDBED1F5-B882-4A0C-9CE4-26E217F51E20}" type="presParOf" srcId="{BF9CB8CA-7F97-4568-8089-302E9E30165B}" destId="{3097CC29-7186-4607-9ED7-D2CBC9C5CA08}" srcOrd="3" destOrd="0" presId="urn:microsoft.com/office/officeart/2005/8/layout/cycle5"/>
    <dgm:cxn modelId="{CB0182F6-2F26-4431-9D74-2BE87FC70AE4}" type="presParOf" srcId="{BF9CB8CA-7F97-4568-8089-302E9E30165B}" destId="{26AAD2AA-1AC6-45DA-9996-48553EEF6F20}" srcOrd="4" destOrd="0" presId="urn:microsoft.com/office/officeart/2005/8/layout/cycle5"/>
    <dgm:cxn modelId="{AB6B71DB-6774-4AEF-8519-CDAFF7FDEA07}" type="presParOf" srcId="{BF9CB8CA-7F97-4568-8089-302E9E30165B}" destId="{C925251E-0917-4E39-AAAE-661EB1E6EDB2}" srcOrd="5" destOrd="0" presId="urn:microsoft.com/office/officeart/2005/8/layout/cycle5"/>
    <dgm:cxn modelId="{1B9459B1-BAAA-4A20-A954-0E96AD66C2BE}" type="presParOf" srcId="{BF9CB8CA-7F97-4568-8089-302E9E30165B}" destId="{163518AD-AC33-4844-9B44-850755627BC6}" srcOrd="6" destOrd="0" presId="urn:microsoft.com/office/officeart/2005/8/layout/cycle5"/>
    <dgm:cxn modelId="{45D0F68B-7380-4E5A-BB41-1C035A300CA3}" type="presParOf" srcId="{BF9CB8CA-7F97-4568-8089-302E9E30165B}" destId="{C28752D4-DDF2-4286-AB4D-282B63BEFC6F}" srcOrd="7" destOrd="0" presId="urn:microsoft.com/office/officeart/2005/8/layout/cycle5"/>
    <dgm:cxn modelId="{E147F5E4-966C-48FF-B9FB-06D5155E5A2A}" type="presParOf" srcId="{BF9CB8CA-7F97-4568-8089-302E9E30165B}" destId="{94E69D99-1EC9-4A08-B9BA-E8BD2C4BE2C5}" srcOrd="8" destOrd="0" presId="urn:microsoft.com/office/officeart/2005/8/layout/cycle5"/>
    <dgm:cxn modelId="{A34EB7FD-9EB5-4069-B1EC-6C083D921432}" type="presParOf" srcId="{BF9CB8CA-7F97-4568-8089-302E9E30165B}" destId="{D8CBF379-04A7-4D2B-9C59-56A5B28E7EC9}" srcOrd="9" destOrd="0" presId="urn:microsoft.com/office/officeart/2005/8/layout/cycle5"/>
    <dgm:cxn modelId="{D5156AAD-14E9-4EB4-8C69-F36D08D82EE1}" type="presParOf" srcId="{BF9CB8CA-7F97-4568-8089-302E9E30165B}" destId="{36D818DD-B834-4125-9DAA-010FD3564F97}" srcOrd="10" destOrd="0" presId="urn:microsoft.com/office/officeart/2005/8/layout/cycle5"/>
    <dgm:cxn modelId="{14F925E5-B8AA-4F97-BF49-1C1C9A36E1BD}" type="presParOf" srcId="{BF9CB8CA-7F97-4568-8089-302E9E30165B}" destId="{B9BEBDEC-A18C-424B-BBC6-8F056E2A8C80}" srcOrd="11" destOrd="0" presId="urn:microsoft.com/office/officeart/2005/8/layout/cycle5"/>
    <dgm:cxn modelId="{668B01F3-A3B6-480D-B1A2-EE219B91EDE8}" type="presParOf" srcId="{BF9CB8CA-7F97-4568-8089-302E9E30165B}" destId="{2D0E1492-60DE-4704-A74F-A9D075785C69}" srcOrd="12" destOrd="0" presId="urn:microsoft.com/office/officeart/2005/8/layout/cycle5"/>
    <dgm:cxn modelId="{4AEDFB18-09CA-46D3-B29E-ECCDC3949774}" type="presParOf" srcId="{BF9CB8CA-7F97-4568-8089-302E9E30165B}" destId="{F5A131AD-E63B-47A9-B22B-8DA6AB08E0C7}" srcOrd="13" destOrd="0" presId="urn:microsoft.com/office/officeart/2005/8/layout/cycle5"/>
    <dgm:cxn modelId="{EC454566-EF8C-441F-A129-7792E566AC9B}" type="presParOf" srcId="{BF9CB8CA-7F97-4568-8089-302E9E30165B}" destId="{A5DA0CCF-CDB6-4DDE-8B56-2DDA3E1D4A6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CEF01-F49B-4370-BFDC-B7DC40D9CF3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6AB7EB-D4DA-4EA4-A10C-3EC4E355210A}">
      <dgm:prSet phldrT="[Text]" custT="1"/>
      <dgm:spPr>
        <a:solidFill>
          <a:srgbClr val="009639"/>
        </a:solidFill>
      </dgm:spPr>
      <dgm:t>
        <a:bodyPr/>
        <a:lstStyle/>
        <a:p>
          <a:r>
            <a:rPr lang="en-GB" sz="1600" b="1" dirty="0"/>
            <a:t>Accidents and emergencies</a:t>
          </a:r>
        </a:p>
      </dgm:t>
    </dgm:pt>
    <dgm:pt modelId="{7B24FF8C-7D62-4CE9-9DD5-5670BB9E72DC}" type="parTrans" cxnId="{44062488-86C5-4924-91E9-8390C827E42D}">
      <dgm:prSet/>
      <dgm:spPr/>
      <dgm:t>
        <a:bodyPr/>
        <a:lstStyle/>
        <a:p>
          <a:endParaRPr lang="en-GB"/>
        </a:p>
      </dgm:t>
    </dgm:pt>
    <dgm:pt modelId="{995E7864-75FB-4C32-B5FE-376ADE7B383A}" type="sibTrans" cxnId="{44062488-86C5-4924-91E9-8390C827E42D}">
      <dgm:prSet/>
      <dgm:spPr/>
      <dgm:t>
        <a:bodyPr/>
        <a:lstStyle/>
        <a:p>
          <a:endParaRPr lang="en-GB"/>
        </a:p>
      </dgm:t>
    </dgm:pt>
    <dgm:pt modelId="{B1025CB3-BBBC-4C75-BDAE-8B5D341D4AF3}">
      <dgm:prSet phldrT="[Text]" custT="1"/>
      <dgm:spPr>
        <a:ln>
          <a:solidFill>
            <a:srgbClr val="005EB8"/>
          </a:solidFill>
        </a:ln>
      </dgm:spPr>
      <dgm:t>
        <a:bodyPr/>
        <a:lstStyle/>
        <a:p>
          <a:r>
            <a:rPr lang="en-GB" sz="1600" b="1" dirty="0"/>
            <a:t>Inpatients</a:t>
          </a:r>
        </a:p>
      </dgm:t>
    </dgm:pt>
    <dgm:pt modelId="{DFB9B704-555D-47D0-B70D-1967D49E7EFF}" type="parTrans" cxnId="{483A9996-9F81-4617-A143-7262255DC08E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51507BB6-B927-4B20-A0D1-59CCB6444FB5}" type="sibTrans" cxnId="{483A9996-9F81-4617-A143-7262255DC08E}">
      <dgm:prSet/>
      <dgm:spPr/>
      <dgm:t>
        <a:bodyPr/>
        <a:lstStyle/>
        <a:p>
          <a:endParaRPr lang="en-GB"/>
        </a:p>
      </dgm:t>
    </dgm:pt>
    <dgm:pt modelId="{BF68C471-0DA1-41D2-A929-C136171C67E4}">
      <dgm:prSet phldrT="[Text]" custT="1"/>
      <dgm:spPr>
        <a:ln>
          <a:solidFill>
            <a:srgbClr val="005EB8"/>
          </a:solidFill>
        </a:ln>
      </dgm:spPr>
      <dgm:t>
        <a:bodyPr/>
        <a:lstStyle/>
        <a:p>
          <a:r>
            <a:rPr lang="en-GB" sz="1600" b="1" dirty="0"/>
            <a:t>Surgery</a:t>
          </a:r>
        </a:p>
      </dgm:t>
    </dgm:pt>
    <dgm:pt modelId="{54CCD68E-AEF4-4935-BBEF-B596216D77BF}" type="parTrans" cxnId="{F126C962-1FB1-4923-9F99-461AFB585997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CC23B30D-515F-47E8-ADED-7EE57C1B12F0}" type="sibTrans" cxnId="{F126C962-1FB1-4923-9F99-461AFB585997}">
      <dgm:prSet/>
      <dgm:spPr/>
      <dgm:t>
        <a:bodyPr/>
        <a:lstStyle/>
        <a:p>
          <a:endParaRPr lang="en-GB"/>
        </a:p>
      </dgm:t>
    </dgm:pt>
    <dgm:pt modelId="{22EC6FA5-735C-497F-BB8A-099AECE2091F}">
      <dgm:prSet phldrT="[Text]" custT="1"/>
      <dgm:spPr>
        <a:solidFill>
          <a:srgbClr val="0072CE"/>
        </a:solidFill>
      </dgm:spPr>
      <dgm:t>
        <a:bodyPr/>
        <a:lstStyle/>
        <a:p>
          <a:r>
            <a:rPr lang="en-GB" sz="1600" b="1" dirty="0"/>
            <a:t>Nursing</a:t>
          </a:r>
        </a:p>
      </dgm:t>
    </dgm:pt>
    <dgm:pt modelId="{BC2E7E35-B5C1-4F29-A0DD-396852D01E8A}" type="parTrans" cxnId="{AA230D69-A7BB-4B9C-847A-5F77DE0B7E92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02A2A427-0227-4B2C-B69F-ED2B1FB5D8EA}" type="sibTrans" cxnId="{AA230D69-A7BB-4B9C-847A-5F77DE0B7E92}">
      <dgm:prSet/>
      <dgm:spPr/>
      <dgm:t>
        <a:bodyPr/>
        <a:lstStyle/>
        <a:p>
          <a:endParaRPr lang="en-GB"/>
        </a:p>
      </dgm:t>
    </dgm:pt>
    <dgm:pt modelId="{9CE3D42F-1201-4BBC-8E20-E514F7216746}">
      <dgm:prSet phldrT="[Text]" custT="1"/>
      <dgm:spPr>
        <a:ln>
          <a:solidFill>
            <a:srgbClr val="005EB8"/>
          </a:solidFill>
        </a:ln>
      </dgm:spPr>
      <dgm:t>
        <a:bodyPr/>
        <a:lstStyle/>
        <a:p>
          <a:r>
            <a:rPr lang="en-GB" sz="1600" b="1" dirty="0"/>
            <a:t>Discharge</a:t>
          </a:r>
        </a:p>
      </dgm:t>
    </dgm:pt>
    <dgm:pt modelId="{24076EA8-C060-4B51-BA69-FB877CBB6EDD}" type="parTrans" cxnId="{7B5AD367-EFFE-4BD5-BB18-7F994D04B67B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F72D26B6-4A8F-4286-853A-6DE5A59D8EE7}" type="sibTrans" cxnId="{7B5AD367-EFFE-4BD5-BB18-7F994D04B67B}">
      <dgm:prSet/>
      <dgm:spPr/>
      <dgm:t>
        <a:bodyPr/>
        <a:lstStyle/>
        <a:p>
          <a:endParaRPr lang="en-GB"/>
        </a:p>
      </dgm:t>
    </dgm:pt>
    <dgm:pt modelId="{45317291-B339-49A6-A847-B3EC94A3B27B}">
      <dgm:prSet phldrT="[Text]" custT="1"/>
      <dgm:spPr>
        <a:solidFill>
          <a:srgbClr val="DA291C"/>
        </a:solidFill>
      </dgm:spPr>
      <dgm:t>
        <a:bodyPr/>
        <a:lstStyle/>
        <a:p>
          <a:r>
            <a:rPr lang="en-GB" sz="1600" b="1" dirty="0"/>
            <a:t>Home</a:t>
          </a:r>
        </a:p>
      </dgm:t>
    </dgm:pt>
    <dgm:pt modelId="{21C7AD37-D999-4DB2-8094-B6F5679BAEBF}" type="parTrans" cxnId="{40A4F72E-BFA8-484E-BA95-972A4E7E6AC9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320BAB82-91DC-4490-8FAC-BD7F9CBA9AEA}" type="sibTrans" cxnId="{40A4F72E-BFA8-484E-BA95-972A4E7E6AC9}">
      <dgm:prSet/>
      <dgm:spPr/>
      <dgm:t>
        <a:bodyPr/>
        <a:lstStyle/>
        <a:p>
          <a:endParaRPr lang="en-GB"/>
        </a:p>
      </dgm:t>
    </dgm:pt>
    <dgm:pt modelId="{48453368-003C-4849-8A8F-048C0DE75F19}">
      <dgm:prSet phldrT="[Text]" custT="1"/>
      <dgm:spPr>
        <a:solidFill>
          <a:srgbClr val="DA291C"/>
        </a:solidFill>
      </dgm:spPr>
      <dgm:t>
        <a:bodyPr/>
        <a:lstStyle/>
        <a:p>
          <a:r>
            <a:rPr lang="en-GB" sz="1600" b="1" dirty="0"/>
            <a:t>Community care</a:t>
          </a:r>
        </a:p>
      </dgm:t>
    </dgm:pt>
    <dgm:pt modelId="{2D66A942-47D7-4EC0-8495-B7EFC95ACF6F}" type="parTrans" cxnId="{114833CB-97FA-4325-94F7-63A08A997E7A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CCCE25B7-4581-4EC2-B9F4-BAC6113E164B}" type="sibTrans" cxnId="{114833CB-97FA-4325-94F7-63A08A997E7A}">
      <dgm:prSet/>
      <dgm:spPr/>
      <dgm:t>
        <a:bodyPr/>
        <a:lstStyle/>
        <a:p>
          <a:endParaRPr lang="en-GB"/>
        </a:p>
      </dgm:t>
    </dgm:pt>
    <dgm:pt modelId="{3C5C49E9-3C71-4064-932F-D534BF3C9C4E}">
      <dgm:prSet phldrT="[Text]" custT="1"/>
      <dgm:spPr>
        <a:solidFill>
          <a:srgbClr val="009639"/>
        </a:solidFill>
      </dgm:spPr>
      <dgm:t>
        <a:bodyPr/>
        <a:lstStyle/>
        <a:p>
          <a:r>
            <a:rPr lang="en-GB" sz="1600" b="1" dirty="0"/>
            <a:t>GP</a:t>
          </a:r>
        </a:p>
      </dgm:t>
    </dgm:pt>
    <dgm:pt modelId="{96E3551C-7550-458E-948A-2F36FDB737A2}" type="parTrans" cxnId="{37AB937C-5997-4DA4-8AA8-EE8BE7821F1F}">
      <dgm:prSet/>
      <dgm:spPr/>
      <dgm:t>
        <a:bodyPr/>
        <a:lstStyle/>
        <a:p>
          <a:endParaRPr lang="en-GB"/>
        </a:p>
      </dgm:t>
    </dgm:pt>
    <dgm:pt modelId="{89477FAA-CA52-4458-A841-7792C4971C28}" type="sibTrans" cxnId="{37AB937C-5997-4DA4-8AA8-EE8BE7821F1F}">
      <dgm:prSet/>
      <dgm:spPr/>
      <dgm:t>
        <a:bodyPr/>
        <a:lstStyle/>
        <a:p>
          <a:endParaRPr lang="en-GB"/>
        </a:p>
      </dgm:t>
    </dgm:pt>
    <dgm:pt modelId="{B633F0C7-5472-44A2-8917-FD4FE3A9BA21}">
      <dgm:prSet phldrT="[Text]" custT="1"/>
      <dgm:spPr>
        <a:ln>
          <a:solidFill>
            <a:srgbClr val="005EB8"/>
          </a:solidFill>
        </a:ln>
      </dgm:spPr>
      <dgm:t>
        <a:bodyPr/>
        <a:lstStyle/>
        <a:p>
          <a:r>
            <a:rPr lang="en-GB" sz="1600" b="1" dirty="0"/>
            <a:t>Outpatients/ Investigations</a:t>
          </a:r>
        </a:p>
      </dgm:t>
    </dgm:pt>
    <dgm:pt modelId="{79D9BE11-C9F6-4974-8ACD-5B2793B5F168}" type="parTrans" cxnId="{ADA4D37F-C288-4670-89E1-E008E9D1EFD7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2067F381-D085-4C9C-88FC-2617DD0990F2}" type="sibTrans" cxnId="{ADA4D37F-C288-4670-89E1-E008E9D1EFD7}">
      <dgm:prSet/>
      <dgm:spPr/>
      <dgm:t>
        <a:bodyPr/>
        <a:lstStyle/>
        <a:p>
          <a:endParaRPr lang="en-GB"/>
        </a:p>
      </dgm:t>
    </dgm:pt>
    <dgm:pt modelId="{CAA0FAAC-1BDD-4A15-8EE4-279CE4DC906D}" type="pres">
      <dgm:prSet presAssocID="{512CEF01-F49B-4370-BFDC-B7DC40D9CF3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C66B8FC-D23D-4E57-BF8B-34BC5ECC7BF4}" type="pres">
      <dgm:prSet presAssocID="{446AB7EB-D4DA-4EA4-A10C-3EC4E355210A}" presName="root1" presStyleCnt="0"/>
      <dgm:spPr/>
    </dgm:pt>
    <dgm:pt modelId="{A06BDAE2-C567-42DB-A375-6B0113BE009A}" type="pres">
      <dgm:prSet presAssocID="{446AB7EB-D4DA-4EA4-A10C-3EC4E355210A}" presName="LevelOneTextNode" presStyleLbl="node0" presStyleIdx="0" presStyleCnt="2" custScaleY="128212">
        <dgm:presLayoutVars>
          <dgm:chPref val="3"/>
        </dgm:presLayoutVars>
      </dgm:prSet>
      <dgm:spPr>
        <a:prstGeom prst="flowChartTerminator">
          <a:avLst/>
        </a:prstGeom>
      </dgm:spPr>
    </dgm:pt>
    <dgm:pt modelId="{D8F5E4D7-8D9B-4F78-85D3-68E70286CBD9}" type="pres">
      <dgm:prSet presAssocID="{446AB7EB-D4DA-4EA4-A10C-3EC4E355210A}" presName="level2hierChild" presStyleCnt="0"/>
      <dgm:spPr/>
    </dgm:pt>
    <dgm:pt modelId="{F88655AD-0A43-4F57-AB7F-81235DA228A5}" type="pres">
      <dgm:prSet presAssocID="{3C5C49E9-3C71-4064-932F-D534BF3C9C4E}" presName="root1" presStyleCnt="0"/>
      <dgm:spPr/>
    </dgm:pt>
    <dgm:pt modelId="{E8CB53F7-E019-4147-B6F2-064512015ADE}" type="pres">
      <dgm:prSet presAssocID="{3C5C49E9-3C71-4064-932F-D534BF3C9C4E}" presName="LevelOneTextNode" presStyleLbl="node0" presStyleIdx="1" presStyleCnt="2">
        <dgm:presLayoutVars>
          <dgm:chPref val="3"/>
        </dgm:presLayoutVars>
      </dgm:prSet>
      <dgm:spPr>
        <a:prstGeom prst="flowChartTerminator">
          <a:avLst/>
        </a:prstGeom>
      </dgm:spPr>
    </dgm:pt>
    <dgm:pt modelId="{94894179-E435-4F8D-9884-37BB4619B5C1}" type="pres">
      <dgm:prSet presAssocID="{3C5C49E9-3C71-4064-932F-D534BF3C9C4E}" presName="level2hierChild" presStyleCnt="0"/>
      <dgm:spPr/>
    </dgm:pt>
    <dgm:pt modelId="{DA5C714F-947A-4B57-BD61-D093B7E5A636}" type="pres">
      <dgm:prSet presAssocID="{79D9BE11-C9F6-4974-8ACD-5B2793B5F168}" presName="conn2-1" presStyleLbl="parChTrans1D2" presStyleIdx="0" presStyleCnt="2"/>
      <dgm:spPr/>
    </dgm:pt>
    <dgm:pt modelId="{361032DC-3666-4055-97B9-30EE817E40F4}" type="pres">
      <dgm:prSet presAssocID="{79D9BE11-C9F6-4974-8ACD-5B2793B5F168}" presName="connTx" presStyleLbl="parChTrans1D2" presStyleIdx="0" presStyleCnt="2"/>
      <dgm:spPr/>
    </dgm:pt>
    <dgm:pt modelId="{D588F1F0-51D0-4F34-A064-0FBF60D7675F}" type="pres">
      <dgm:prSet presAssocID="{B633F0C7-5472-44A2-8917-FD4FE3A9BA21}" presName="root2" presStyleCnt="0"/>
      <dgm:spPr/>
    </dgm:pt>
    <dgm:pt modelId="{170EC852-5F73-499B-A639-5D27852628D6}" type="pres">
      <dgm:prSet presAssocID="{B633F0C7-5472-44A2-8917-FD4FE3A9BA21}" presName="LevelTwoTextNode" presStyleLbl="node2" presStyleIdx="0" presStyleCnt="2" custScaleX="189704" custScaleY="111493">
        <dgm:presLayoutVars>
          <dgm:chPref val="3"/>
        </dgm:presLayoutVars>
      </dgm:prSet>
      <dgm:spPr>
        <a:prstGeom prst="flowChartDecision">
          <a:avLst/>
        </a:prstGeom>
      </dgm:spPr>
    </dgm:pt>
    <dgm:pt modelId="{FB69D204-88D6-449F-BB9F-4BF49E7FCF37}" type="pres">
      <dgm:prSet presAssocID="{B633F0C7-5472-44A2-8917-FD4FE3A9BA21}" presName="level3hierChild" presStyleCnt="0"/>
      <dgm:spPr/>
    </dgm:pt>
    <dgm:pt modelId="{CD037BBB-5DE9-4620-BF67-425D9A6D8957}" type="pres">
      <dgm:prSet presAssocID="{54CCD68E-AEF4-4935-BBEF-B596216D77BF}" presName="conn2-1" presStyleLbl="parChTrans1D2" presStyleIdx="1" presStyleCnt="2"/>
      <dgm:spPr/>
    </dgm:pt>
    <dgm:pt modelId="{05DC4DC4-37A7-47F8-9B4A-9A61AE2A9056}" type="pres">
      <dgm:prSet presAssocID="{54CCD68E-AEF4-4935-BBEF-B596216D77BF}" presName="connTx" presStyleLbl="parChTrans1D2" presStyleIdx="1" presStyleCnt="2"/>
      <dgm:spPr/>
    </dgm:pt>
    <dgm:pt modelId="{C374DD8C-979B-4C50-AB5A-0407C425BF67}" type="pres">
      <dgm:prSet presAssocID="{BF68C471-0DA1-41D2-A929-C136171C67E4}" presName="root2" presStyleCnt="0"/>
      <dgm:spPr/>
    </dgm:pt>
    <dgm:pt modelId="{AD9AF196-4F36-4947-AEEE-03216A0D6E8F}" type="pres">
      <dgm:prSet presAssocID="{BF68C471-0DA1-41D2-A929-C136171C67E4}" presName="LevelTwoTextNode" presStyleLbl="node2" presStyleIdx="1" presStyleCnt="2" custScaleX="112365">
        <dgm:presLayoutVars>
          <dgm:chPref val="3"/>
        </dgm:presLayoutVars>
      </dgm:prSet>
      <dgm:spPr>
        <a:prstGeom prst="flowChartDecision">
          <a:avLst/>
        </a:prstGeom>
      </dgm:spPr>
    </dgm:pt>
    <dgm:pt modelId="{5961A28B-CE58-43B1-8B43-42AB429695C3}" type="pres">
      <dgm:prSet presAssocID="{BF68C471-0DA1-41D2-A929-C136171C67E4}" presName="level3hierChild" presStyleCnt="0"/>
      <dgm:spPr/>
    </dgm:pt>
    <dgm:pt modelId="{40F3E7CC-FB58-47EC-9713-0357FD2511A7}" type="pres">
      <dgm:prSet presAssocID="{DFB9B704-555D-47D0-B70D-1967D49E7EFF}" presName="conn2-1" presStyleLbl="parChTrans1D3" presStyleIdx="0" presStyleCnt="1"/>
      <dgm:spPr/>
    </dgm:pt>
    <dgm:pt modelId="{3A5C61C6-2053-42D3-9359-13C85B798292}" type="pres">
      <dgm:prSet presAssocID="{DFB9B704-555D-47D0-B70D-1967D49E7EFF}" presName="connTx" presStyleLbl="parChTrans1D3" presStyleIdx="0" presStyleCnt="1"/>
      <dgm:spPr/>
    </dgm:pt>
    <dgm:pt modelId="{B1DDC9BF-C3F6-476C-8EE7-3E41A8BB2B38}" type="pres">
      <dgm:prSet presAssocID="{B1025CB3-BBBC-4C75-BDAE-8B5D341D4AF3}" presName="root2" presStyleCnt="0"/>
      <dgm:spPr/>
    </dgm:pt>
    <dgm:pt modelId="{A3E48C9F-6DE9-4DE5-86D0-118CDD6485E2}" type="pres">
      <dgm:prSet presAssocID="{B1025CB3-BBBC-4C75-BDAE-8B5D341D4AF3}" presName="LevelTwoTextNode" presStyleLbl="node3" presStyleIdx="0" presStyleCnt="1" custScaleX="165273">
        <dgm:presLayoutVars>
          <dgm:chPref val="3"/>
        </dgm:presLayoutVars>
      </dgm:prSet>
      <dgm:spPr>
        <a:prstGeom prst="flowChartDecision">
          <a:avLst/>
        </a:prstGeom>
      </dgm:spPr>
    </dgm:pt>
    <dgm:pt modelId="{19243006-5284-449B-8F11-14CF234E1B74}" type="pres">
      <dgm:prSet presAssocID="{B1025CB3-BBBC-4C75-BDAE-8B5D341D4AF3}" presName="level3hierChild" presStyleCnt="0"/>
      <dgm:spPr/>
    </dgm:pt>
    <dgm:pt modelId="{5B426EDE-0C96-4A2A-A969-D6B01A679B07}" type="pres">
      <dgm:prSet presAssocID="{BC2E7E35-B5C1-4F29-A0DD-396852D01E8A}" presName="conn2-1" presStyleLbl="parChTrans1D4" presStyleIdx="0" presStyleCnt="4"/>
      <dgm:spPr/>
    </dgm:pt>
    <dgm:pt modelId="{5B8D7B4C-17A5-4AD7-9353-54C1316735CA}" type="pres">
      <dgm:prSet presAssocID="{BC2E7E35-B5C1-4F29-A0DD-396852D01E8A}" presName="connTx" presStyleLbl="parChTrans1D4" presStyleIdx="0" presStyleCnt="4"/>
      <dgm:spPr/>
    </dgm:pt>
    <dgm:pt modelId="{FF1BBC63-22B9-402C-AB3B-D1C2E243B226}" type="pres">
      <dgm:prSet presAssocID="{22EC6FA5-735C-497F-BB8A-099AECE2091F}" presName="root2" presStyleCnt="0"/>
      <dgm:spPr/>
    </dgm:pt>
    <dgm:pt modelId="{CF9E67C1-84E6-40DA-8F2E-882C95EAFC6D}" type="pres">
      <dgm:prSet presAssocID="{22EC6FA5-735C-497F-BB8A-099AECE2091F}" presName="LevelTwoTextNode" presStyleLbl="node4" presStyleIdx="0" presStyleCnt="4">
        <dgm:presLayoutVars>
          <dgm:chPref val="3"/>
        </dgm:presLayoutVars>
      </dgm:prSet>
      <dgm:spPr>
        <a:prstGeom prst="flowChartProcess">
          <a:avLst/>
        </a:prstGeom>
      </dgm:spPr>
    </dgm:pt>
    <dgm:pt modelId="{0C975F82-A6B8-417D-A662-F6DC7164DAED}" type="pres">
      <dgm:prSet presAssocID="{22EC6FA5-735C-497F-BB8A-099AECE2091F}" presName="level3hierChild" presStyleCnt="0"/>
      <dgm:spPr/>
    </dgm:pt>
    <dgm:pt modelId="{2D9C9CE6-8BD8-4873-BF79-38428BA85533}" type="pres">
      <dgm:prSet presAssocID="{24076EA8-C060-4B51-BA69-FB877CBB6EDD}" presName="conn2-1" presStyleLbl="parChTrans1D4" presStyleIdx="1" presStyleCnt="4"/>
      <dgm:spPr/>
    </dgm:pt>
    <dgm:pt modelId="{67869DF7-B942-41F3-880A-7F2C2ED73CB0}" type="pres">
      <dgm:prSet presAssocID="{24076EA8-C060-4B51-BA69-FB877CBB6EDD}" presName="connTx" presStyleLbl="parChTrans1D4" presStyleIdx="1" presStyleCnt="4"/>
      <dgm:spPr/>
    </dgm:pt>
    <dgm:pt modelId="{399A99CA-547D-4662-8440-8CBF3A0EE7B6}" type="pres">
      <dgm:prSet presAssocID="{9CE3D42F-1201-4BBC-8E20-E514F7216746}" presName="root2" presStyleCnt="0"/>
      <dgm:spPr/>
    </dgm:pt>
    <dgm:pt modelId="{EE7AA660-4B91-4B56-BAC4-2DEE49F3C6B7}" type="pres">
      <dgm:prSet presAssocID="{9CE3D42F-1201-4BBC-8E20-E514F7216746}" presName="LevelTwoTextNode" presStyleLbl="node4" presStyleIdx="1" presStyleCnt="4" custScaleX="145594">
        <dgm:presLayoutVars>
          <dgm:chPref val="3"/>
        </dgm:presLayoutVars>
      </dgm:prSet>
      <dgm:spPr>
        <a:prstGeom prst="flowChartDecision">
          <a:avLst/>
        </a:prstGeom>
      </dgm:spPr>
    </dgm:pt>
    <dgm:pt modelId="{B6597C00-FD17-42DC-ADA1-255830F6C934}" type="pres">
      <dgm:prSet presAssocID="{9CE3D42F-1201-4BBC-8E20-E514F7216746}" presName="level3hierChild" presStyleCnt="0"/>
      <dgm:spPr/>
    </dgm:pt>
    <dgm:pt modelId="{DFA016DF-34C3-4E08-8588-6C8B29CF38F1}" type="pres">
      <dgm:prSet presAssocID="{21C7AD37-D999-4DB2-8094-B6F5679BAEBF}" presName="conn2-1" presStyleLbl="parChTrans1D4" presStyleIdx="2" presStyleCnt="4"/>
      <dgm:spPr/>
    </dgm:pt>
    <dgm:pt modelId="{06ACB4B3-3DA2-49FC-BF7E-DB780C63FA77}" type="pres">
      <dgm:prSet presAssocID="{21C7AD37-D999-4DB2-8094-B6F5679BAEBF}" presName="connTx" presStyleLbl="parChTrans1D4" presStyleIdx="2" presStyleCnt="4"/>
      <dgm:spPr/>
    </dgm:pt>
    <dgm:pt modelId="{9BB9447C-A829-4C14-A0A5-55B096EB5EB6}" type="pres">
      <dgm:prSet presAssocID="{45317291-B339-49A6-A847-B3EC94A3B27B}" presName="root2" presStyleCnt="0"/>
      <dgm:spPr/>
    </dgm:pt>
    <dgm:pt modelId="{E88714E2-CAA1-417E-B988-5E2856CC0EF1}" type="pres">
      <dgm:prSet presAssocID="{45317291-B339-49A6-A847-B3EC94A3B27B}" presName="LevelTwoTextNode" presStyleLbl="node4" presStyleIdx="2" presStyleCnt="4">
        <dgm:presLayoutVars>
          <dgm:chPref val="3"/>
        </dgm:presLayoutVars>
      </dgm:prSet>
      <dgm:spPr>
        <a:prstGeom prst="flowChartTerminator">
          <a:avLst/>
        </a:prstGeom>
      </dgm:spPr>
    </dgm:pt>
    <dgm:pt modelId="{2EEBC0A2-1E2E-4B60-9623-D8A9B517CA74}" type="pres">
      <dgm:prSet presAssocID="{45317291-B339-49A6-A847-B3EC94A3B27B}" presName="level3hierChild" presStyleCnt="0"/>
      <dgm:spPr/>
    </dgm:pt>
    <dgm:pt modelId="{4E17566C-3169-4E36-96AF-CD92C9C657C7}" type="pres">
      <dgm:prSet presAssocID="{2D66A942-47D7-4EC0-8495-B7EFC95ACF6F}" presName="conn2-1" presStyleLbl="parChTrans1D4" presStyleIdx="3" presStyleCnt="4"/>
      <dgm:spPr/>
    </dgm:pt>
    <dgm:pt modelId="{24253F8A-83B4-455E-945C-EDC978E365AD}" type="pres">
      <dgm:prSet presAssocID="{2D66A942-47D7-4EC0-8495-B7EFC95ACF6F}" presName="connTx" presStyleLbl="parChTrans1D4" presStyleIdx="3" presStyleCnt="4"/>
      <dgm:spPr/>
    </dgm:pt>
    <dgm:pt modelId="{601574E0-5F82-4ABB-A8EA-3C97C994188F}" type="pres">
      <dgm:prSet presAssocID="{48453368-003C-4849-8A8F-048C0DE75F19}" presName="root2" presStyleCnt="0"/>
      <dgm:spPr/>
    </dgm:pt>
    <dgm:pt modelId="{08D852F9-75DE-4A45-B2AC-FC70FBA4B9C5}" type="pres">
      <dgm:prSet presAssocID="{48453368-003C-4849-8A8F-048C0DE75F19}" presName="LevelTwoTextNode" presStyleLbl="node4" presStyleIdx="3" presStyleCnt="4">
        <dgm:presLayoutVars>
          <dgm:chPref val="3"/>
        </dgm:presLayoutVars>
      </dgm:prSet>
      <dgm:spPr>
        <a:prstGeom prst="flowChartTerminator">
          <a:avLst/>
        </a:prstGeom>
      </dgm:spPr>
    </dgm:pt>
    <dgm:pt modelId="{66BA44A6-2FEC-4A4B-8ECD-EB1DEC2057D0}" type="pres">
      <dgm:prSet presAssocID="{48453368-003C-4849-8A8F-048C0DE75F19}" presName="level3hierChild" presStyleCnt="0"/>
      <dgm:spPr/>
    </dgm:pt>
  </dgm:ptLst>
  <dgm:cxnLst>
    <dgm:cxn modelId="{88412D05-B9E0-441A-99AC-9672A176EC2C}" type="presOf" srcId="{2D66A942-47D7-4EC0-8495-B7EFC95ACF6F}" destId="{24253F8A-83B4-455E-945C-EDC978E365AD}" srcOrd="1" destOrd="0" presId="urn:microsoft.com/office/officeart/2005/8/layout/hierarchy2"/>
    <dgm:cxn modelId="{E0735A05-3562-47F0-A31A-56A21E066D2A}" type="presOf" srcId="{9CE3D42F-1201-4BBC-8E20-E514F7216746}" destId="{EE7AA660-4B91-4B56-BAC4-2DEE49F3C6B7}" srcOrd="0" destOrd="0" presId="urn:microsoft.com/office/officeart/2005/8/layout/hierarchy2"/>
    <dgm:cxn modelId="{FF98482C-8BE2-4C15-970A-53A2F67CADC1}" type="presOf" srcId="{22EC6FA5-735C-497F-BB8A-099AECE2091F}" destId="{CF9E67C1-84E6-40DA-8F2E-882C95EAFC6D}" srcOrd="0" destOrd="0" presId="urn:microsoft.com/office/officeart/2005/8/layout/hierarchy2"/>
    <dgm:cxn modelId="{FA5EF12D-0120-448F-8F6D-C191D4FFA9D0}" type="presOf" srcId="{79D9BE11-C9F6-4974-8ACD-5B2793B5F168}" destId="{361032DC-3666-4055-97B9-30EE817E40F4}" srcOrd="1" destOrd="0" presId="urn:microsoft.com/office/officeart/2005/8/layout/hierarchy2"/>
    <dgm:cxn modelId="{9BB8842E-BA65-4308-B998-5879DC24BB58}" type="presOf" srcId="{54CCD68E-AEF4-4935-BBEF-B596216D77BF}" destId="{05DC4DC4-37A7-47F8-9B4A-9A61AE2A9056}" srcOrd="1" destOrd="0" presId="urn:microsoft.com/office/officeart/2005/8/layout/hierarchy2"/>
    <dgm:cxn modelId="{40A4F72E-BFA8-484E-BA95-972A4E7E6AC9}" srcId="{9CE3D42F-1201-4BBC-8E20-E514F7216746}" destId="{45317291-B339-49A6-A847-B3EC94A3B27B}" srcOrd="0" destOrd="0" parTransId="{21C7AD37-D999-4DB2-8094-B6F5679BAEBF}" sibTransId="{320BAB82-91DC-4490-8FAC-BD7F9CBA9AEA}"/>
    <dgm:cxn modelId="{E0F00D32-2C25-4243-BD19-096BF37D1DF6}" type="presOf" srcId="{45317291-B339-49A6-A847-B3EC94A3B27B}" destId="{E88714E2-CAA1-417E-B988-5E2856CC0EF1}" srcOrd="0" destOrd="0" presId="urn:microsoft.com/office/officeart/2005/8/layout/hierarchy2"/>
    <dgm:cxn modelId="{EF873D32-B7FD-4A3F-BE8C-E6BABAB36979}" type="presOf" srcId="{BF68C471-0DA1-41D2-A929-C136171C67E4}" destId="{AD9AF196-4F36-4947-AEEE-03216A0D6E8F}" srcOrd="0" destOrd="0" presId="urn:microsoft.com/office/officeart/2005/8/layout/hierarchy2"/>
    <dgm:cxn modelId="{2D348039-A941-4C59-98E2-DDE7E7E78E68}" type="presOf" srcId="{24076EA8-C060-4B51-BA69-FB877CBB6EDD}" destId="{67869DF7-B942-41F3-880A-7F2C2ED73CB0}" srcOrd="1" destOrd="0" presId="urn:microsoft.com/office/officeart/2005/8/layout/hierarchy2"/>
    <dgm:cxn modelId="{8C72D161-9341-40D8-9243-964C1415DDCA}" type="presOf" srcId="{B1025CB3-BBBC-4C75-BDAE-8B5D341D4AF3}" destId="{A3E48C9F-6DE9-4DE5-86D0-118CDD6485E2}" srcOrd="0" destOrd="0" presId="urn:microsoft.com/office/officeart/2005/8/layout/hierarchy2"/>
    <dgm:cxn modelId="{F126C962-1FB1-4923-9F99-461AFB585997}" srcId="{3C5C49E9-3C71-4064-932F-D534BF3C9C4E}" destId="{BF68C471-0DA1-41D2-A929-C136171C67E4}" srcOrd="1" destOrd="0" parTransId="{54CCD68E-AEF4-4935-BBEF-B596216D77BF}" sibTransId="{CC23B30D-515F-47E8-ADED-7EE57C1B12F0}"/>
    <dgm:cxn modelId="{0D9DAF63-FC29-47F8-8C23-824E4018E80E}" type="presOf" srcId="{BC2E7E35-B5C1-4F29-A0DD-396852D01E8A}" destId="{5B426EDE-0C96-4A2A-A969-D6B01A679B07}" srcOrd="0" destOrd="0" presId="urn:microsoft.com/office/officeart/2005/8/layout/hierarchy2"/>
    <dgm:cxn modelId="{7B5AD367-EFFE-4BD5-BB18-7F994D04B67B}" srcId="{22EC6FA5-735C-497F-BB8A-099AECE2091F}" destId="{9CE3D42F-1201-4BBC-8E20-E514F7216746}" srcOrd="0" destOrd="0" parTransId="{24076EA8-C060-4B51-BA69-FB877CBB6EDD}" sibTransId="{F72D26B6-4A8F-4286-853A-6DE5A59D8EE7}"/>
    <dgm:cxn modelId="{AA230D69-A7BB-4B9C-847A-5F77DE0B7E92}" srcId="{B1025CB3-BBBC-4C75-BDAE-8B5D341D4AF3}" destId="{22EC6FA5-735C-497F-BB8A-099AECE2091F}" srcOrd="0" destOrd="0" parTransId="{BC2E7E35-B5C1-4F29-A0DD-396852D01E8A}" sibTransId="{02A2A427-0227-4B2C-B69F-ED2B1FB5D8EA}"/>
    <dgm:cxn modelId="{50ADA47B-4445-4C08-9323-A6365604F84C}" type="presOf" srcId="{512CEF01-F49B-4370-BFDC-B7DC40D9CF3F}" destId="{CAA0FAAC-1BDD-4A15-8EE4-279CE4DC906D}" srcOrd="0" destOrd="0" presId="urn:microsoft.com/office/officeart/2005/8/layout/hierarchy2"/>
    <dgm:cxn modelId="{37AB937C-5997-4DA4-8AA8-EE8BE7821F1F}" srcId="{512CEF01-F49B-4370-BFDC-B7DC40D9CF3F}" destId="{3C5C49E9-3C71-4064-932F-D534BF3C9C4E}" srcOrd="1" destOrd="0" parTransId="{96E3551C-7550-458E-948A-2F36FDB737A2}" sibTransId="{89477FAA-CA52-4458-A841-7792C4971C28}"/>
    <dgm:cxn modelId="{1C43C27E-5ABC-4760-AD35-20897C229928}" type="presOf" srcId="{B633F0C7-5472-44A2-8917-FD4FE3A9BA21}" destId="{170EC852-5F73-499B-A639-5D27852628D6}" srcOrd="0" destOrd="0" presId="urn:microsoft.com/office/officeart/2005/8/layout/hierarchy2"/>
    <dgm:cxn modelId="{ADA4D37F-C288-4670-89E1-E008E9D1EFD7}" srcId="{3C5C49E9-3C71-4064-932F-D534BF3C9C4E}" destId="{B633F0C7-5472-44A2-8917-FD4FE3A9BA21}" srcOrd="0" destOrd="0" parTransId="{79D9BE11-C9F6-4974-8ACD-5B2793B5F168}" sibTransId="{2067F381-D085-4C9C-88FC-2617DD0990F2}"/>
    <dgm:cxn modelId="{2BEAF082-844E-4E09-88BF-84FF7A4F395A}" type="presOf" srcId="{21C7AD37-D999-4DB2-8094-B6F5679BAEBF}" destId="{DFA016DF-34C3-4E08-8588-6C8B29CF38F1}" srcOrd="0" destOrd="0" presId="urn:microsoft.com/office/officeart/2005/8/layout/hierarchy2"/>
    <dgm:cxn modelId="{44062488-86C5-4924-91E9-8390C827E42D}" srcId="{512CEF01-F49B-4370-BFDC-B7DC40D9CF3F}" destId="{446AB7EB-D4DA-4EA4-A10C-3EC4E355210A}" srcOrd="0" destOrd="0" parTransId="{7B24FF8C-7D62-4CE9-9DD5-5670BB9E72DC}" sibTransId="{995E7864-75FB-4C32-B5FE-376ADE7B383A}"/>
    <dgm:cxn modelId="{4BE9F88C-EC86-4FA2-8C6C-55099EFE1ABB}" type="presOf" srcId="{3C5C49E9-3C71-4064-932F-D534BF3C9C4E}" destId="{E8CB53F7-E019-4147-B6F2-064512015ADE}" srcOrd="0" destOrd="0" presId="urn:microsoft.com/office/officeart/2005/8/layout/hierarchy2"/>
    <dgm:cxn modelId="{AF044A90-4A0A-4B04-AE31-E2AAE86E72BF}" type="presOf" srcId="{DFB9B704-555D-47D0-B70D-1967D49E7EFF}" destId="{3A5C61C6-2053-42D3-9359-13C85B798292}" srcOrd="1" destOrd="0" presId="urn:microsoft.com/office/officeart/2005/8/layout/hierarchy2"/>
    <dgm:cxn modelId="{483A9996-9F81-4617-A143-7262255DC08E}" srcId="{BF68C471-0DA1-41D2-A929-C136171C67E4}" destId="{B1025CB3-BBBC-4C75-BDAE-8B5D341D4AF3}" srcOrd="0" destOrd="0" parTransId="{DFB9B704-555D-47D0-B70D-1967D49E7EFF}" sibTransId="{51507BB6-B927-4B20-A0D1-59CCB6444FB5}"/>
    <dgm:cxn modelId="{17474AB7-1E6A-4D27-A059-5FEBDC4AB0E7}" type="presOf" srcId="{DFB9B704-555D-47D0-B70D-1967D49E7EFF}" destId="{40F3E7CC-FB58-47EC-9713-0357FD2511A7}" srcOrd="0" destOrd="0" presId="urn:microsoft.com/office/officeart/2005/8/layout/hierarchy2"/>
    <dgm:cxn modelId="{6E880EBE-4230-4882-8F9B-4D0DBE8ABB35}" type="presOf" srcId="{79D9BE11-C9F6-4974-8ACD-5B2793B5F168}" destId="{DA5C714F-947A-4B57-BD61-D093B7E5A636}" srcOrd="0" destOrd="0" presId="urn:microsoft.com/office/officeart/2005/8/layout/hierarchy2"/>
    <dgm:cxn modelId="{0D1BECC1-4087-47F4-944B-F90321907634}" type="presOf" srcId="{446AB7EB-D4DA-4EA4-A10C-3EC4E355210A}" destId="{A06BDAE2-C567-42DB-A375-6B0113BE009A}" srcOrd="0" destOrd="0" presId="urn:microsoft.com/office/officeart/2005/8/layout/hierarchy2"/>
    <dgm:cxn modelId="{875E79C6-7B1F-4506-9CF3-5146DBF91720}" type="presOf" srcId="{24076EA8-C060-4B51-BA69-FB877CBB6EDD}" destId="{2D9C9CE6-8BD8-4873-BF79-38428BA85533}" srcOrd="0" destOrd="0" presId="urn:microsoft.com/office/officeart/2005/8/layout/hierarchy2"/>
    <dgm:cxn modelId="{114833CB-97FA-4325-94F7-63A08A997E7A}" srcId="{9CE3D42F-1201-4BBC-8E20-E514F7216746}" destId="{48453368-003C-4849-8A8F-048C0DE75F19}" srcOrd="1" destOrd="0" parTransId="{2D66A942-47D7-4EC0-8495-B7EFC95ACF6F}" sibTransId="{CCCE25B7-4581-4EC2-B9F4-BAC6113E164B}"/>
    <dgm:cxn modelId="{9544D6CB-F94E-4E86-9BBF-98570F00083C}" type="presOf" srcId="{BC2E7E35-B5C1-4F29-A0DD-396852D01E8A}" destId="{5B8D7B4C-17A5-4AD7-9353-54C1316735CA}" srcOrd="1" destOrd="0" presId="urn:microsoft.com/office/officeart/2005/8/layout/hierarchy2"/>
    <dgm:cxn modelId="{C84263D2-3BAF-4A3E-9AE7-BAECE0437C45}" type="presOf" srcId="{54CCD68E-AEF4-4935-BBEF-B596216D77BF}" destId="{CD037BBB-5DE9-4620-BF67-425D9A6D8957}" srcOrd="0" destOrd="0" presId="urn:microsoft.com/office/officeart/2005/8/layout/hierarchy2"/>
    <dgm:cxn modelId="{123ACCD7-7753-4B7E-A830-8B0CC0011DED}" type="presOf" srcId="{48453368-003C-4849-8A8F-048C0DE75F19}" destId="{08D852F9-75DE-4A45-B2AC-FC70FBA4B9C5}" srcOrd="0" destOrd="0" presId="urn:microsoft.com/office/officeart/2005/8/layout/hierarchy2"/>
    <dgm:cxn modelId="{83BA76E2-FD22-40F0-8664-03C8D4CA501A}" type="presOf" srcId="{21C7AD37-D999-4DB2-8094-B6F5679BAEBF}" destId="{06ACB4B3-3DA2-49FC-BF7E-DB780C63FA77}" srcOrd="1" destOrd="0" presId="urn:microsoft.com/office/officeart/2005/8/layout/hierarchy2"/>
    <dgm:cxn modelId="{7265A7E6-3993-43CB-9A4C-238C4B2B6DD2}" type="presOf" srcId="{2D66A942-47D7-4EC0-8495-B7EFC95ACF6F}" destId="{4E17566C-3169-4E36-96AF-CD92C9C657C7}" srcOrd="0" destOrd="0" presId="urn:microsoft.com/office/officeart/2005/8/layout/hierarchy2"/>
    <dgm:cxn modelId="{7337175E-C64A-4751-A5B2-C13CD48C909B}" type="presParOf" srcId="{CAA0FAAC-1BDD-4A15-8EE4-279CE4DC906D}" destId="{AC66B8FC-D23D-4E57-BF8B-34BC5ECC7BF4}" srcOrd="0" destOrd="0" presId="urn:microsoft.com/office/officeart/2005/8/layout/hierarchy2"/>
    <dgm:cxn modelId="{BB13FD9D-6637-40E3-ABC6-7AA43BBFA194}" type="presParOf" srcId="{AC66B8FC-D23D-4E57-BF8B-34BC5ECC7BF4}" destId="{A06BDAE2-C567-42DB-A375-6B0113BE009A}" srcOrd="0" destOrd="0" presId="urn:microsoft.com/office/officeart/2005/8/layout/hierarchy2"/>
    <dgm:cxn modelId="{56C34830-1784-4064-A0E3-DC170B888BD3}" type="presParOf" srcId="{AC66B8FC-D23D-4E57-BF8B-34BC5ECC7BF4}" destId="{D8F5E4D7-8D9B-4F78-85D3-68E70286CBD9}" srcOrd="1" destOrd="0" presId="urn:microsoft.com/office/officeart/2005/8/layout/hierarchy2"/>
    <dgm:cxn modelId="{57324449-869B-46CA-A2D7-7729783D6D97}" type="presParOf" srcId="{CAA0FAAC-1BDD-4A15-8EE4-279CE4DC906D}" destId="{F88655AD-0A43-4F57-AB7F-81235DA228A5}" srcOrd="1" destOrd="0" presId="urn:microsoft.com/office/officeart/2005/8/layout/hierarchy2"/>
    <dgm:cxn modelId="{88FD53FF-F953-40CD-8FE3-4C66D5FC70ED}" type="presParOf" srcId="{F88655AD-0A43-4F57-AB7F-81235DA228A5}" destId="{E8CB53F7-E019-4147-B6F2-064512015ADE}" srcOrd="0" destOrd="0" presId="urn:microsoft.com/office/officeart/2005/8/layout/hierarchy2"/>
    <dgm:cxn modelId="{06629452-C4A0-405E-86E0-B6B3D7C14DCA}" type="presParOf" srcId="{F88655AD-0A43-4F57-AB7F-81235DA228A5}" destId="{94894179-E435-4F8D-9884-37BB4619B5C1}" srcOrd="1" destOrd="0" presId="urn:microsoft.com/office/officeart/2005/8/layout/hierarchy2"/>
    <dgm:cxn modelId="{25FBAFD5-3349-48A0-B5F4-C353432CB6CE}" type="presParOf" srcId="{94894179-E435-4F8D-9884-37BB4619B5C1}" destId="{DA5C714F-947A-4B57-BD61-D093B7E5A636}" srcOrd="0" destOrd="0" presId="urn:microsoft.com/office/officeart/2005/8/layout/hierarchy2"/>
    <dgm:cxn modelId="{D93684A7-206A-42F3-B415-ED5B63A73256}" type="presParOf" srcId="{DA5C714F-947A-4B57-BD61-D093B7E5A636}" destId="{361032DC-3666-4055-97B9-30EE817E40F4}" srcOrd="0" destOrd="0" presId="urn:microsoft.com/office/officeart/2005/8/layout/hierarchy2"/>
    <dgm:cxn modelId="{F8DAB092-9980-4730-8785-0E2658711A3F}" type="presParOf" srcId="{94894179-E435-4F8D-9884-37BB4619B5C1}" destId="{D588F1F0-51D0-4F34-A064-0FBF60D7675F}" srcOrd="1" destOrd="0" presId="urn:microsoft.com/office/officeart/2005/8/layout/hierarchy2"/>
    <dgm:cxn modelId="{C130FE98-939D-4583-9410-C7B5480D052A}" type="presParOf" srcId="{D588F1F0-51D0-4F34-A064-0FBF60D7675F}" destId="{170EC852-5F73-499B-A639-5D27852628D6}" srcOrd="0" destOrd="0" presId="urn:microsoft.com/office/officeart/2005/8/layout/hierarchy2"/>
    <dgm:cxn modelId="{40D9FF19-D9F4-4A77-B9C7-C1728D739751}" type="presParOf" srcId="{D588F1F0-51D0-4F34-A064-0FBF60D7675F}" destId="{FB69D204-88D6-449F-BB9F-4BF49E7FCF37}" srcOrd="1" destOrd="0" presId="urn:microsoft.com/office/officeart/2005/8/layout/hierarchy2"/>
    <dgm:cxn modelId="{FA7AFE92-C0DA-4ADC-874C-710C4C585F11}" type="presParOf" srcId="{94894179-E435-4F8D-9884-37BB4619B5C1}" destId="{CD037BBB-5DE9-4620-BF67-425D9A6D8957}" srcOrd="2" destOrd="0" presId="urn:microsoft.com/office/officeart/2005/8/layout/hierarchy2"/>
    <dgm:cxn modelId="{DB932CD5-02B9-4A5E-B769-F3E5CBED6615}" type="presParOf" srcId="{CD037BBB-5DE9-4620-BF67-425D9A6D8957}" destId="{05DC4DC4-37A7-47F8-9B4A-9A61AE2A9056}" srcOrd="0" destOrd="0" presId="urn:microsoft.com/office/officeart/2005/8/layout/hierarchy2"/>
    <dgm:cxn modelId="{7D1FBC2E-D679-490F-843B-0236F1E4B86F}" type="presParOf" srcId="{94894179-E435-4F8D-9884-37BB4619B5C1}" destId="{C374DD8C-979B-4C50-AB5A-0407C425BF67}" srcOrd="3" destOrd="0" presId="urn:microsoft.com/office/officeart/2005/8/layout/hierarchy2"/>
    <dgm:cxn modelId="{5175CB6A-3AB9-4322-85C8-0267D3FE7057}" type="presParOf" srcId="{C374DD8C-979B-4C50-AB5A-0407C425BF67}" destId="{AD9AF196-4F36-4947-AEEE-03216A0D6E8F}" srcOrd="0" destOrd="0" presId="urn:microsoft.com/office/officeart/2005/8/layout/hierarchy2"/>
    <dgm:cxn modelId="{DC2B7B02-C50B-4785-97BA-F9766796A8BE}" type="presParOf" srcId="{C374DD8C-979B-4C50-AB5A-0407C425BF67}" destId="{5961A28B-CE58-43B1-8B43-42AB429695C3}" srcOrd="1" destOrd="0" presId="urn:microsoft.com/office/officeart/2005/8/layout/hierarchy2"/>
    <dgm:cxn modelId="{1675841E-4767-4023-9F6B-F6C87FB7EA2C}" type="presParOf" srcId="{5961A28B-CE58-43B1-8B43-42AB429695C3}" destId="{40F3E7CC-FB58-47EC-9713-0357FD2511A7}" srcOrd="0" destOrd="0" presId="urn:microsoft.com/office/officeart/2005/8/layout/hierarchy2"/>
    <dgm:cxn modelId="{E7EC92DD-63DC-41E2-90EB-D0269F7B5F83}" type="presParOf" srcId="{40F3E7CC-FB58-47EC-9713-0357FD2511A7}" destId="{3A5C61C6-2053-42D3-9359-13C85B798292}" srcOrd="0" destOrd="0" presId="urn:microsoft.com/office/officeart/2005/8/layout/hierarchy2"/>
    <dgm:cxn modelId="{41485449-79AB-445E-95F1-5BC6C4F220E4}" type="presParOf" srcId="{5961A28B-CE58-43B1-8B43-42AB429695C3}" destId="{B1DDC9BF-C3F6-476C-8EE7-3E41A8BB2B38}" srcOrd="1" destOrd="0" presId="urn:microsoft.com/office/officeart/2005/8/layout/hierarchy2"/>
    <dgm:cxn modelId="{C5A7F2D5-9888-42ED-A364-AC074765302C}" type="presParOf" srcId="{B1DDC9BF-C3F6-476C-8EE7-3E41A8BB2B38}" destId="{A3E48C9F-6DE9-4DE5-86D0-118CDD6485E2}" srcOrd="0" destOrd="0" presId="urn:microsoft.com/office/officeart/2005/8/layout/hierarchy2"/>
    <dgm:cxn modelId="{4063B7F4-80F9-4D46-9E77-2CD5DB178370}" type="presParOf" srcId="{B1DDC9BF-C3F6-476C-8EE7-3E41A8BB2B38}" destId="{19243006-5284-449B-8F11-14CF234E1B74}" srcOrd="1" destOrd="0" presId="urn:microsoft.com/office/officeart/2005/8/layout/hierarchy2"/>
    <dgm:cxn modelId="{8DE645B5-A01B-4422-AEA2-2C5E2FA56A9B}" type="presParOf" srcId="{19243006-5284-449B-8F11-14CF234E1B74}" destId="{5B426EDE-0C96-4A2A-A969-D6B01A679B07}" srcOrd="0" destOrd="0" presId="urn:microsoft.com/office/officeart/2005/8/layout/hierarchy2"/>
    <dgm:cxn modelId="{73DD8ADF-E4A6-4544-BBC0-F3CAD408557C}" type="presParOf" srcId="{5B426EDE-0C96-4A2A-A969-D6B01A679B07}" destId="{5B8D7B4C-17A5-4AD7-9353-54C1316735CA}" srcOrd="0" destOrd="0" presId="urn:microsoft.com/office/officeart/2005/8/layout/hierarchy2"/>
    <dgm:cxn modelId="{293E7C87-A74E-4840-81B3-457B0C3339A4}" type="presParOf" srcId="{19243006-5284-449B-8F11-14CF234E1B74}" destId="{FF1BBC63-22B9-402C-AB3B-D1C2E243B226}" srcOrd="1" destOrd="0" presId="urn:microsoft.com/office/officeart/2005/8/layout/hierarchy2"/>
    <dgm:cxn modelId="{DE5F4A62-4FB4-4262-853D-16F22DF3B870}" type="presParOf" srcId="{FF1BBC63-22B9-402C-AB3B-D1C2E243B226}" destId="{CF9E67C1-84E6-40DA-8F2E-882C95EAFC6D}" srcOrd="0" destOrd="0" presId="urn:microsoft.com/office/officeart/2005/8/layout/hierarchy2"/>
    <dgm:cxn modelId="{17878CCD-5698-4E8F-B8E1-0CA2F8C91BBE}" type="presParOf" srcId="{FF1BBC63-22B9-402C-AB3B-D1C2E243B226}" destId="{0C975F82-A6B8-417D-A662-F6DC7164DAED}" srcOrd="1" destOrd="0" presId="urn:microsoft.com/office/officeart/2005/8/layout/hierarchy2"/>
    <dgm:cxn modelId="{EF0674C3-ECFB-4D13-AFBF-4D08A19D84C4}" type="presParOf" srcId="{0C975F82-A6B8-417D-A662-F6DC7164DAED}" destId="{2D9C9CE6-8BD8-4873-BF79-38428BA85533}" srcOrd="0" destOrd="0" presId="urn:microsoft.com/office/officeart/2005/8/layout/hierarchy2"/>
    <dgm:cxn modelId="{767452C8-F076-420F-BB38-0DCF88660299}" type="presParOf" srcId="{2D9C9CE6-8BD8-4873-BF79-38428BA85533}" destId="{67869DF7-B942-41F3-880A-7F2C2ED73CB0}" srcOrd="0" destOrd="0" presId="urn:microsoft.com/office/officeart/2005/8/layout/hierarchy2"/>
    <dgm:cxn modelId="{608BC746-C15C-4FD3-B78C-A8BC45418560}" type="presParOf" srcId="{0C975F82-A6B8-417D-A662-F6DC7164DAED}" destId="{399A99CA-547D-4662-8440-8CBF3A0EE7B6}" srcOrd="1" destOrd="0" presId="urn:microsoft.com/office/officeart/2005/8/layout/hierarchy2"/>
    <dgm:cxn modelId="{9F38C050-5DA7-4272-90E7-4F7B84C52CA5}" type="presParOf" srcId="{399A99CA-547D-4662-8440-8CBF3A0EE7B6}" destId="{EE7AA660-4B91-4B56-BAC4-2DEE49F3C6B7}" srcOrd="0" destOrd="0" presId="urn:microsoft.com/office/officeart/2005/8/layout/hierarchy2"/>
    <dgm:cxn modelId="{43F1320D-DD66-4F5C-A419-CC5CBA5C17B2}" type="presParOf" srcId="{399A99CA-547D-4662-8440-8CBF3A0EE7B6}" destId="{B6597C00-FD17-42DC-ADA1-255830F6C934}" srcOrd="1" destOrd="0" presId="urn:microsoft.com/office/officeart/2005/8/layout/hierarchy2"/>
    <dgm:cxn modelId="{B5BBE618-6064-4808-8973-38918DDBAE47}" type="presParOf" srcId="{B6597C00-FD17-42DC-ADA1-255830F6C934}" destId="{DFA016DF-34C3-4E08-8588-6C8B29CF38F1}" srcOrd="0" destOrd="0" presId="urn:microsoft.com/office/officeart/2005/8/layout/hierarchy2"/>
    <dgm:cxn modelId="{5E2EA118-D847-4BCF-896E-F6755C3BEDD4}" type="presParOf" srcId="{DFA016DF-34C3-4E08-8588-6C8B29CF38F1}" destId="{06ACB4B3-3DA2-49FC-BF7E-DB780C63FA77}" srcOrd="0" destOrd="0" presId="urn:microsoft.com/office/officeart/2005/8/layout/hierarchy2"/>
    <dgm:cxn modelId="{D4645354-7874-4303-9CC2-0A78163ABB81}" type="presParOf" srcId="{B6597C00-FD17-42DC-ADA1-255830F6C934}" destId="{9BB9447C-A829-4C14-A0A5-55B096EB5EB6}" srcOrd="1" destOrd="0" presId="urn:microsoft.com/office/officeart/2005/8/layout/hierarchy2"/>
    <dgm:cxn modelId="{CD63720B-5BE1-4166-9929-C63934203DA3}" type="presParOf" srcId="{9BB9447C-A829-4C14-A0A5-55B096EB5EB6}" destId="{E88714E2-CAA1-417E-B988-5E2856CC0EF1}" srcOrd="0" destOrd="0" presId="urn:microsoft.com/office/officeart/2005/8/layout/hierarchy2"/>
    <dgm:cxn modelId="{EA109A8A-E4E4-4B19-80AE-17BB1617F790}" type="presParOf" srcId="{9BB9447C-A829-4C14-A0A5-55B096EB5EB6}" destId="{2EEBC0A2-1E2E-4B60-9623-D8A9B517CA74}" srcOrd="1" destOrd="0" presId="urn:microsoft.com/office/officeart/2005/8/layout/hierarchy2"/>
    <dgm:cxn modelId="{7CAB66EF-7354-4BAB-AB9F-D3EAB9006DCA}" type="presParOf" srcId="{B6597C00-FD17-42DC-ADA1-255830F6C934}" destId="{4E17566C-3169-4E36-96AF-CD92C9C657C7}" srcOrd="2" destOrd="0" presId="urn:microsoft.com/office/officeart/2005/8/layout/hierarchy2"/>
    <dgm:cxn modelId="{38D7F025-B283-46A4-80F7-0998DAD0C461}" type="presParOf" srcId="{4E17566C-3169-4E36-96AF-CD92C9C657C7}" destId="{24253F8A-83B4-455E-945C-EDC978E365AD}" srcOrd="0" destOrd="0" presId="urn:microsoft.com/office/officeart/2005/8/layout/hierarchy2"/>
    <dgm:cxn modelId="{2A6CD6C9-8F5E-4672-80C0-5E18C6394327}" type="presParOf" srcId="{B6597C00-FD17-42DC-ADA1-255830F6C934}" destId="{601574E0-5F82-4ABB-A8EA-3C97C994188F}" srcOrd="3" destOrd="0" presId="urn:microsoft.com/office/officeart/2005/8/layout/hierarchy2"/>
    <dgm:cxn modelId="{06FB7FDB-9260-42C5-92DD-E1C660D7370F}" type="presParOf" srcId="{601574E0-5F82-4ABB-A8EA-3C97C994188F}" destId="{08D852F9-75DE-4A45-B2AC-FC70FBA4B9C5}" srcOrd="0" destOrd="0" presId="urn:microsoft.com/office/officeart/2005/8/layout/hierarchy2"/>
    <dgm:cxn modelId="{A0102BCE-A722-453B-9810-C55218B5E628}" type="presParOf" srcId="{601574E0-5F82-4ABB-A8EA-3C97C994188F}" destId="{66BA44A6-2FEC-4A4B-8ECD-EB1DEC2057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87F89-1C6F-4864-BBD4-7097D32EED75}">
      <dsp:nvSpPr>
        <dsp:cNvPr id="0" name=""/>
        <dsp:cNvSpPr/>
      </dsp:nvSpPr>
      <dsp:spPr>
        <a:xfrm>
          <a:off x="1489669" y="102212"/>
          <a:ext cx="1205630" cy="783659"/>
        </a:xfrm>
        <a:prstGeom prst="flowChartConnector">
          <a:avLst/>
        </a:prstGeom>
        <a:solidFill>
          <a:srgbClr val="41B6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Assessment</a:t>
          </a:r>
        </a:p>
      </dsp:txBody>
      <dsp:txXfrm>
        <a:off x="1666229" y="216976"/>
        <a:ext cx="852510" cy="554131"/>
      </dsp:txXfrm>
    </dsp:sp>
    <dsp:sp modelId="{72FC884A-44F0-46EF-9B1F-3E1572E557FC}">
      <dsp:nvSpPr>
        <dsp:cNvPr id="0" name=""/>
        <dsp:cNvSpPr/>
      </dsp:nvSpPr>
      <dsp:spPr>
        <a:xfrm>
          <a:off x="526573" y="494042"/>
          <a:ext cx="3131822" cy="3131822"/>
        </a:xfrm>
        <a:custGeom>
          <a:avLst/>
          <a:gdLst/>
          <a:ahLst/>
          <a:cxnLst/>
          <a:rect l="0" t="0" r="0" b="0"/>
          <a:pathLst>
            <a:path>
              <a:moveTo>
                <a:pt x="2330299" y="199240"/>
              </a:moveTo>
              <a:arcTo wR="1565911" hR="1565911" stAng="17953116" swAng="12120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7CC29-7186-4607-9ED7-D2CBC9C5CA08}">
      <dsp:nvSpPr>
        <dsp:cNvPr id="0" name=""/>
        <dsp:cNvSpPr/>
      </dsp:nvSpPr>
      <dsp:spPr>
        <a:xfrm>
          <a:off x="2978939" y="1184230"/>
          <a:ext cx="1205630" cy="783659"/>
        </a:xfrm>
        <a:prstGeom prst="flowChartConnector">
          <a:avLst/>
        </a:prstGeom>
        <a:solidFill>
          <a:srgbClr val="41B6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Diagnosis</a:t>
          </a:r>
        </a:p>
      </dsp:txBody>
      <dsp:txXfrm>
        <a:off x="3155499" y="1298994"/>
        <a:ext cx="852510" cy="554131"/>
      </dsp:txXfrm>
    </dsp:sp>
    <dsp:sp modelId="{C925251E-0917-4E39-AAAE-661EB1E6EDB2}">
      <dsp:nvSpPr>
        <dsp:cNvPr id="0" name=""/>
        <dsp:cNvSpPr/>
      </dsp:nvSpPr>
      <dsp:spPr>
        <a:xfrm>
          <a:off x="526573" y="494042"/>
          <a:ext cx="3131822" cy="3131822"/>
        </a:xfrm>
        <a:custGeom>
          <a:avLst/>
          <a:gdLst/>
          <a:ahLst/>
          <a:cxnLst/>
          <a:rect l="0" t="0" r="0" b="0"/>
          <a:pathLst>
            <a:path>
              <a:moveTo>
                <a:pt x="3128071" y="1674232"/>
              </a:moveTo>
              <a:arcTo wR="1565911" hR="1565911" stAng="21837995" swAng="13601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518AD-AC33-4844-9B44-850755627BC6}">
      <dsp:nvSpPr>
        <dsp:cNvPr id="0" name=""/>
        <dsp:cNvSpPr/>
      </dsp:nvSpPr>
      <dsp:spPr>
        <a:xfrm>
          <a:off x="2410088" y="2934972"/>
          <a:ext cx="1205630" cy="783659"/>
        </a:xfrm>
        <a:prstGeom prst="flowChartConnector">
          <a:avLst/>
        </a:prstGeom>
        <a:solidFill>
          <a:srgbClr val="41B6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Planning</a:t>
          </a:r>
        </a:p>
      </dsp:txBody>
      <dsp:txXfrm>
        <a:off x="2586648" y="3049736"/>
        <a:ext cx="852510" cy="554131"/>
      </dsp:txXfrm>
    </dsp:sp>
    <dsp:sp modelId="{94E69D99-1EC9-4A08-B9BA-E8BD2C4BE2C5}">
      <dsp:nvSpPr>
        <dsp:cNvPr id="0" name=""/>
        <dsp:cNvSpPr/>
      </dsp:nvSpPr>
      <dsp:spPr>
        <a:xfrm>
          <a:off x="688771" y="469225"/>
          <a:ext cx="3131822" cy="3131822"/>
        </a:xfrm>
        <a:custGeom>
          <a:avLst/>
          <a:gdLst/>
          <a:ahLst/>
          <a:cxnLst/>
          <a:rect l="0" t="0" r="0" b="0"/>
          <a:pathLst>
            <a:path>
              <a:moveTo>
                <a:pt x="1603772" y="3131364"/>
              </a:moveTo>
              <a:arcTo wR="1565911" hR="1565911" stAng="5316872" swAng="7835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BF379-04A7-4D2B-9C59-56A5B28E7EC9}">
      <dsp:nvSpPr>
        <dsp:cNvPr id="0" name=""/>
        <dsp:cNvSpPr/>
      </dsp:nvSpPr>
      <dsp:spPr>
        <a:xfrm>
          <a:off x="617847" y="2894635"/>
          <a:ext cx="1205630" cy="783659"/>
        </a:xfrm>
        <a:prstGeom prst="flowChartConnector">
          <a:avLst/>
        </a:prstGeom>
        <a:solidFill>
          <a:srgbClr val="41B6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Implementation</a:t>
          </a:r>
        </a:p>
      </dsp:txBody>
      <dsp:txXfrm>
        <a:off x="794407" y="3009399"/>
        <a:ext cx="852510" cy="554131"/>
      </dsp:txXfrm>
    </dsp:sp>
    <dsp:sp modelId="{B9BEBDEC-A18C-424B-BBC6-8F056E2A8C80}">
      <dsp:nvSpPr>
        <dsp:cNvPr id="0" name=""/>
        <dsp:cNvSpPr/>
      </dsp:nvSpPr>
      <dsp:spPr>
        <a:xfrm>
          <a:off x="529249" y="391889"/>
          <a:ext cx="3131822" cy="3131822"/>
        </a:xfrm>
        <a:custGeom>
          <a:avLst/>
          <a:gdLst/>
          <a:ahLst/>
          <a:cxnLst/>
          <a:rect l="0" t="0" r="0" b="0"/>
          <a:pathLst>
            <a:path>
              <a:moveTo>
                <a:pt x="204253" y="2339194"/>
              </a:moveTo>
              <a:arcTo wR="1565911" hR="1565911" stAng="9024470" swAng="132415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E1492-60DE-4704-A74F-A9D075785C69}">
      <dsp:nvSpPr>
        <dsp:cNvPr id="0" name=""/>
        <dsp:cNvSpPr/>
      </dsp:nvSpPr>
      <dsp:spPr>
        <a:xfrm>
          <a:off x="399" y="1184230"/>
          <a:ext cx="1205630" cy="783659"/>
        </a:xfrm>
        <a:prstGeom prst="flowChartConnector">
          <a:avLst/>
        </a:prstGeom>
        <a:solidFill>
          <a:srgbClr val="41B6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Evaluation</a:t>
          </a:r>
        </a:p>
      </dsp:txBody>
      <dsp:txXfrm>
        <a:off x="176959" y="1298994"/>
        <a:ext cx="852510" cy="554131"/>
      </dsp:txXfrm>
    </dsp:sp>
    <dsp:sp modelId="{A5DA0CCF-CDB6-4DDE-8B56-2DDA3E1D4A65}">
      <dsp:nvSpPr>
        <dsp:cNvPr id="0" name=""/>
        <dsp:cNvSpPr/>
      </dsp:nvSpPr>
      <dsp:spPr>
        <a:xfrm>
          <a:off x="526573" y="494042"/>
          <a:ext cx="3131822" cy="3131822"/>
        </a:xfrm>
        <a:custGeom>
          <a:avLst/>
          <a:gdLst/>
          <a:ahLst/>
          <a:cxnLst/>
          <a:rect l="0" t="0" r="0" b="0"/>
          <a:pathLst>
            <a:path>
              <a:moveTo>
                <a:pt x="376615" y="547258"/>
              </a:moveTo>
              <a:arcTo wR="1565911" hR="1565911" stAng="13234838" swAng="12120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BDAE2-C567-42DB-A375-6B0113BE009A}">
      <dsp:nvSpPr>
        <dsp:cNvPr id="0" name=""/>
        <dsp:cNvSpPr/>
      </dsp:nvSpPr>
      <dsp:spPr>
        <a:xfrm>
          <a:off x="8861" y="2012576"/>
          <a:ext cx="1278361" cy="819506"/>
        </a:xfrm>
        <a:prstGeom prst="flowChartTerminator">
          <a:avLst/>
        </a:prstGeom>
        <a:solidFill>
          <a:srgbClr val="0096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Accidents and emergencies</a:t>
          </a:r>
        </a:p>
      </dsp:txBody>
      <dsp:txXfrm>
        <a:off x="69110" y="2132581"/>
        <a:ext cx="1157863" cy="579496"/>
      </dsp:txXfrm>
    </dsp:sp>
    <dsp:sp modelId="{E8CB53F7-E019-4147-B6F2-064512015ADE}">
      <dsp:nvSpPr>
        <dsp:cNvPr id="0" name=""/>
        <dsp:cNvSpPr/>
      </dsp:nvSpPr>
      <dsp:spPr>
        <a:xfrm>
          <a:off x="8861" y="2927960"/>
          <a:ext cx="1278361" cy="639180"/>
        </a:xfrm>
        <a:prstGeom prst="flowChartTerminator">
          <a:avLst/>
        </a:prstGeom>
        <a:solidFill>
          <a:srgbClr val="0096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GP</a:t>
          </a:r>
        </a:p>
      </dsp:txBody>
      <dsp:txXfrm>
        <a:off x="69110" y="3021558"/>
        <a:ext cx="1157863" cy="451984"/>
      </dsp:txXfrm>
    </dsp:sp>
    <dsp:sp modelId="{DA5C714F-947A-4B57-BD61-D093B7E5A636}">
      <dsp:nvSpPr>
        <dsp:cNvPr id="0" name=""/>
        <dsp:cNvSpPr/>
      </dsp:nvSpPr>
      <dsp:spPr>
        <a:xfrm rot="18770822">
          <a:off x="1166930" y="2963101"/>
          <a:ext cx="751929" cy="17604"/>
        </a:xfrm>
        <a:custGeom>
          <a:avLst/>
          <a:gdLst/>
          <a:ahLst/>
          <a:cxnLst/>
          <a:rect l="0" t="0" r="0" b="0"/>
          <a:pathLst>
            <a:path>
              <a:moveTo>
                <a:pt x="0" y="8802"/>
              </a:moveTo>
              <a:lnTo>
                <a:pt x="751929" y="880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24097" y="2953105"/>
        <a:ext cx="37596" cy="37596"/>
      </dsp:txXfrm>
    </dsp:sp>
    <dsp:sp modelId="{170EC852-5F73-499B-A639-5D27852628D6}">
      <dsp:nvSpPr>
        <dsp:cNvPr id="0" name=""/>
        <dsp:cNvSpPr/>
      </dsp:nvSpPr>
      <dsp:spPr>
        <a:xfrm>
          <a:off x="1798567" y="2339936"/>
          <a:ext cx="2425102" cy="712641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5E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Outpatients/ Investigations</a:t>
          </a:r>
        </a:p>
      </dsp:txBody>
      <dsp:txXfrm>
        <a:off x="2404843" y="2518096"/>
        <a:ext cx="1212551" cy="356321"/>
      </dsp:txXfrm>
    </dsp:sp>
    <dsp:sp modelId="{CD037BBB-5DE9-4620-BF67-425D9A6D8957}">
      <dsp:nvSpPr>
        <dsp:cNvPr id="0" name=""/>
        <dsp:cNvSpPr/>
      </dsp:nvSpPr>
      <dsp:spPr>
        <a:xfrm rot="2939390">
          <a:off x="1153265" y="3532759"/>
          <a:ext cx="779259" cy="17604"/>
        </a:xfrm>
        <a:custGeom>
          <a:avLst/>
          <a:gdLst/>
          <a:ahLst/>
          <a:cxnLst/>
          <a:rect l="0" t="0" r="0" b="0"/>
          <a:pathLst>
            <a:path>
              <a:moveTo>
                <a:pt x="0" y="8802"/>
              </a:moveTo>
              <a:lnTo>
                <a:pt x="779259" y="880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23414" y="3522080"/>
        <a:ext cx="38962" cy="38962"/>
      </dsp:txXfrm>
    </dsp:sp>
    <dsp:sp modelId="{AD9AF196-4F36-4947-AEEE-03216A0D6E8F}">
      <dsp:nvSpPr>
        <dsp:cNvPr id="0" name=""/>
        <dsp:cNvSpPr/>
      </dsp:nvSpPr>
      <dsp:spPr>
        <a:xfrm>
          <a:off x="1798567" y="3515983"/>
          <a:ext cx="1436430" cy="639180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5E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Surgery</a:t>
          </a:r>
        </a:p>
      </dsp:txBody>
      <dsp:txXfrm>
        <a:off x="2157675" y="3675778"/>
        <a:ext cx="718215" cy="319590"/>
      </dsp:txXfrm>
    </dsp:sp>
    <dsp:sp modelId="{40F3E7CC-FB58-47EC-9713-0357FD2511A7}">
      <dsp:nvSpPr>
        <dsp:cNvPr id="0" name=""/>
        <dsp:cNvSpPr/>
      </dsp:nvSpPr>
      <dsp:spPr>
        <a:xfrm>
          <a:off x="3234998" y="3826771"/>
          <a:ext cx="511344" cy="17604"/>
        </a:xfrm>
        <a:custGeom>
          <a:avLst/>
          <a:gdLst/>
          <a:ahLst/>
          <a:cxnLst/>
          <a:rect l="0" t="0" r="0" b="0"/>
          <a:pathLst>
            <a:path>
              <a:moveTo>
                <a:pt x="0" y="8802"/>
              </a:moveTo>
              <a:lnTo>
                <a:pt x="511344" y="880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77887" y="3822790"/>
        <a:ext cx="25567" cy="25567"/>
      </dsp:txXfrm>
    </dsp:sp>
    <dsp:sp modelId="{A3E48C9F-6DE9-4DE5-86D0-118CDD6485E2}">
      <dsp:nvSpPr>
        <dsp:cNvPr id="0" name=""/>
        <dsp:cNvSpPr/>
      </dsp:nvSpPr>
      <dsp:spPr>
        <a:xfrm>
          <a:off x="3746343" y="3515983"/>
          <a:ext cx="2112786" cy="639180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5E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Inpatients</a:t>
          </a:r>
        </a:p>
      </dsp:txBody>
      <dsp:txXfrm>
        <a:off x="4274540" y="3675778"/>
        <a:ext cx="1056393" cy="319590"/>
      </dsp:txXfrm>
    </dsp:sp>
    <dsp:sp modelId="{5B426EDE-0C96-4A2A-A969-D6B01A679B07}">
      <dsp:nvSpPr>
        <dsp:cNvPr id="0" name=""/>
        <dsp:cNvSpPr/>
      </dsp:nvSpPr>
      <dsp:spPr>
        <a:xfrm>
          <a:off x="5859129" y="3826771"/>
          <a:ext cx="511344" cy="17604"/>
        </a:xfrm>
        <a:custGeom>
          <a:avLst/>
          <a:gdLst/>
          <a:ahLst/>
          <a:cxnLst/>
          <a:rect l="0" t="0" r="0" b="0"/>
          <a:pathLst>
            <a:path>
              <a:moveTo>
                <a:pt x="0" y="8802"/>
              </a:moveTo>
              <a:lnTo>
                <a:pt x="511344" y="880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102017" y="3822790"/>
        <a:ext cx="25567" cy="25567"/>
      </dsp:txXfrm>
    </dsp:sp>
    <dsp:sp modelId="{CF9E67C1-84E6-40DA-8F2E-882C95EAFC6D}">
      <dsp:nvSpPr>
        <dsp:cNvPr id="0" name=""/>
        <dsp:cNvSpPr/>
      </dsp:nvSpPr>
      <dsp:spPr>
        <a:xfrm>
          <a:off x="6370473" y="3515983"/>
          <a:ext cx="1278361" cy="639180"/>
        </a:xfrm>
        <a:prstGeom prst="flowChartProcess">
          <a:avLst/>
        </a:prstGeom>
        <a:solidFill>
          <a:srgbClr val="007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Nursing</a:t>
          </a:r>
        </a:p>
      </dsp:txBody>
      <dsp:txXfrm>
        <a:off x="6370473" y="3515983"/>
        <a:ext cx="1278361" cy="639180"/>
      </dsp:txXfrm>
    </dsp:sp>
    <dsp:sp modelId="{2D9C9CE6-8BD8-4873-BF79-38428BA85533}">
      <dsp:nvSpPr>
        <dsp:cNvPr id="0" name=""/>
        <dsp:cNvSpPr/>
      </dsp:nvSpPr>
      <dsp:spPr>
        <a:xfrm>
          <a:off x="7648835" y="3826771"/>
          <a:ext cx="511344" cy="17604"/>
        </a:xfrm>
        <a:custGeom>
          <a:avLst/>
          <a:gdLst/>
          <a:ahLst/>
          <a:cxnLst/>
          <a:rect l="0" t="0" r="0" b="0"/>
          <a:pathLst>
            <a:path>
              <a:moveTo>
                <a:pt x="0" y="8802"/>
              </a:moveTo>
              <a:lnTo>
                <a:pt x="511344" y="880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1723" y="3822790"/>
        <a:ext cx="25567" cy="25567"/>
      </dsp:txXfrm>
    </dsp:sp>
    <dsp:sp modelId="{EE7AA660-4B91-4B56-BAC4-2DEE49F3C6B7}">
      <dsp:nvSpPr>
        <dsp:cNvPr id="0" name=""/>
        <dsp:cNvSpPr/>
      </dsp:nvSpPr>
      <dsp:spPr>
        <a:xfrm>
          <a:off x="8160179" y="3515983"/>
          <a:ext cx="1861217" cy="639180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5EB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Discharge</a:t>
          </a:r>
        </a:p>
      </dsp:txBody>
      <dsp:txXfrm>
        <a:off x="8625483" y="3675778"/>
        <a:ext cx="930609" cy="319590"/>
      </dsp:txXfrm>
    </dsp:sp>
    <dsp:sp modelId="{DFA016DF-34C3-4E08-8588-6C8B29CF38F1}">
      <dsp:nvSpPr>
        <dsp:cNvPr id="0" name=""/>
        <dsp:cNvSpPr/>
      </dsp:nvSpPr>
      <dsp:spPr>
        <a:xfrm rot="19457599">
          <a:off x="9962208" y="3643007"/>
          <a:ext cx="629722" cy="17604"/>
        </a:xfrm>
        <a:custGeom>
          <a:avLst/>
          <a:gdLst/>
          <a:ahLst/>
          <a:cxnLst/>
          <a:rect l="0" t="0" r="0" b="0"/>
          <a:pathLst>
            <a:path>
              <a:moveTo>
                <a:pt x="0" y="8802"/>
              </a:moveTo>
              <a:lnTo>
                <a:pt x="629722" y="880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261326" y="3636066"/>
        <a:ext cx="31486" cy="31486"/>
      </dsp:txXfrm>
    </dsp:sp>
    <dsp:sp modelId="{E88714E2-CAA1-417E-B988-5E2856CC0EF1}">
      <dsp:nvSpPr>
        <dsp:cNvPr id="0" name=""/>
        <dsp:cNvSpPr/>
      </dsp:nvSpPr>
      <dsp:spPr>
        <a:xfrm>
          <a:off x="10532741" y="3148454"/>
          <a:ext cx="1278361" cy="639180"/>
        </a:xfrm>
        <a:prstGeom prst="flowChartTerminator">
          <a:avLst/>
        </a:prstGeom>
        <a:solidFill>
          <a:srgbClr val="DA29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Home</a:t>
          </a:r>
        </a:p>
      </dsp:txBody>
      <dsp:txXfrm>
        <a:off x="10592990" y="3242052"/>
        <a:ext cx="1157863" cy="451984"/>
      </dsp:txXfrm>
    </dsp:sp>
    <dsp:sp modelId="{4E17566C-3169-4E36-96AF-CD92C9C657C7}">
      <dsp:nvSpPr>
        <dsp:cNvPr id="0" name=""/>
        <dsp:cNvSpPr/>
      </dsp:nvSpPr>
      <dsp:spPr>
        <a:xfrm rot="2142401">
          <a:off x="9962208" y="4010536"/>
          <a:ext cx="629722" cy="17604"/>
        </a:xfrm>
        <a:custGeom>
          <a:avLst/>
          <a:gdLst/>
          <a:ahLst/>
          <a:cxnLst/>
          <a:rect l="0" t="0" r="0" b="0"/>
          <a:pathLst>
            <a:path>
              <a:moveTo>
                <a:pt x="0" y="8802"/>
              </a:moveTo>
              <a:lnTo>
                <a:pt x="629722" y="8802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261326" y="4003595"/>
        <a:ext cx="31486" cy="31486"/>
      </dsp:txXfrm>
    </dsp:sp>
    <dsp:sp modelId="{08D852F9-75DE-4A45-B2AC-FC70FBA4B9C5}">
      <dsp:nvSpPr>
        <dsp:cNvPr id="0" name=""/>
        <dsp:cNvSpPr/>
      </dsp:nvSpPr>
      <dsp:spPr>
        <a:xfrm>
          <a:off x="10532741" y="3883512"/>
          <a:ext cx="1278361" cy="639180"/>
        </a:xfrm>
        <a:prstGeom prst="flowChartTerminator">
          <a:avLst/>
        </a:prstGeom>
        <a:solidFill>
          <a:srgbClr val="DA29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Community care</a:t>
          </a:r>
        </a:p>
      </dsp:txBody>
      <dsp:txXfrm>
        <a:off x="10592990" y="3977110"/>
        <a:ext cx="1157863" cy="451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F8FE-67ED-4D08-C836-D338624D6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A2518-2351-44A6-6A6C-C2972536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0A5F-D655-109E-14A1-F05E0B2B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1403-570C-56FF-7DD6-5672D4C2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BB7D-5BCB-50CD-264C-43E711A3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5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E34A-9034-DE04-4E82-EDB3E578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EFAF-1BFD-3AE1-5E4B-88900DBBD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916D-19E6-8526-3852-2D0887EC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C9ED-A608-685C-9E53-F37EDAAB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FB5B-3686-24A1-17C3-BB466F69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C438E-B381-A479-8C92-D8759D44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DD1D5-FC2C-134F-44C0-D6DF923E8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D2C9-4C32-E759-1B17-9D685345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E6E0-C39F-18B9-40FC-E59B5EFC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5366-2C71-6114-F224-4B152117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0628-39DB-2B0E-0CBA-1748438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97D6-9ACD-B059-0DFF-2A85961E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8AFD-C3DD-FD00-D7A2-4821ACCB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A2EB-2EB5-E9BC-D780-ADFB2AB2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42A3-2C89-EB7D-0B3F-535A4895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0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9210-C8D4-F0B4-7C7C-999CBD5B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1F2A-EC92-20CB-305F-D132411D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F39E-AE2C-EFBC-4E19-AFDA21E1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0BFB-5521-197E-770C-C9F67D8E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48AC-D998-0868-C3F0-ADE5B84F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1CAE-121A-F540-A54E-77B2D602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D485-567D-F94D-4F1B-70C7D5E13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54295-2A41-635D-5F3B-74C084C1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2688C-66E0-3854-CC38-7ADA7B35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E2524-6F93-5CAA-10C3-B4AE0261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32C0C-E271-FB85-49F9-9E651415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45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CC82-A70E-E088-0BA5-A947952A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7AD0F-E489-0225-A321-81DBA48D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F03C-29DF-FDDF-3FE8-1AFF0ECA8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85E8-49DD-2C02-9837-565A05CFD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81968-9014-3B17-B613-0D34F3C69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CCA4D-DD25-0AFA-4E6E-51F6172E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ACB52-CA02-0BA1-41DB-006BEED0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0D9BE-985A-6277-4D93-947AEE77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8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F994-1B96-FD14-3B68-486FF54A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26B5-73DD-0B1E-C284-5061D7F7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9AED7-8F3B-5748-9843-A923EF09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1894-5862-E4C2-7BA1-427524E3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6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FF14E-F704-DC1F-688D-874196E9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6E2FE-5992-8A21-9FEE-11D15C9B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7952-42A7-2E3F-17EB-9A25C249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6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7DEE-42D3-FBAB-1A64-DC3E66D1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A5E9-0FEF-C1A7-7FB5-BCDD6CB7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1B0F2-B41A-BCFC-D7CA-8636EADC3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62F99-F31F-943E-2C7C-027204FC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5CAB2-49AB-9E3F-55FB-C0C3FA4F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F7DF-E2CA-C932-866A-64198FD8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DBA0-CB16-3F1E-E643-5C02B54D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F4A2E-23A2-4BC5-26A4-6C29C6286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F2E14-3C6C-030E-6D97-605C78AF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6F3E7-1DC0-55D0-6093-087D45E3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C36E1-5D70-6175-1FE0-381D9079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7882-0487-A2F9-4CAF-E2217893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36187-182A-D5D9-44FB-A89B9DC8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9D14C-AAFC-473E-86BC-2540B718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9EA8-9B73-D9A6-7E32-BE97E354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FA82-F687-4062-9C30-6F38E24FC391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2E65-E4C0-A473-1C35-491F7C761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D00C-0E30-1E77-C452-3B3B52E5D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0767-A27F-47DD-949A-03C2A63F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88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2DB8CF-41B6-DD99-3A2D-44A837BBB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112814"/>
              </p:ext>
            </p:extLst>
          </p:nvPr>
        </p:nvGraphicFramePr>
        <p:xfrm>
          <a:off x="5066606" y="1922929"/>
          <a:ext cx="4184969" cy="387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103A5D-B761-EDF9-3E63-4FF7037B6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470383"/>
              </p:ext>
            </p:extLst>
          </p:nvPr>
        </p:nvGraphicFramePr>
        <p:xfrm>
          <a:off x="186017" y="497541"/>
          <a:ext cx="11819965" cy="653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5DA342-11F7-7BE4-62F3-408C339D2B3A}"/>
              </a:ext>
            </a:extLst>
          </p:cNvPr>
          <p:cNvCxnSpPr/>
          <p:nvPr/>
        </p:nvCxnSpPr>
        <p:spPr>
          <a:xfrm>
            <a:off x="1506071" y="2985247"/>
            <a:ext cx="484094" cy="12371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ACCB98-DE66-4352-1A88-5D3FA118110B}"/>
              </a:ext>
            </a:extLst>
          </p:cNvPr>
          <p:cNvCxnSpPr/>
          <p:nvPr/>
        </p:nvCxnSpPr>
        <p:spPr>
          <a:xfrm>
            <a:off x="1506071" y="2985247"/>
            <a:ext cx="484094" cy="1479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820A5E-DA93-CADE-7928-639B8E4C4A3F}"/>
              </a:ext>
            </a:extLst>
          </p:cNvPr>
          <p:cNvCxnSpPr>
            <a:cxnSpLocks/>
          </p:cNvCxnSpPr>
          <p:nvPr/>
        </p:nvCxnSpPr>
        <p:spPr>
          <a:xfrm>
            <a:off x="4410635" y="3186952"/>
            <a:ext cx="510989" cy="833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0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 Bermingham</dc:creator>
  <cp:lastModifiedBy>Mairead Bermingham</cp:lastModifiedBy>
  <cp:revision>1</cp:revision>
  <dcterms:created xsi:type="dcterms:W3CDTF">2023-08-13T12:25:02Z</dcterms:created>
  <dcterms:modified xsi:type="dcterms:W3CDTF">2023-08-13T12:35:19Z</dcterms:modified>
</cp:coreProperties>
</file>