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2908-1A35-4F7B-800B-E564DE4F1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D0BC-0435-4BE8-A3BD-D6F3F1C6E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22A5-990C-4B62-8DFE-52738380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0FBA-E881-4C11-9651-D6542424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F1BE-015E-4F99-9664-D5302DD7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9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5123-BDF0-49C8-A640-237B1036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A3F37-06C9-429B-9E3E-FE901531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B649-6DE8-4143-9C98-7EF1DA15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C114-96AF-445B-BF6C-003A902D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8DEFC-DB29-4E84-9C66-22B00900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84857-5FA3-4343-8834-3A999C71A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38191-E43B-44AB-9101-15208587F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79D4-63EA-4694-B582-9B679623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5DB8-2740-4ABC-BF4C-55F14C6D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03FA-ED91-4A53-9DEC-DFFD25BA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F207-BB95-40D8-9541-597BA221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7C23-785E-40B9-861B-0B3139E8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D0DF-6AAD-4B83-BCCC-985FE6DB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3065-47A6-4EF3-986D-4C4DE2C2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3AF8-5647-47CD-9651-ABAFB926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C18D-4FAA-4383-9B17-9512D89D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8BEF-8D4A-4F9D-B7F6-CAFA37A7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89A9-9F62-480F-B710-71B713EC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54F89-4D95-4A3F-B653-7FC0984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6F5A-6C88-46FD-812A-6B7BF7FC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4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A94B-379E-4950-ADE2-1DFDE01D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D3C8-2FC2-44F6-8A64-5E099C13F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C64EF-9581-44A5-9B0E-27121FA39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9FBF-B7B4-4E76-B7D7-27654057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8554-9858-4CC9-AF0E-D865862B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C0A3D-67C4-4054-8AE3-394BB0BE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BFFB-4F0D-45A0-A1F3-F4B28C87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E34EC-2DAA-4631-BE9A-BF5DECE6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DB2-92B5-4AEB-AEF7-D64B8D7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77A04-E75F-40B8-90A7-9C12F4A0F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0488C-73F1-4B0E-A663-2454C11D6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25A65-51F3-43B4-85B3-152C302C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A11E0-D8AC-434F-9165-A9365D7F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A8767-C5DC-495F-B2B5-897A711D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3B90-4A7B-4992-A64E-7D4E7575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E3723-F70B-446F-8A28-FBD334A9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EEE74-6C91-4413-828E-F8F93CFA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FE6CA-7161-4064-B435-CDB20F33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9629B-7AAC-4152-AB10-94165E95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E1779-A26A-4C5A-8090-53E6F717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D1181-AD8B-44B4-916A-70B580C1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64B0-CDF8-4BE5-8EF4-281BA289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3EC8-F4CA-4091-A2E9-0E3726FB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F3174-42BC-43C5-90B0-C1601F9BC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5CAD-5E1B-4094-A999-B1053DD3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A6ED-1039-4AD7-A51C-0AD352CA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4520-E442-43E8-BFC2-27C442BE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6D4D-F97A-429A-9F25-B50A4817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3D220-BE3B-4CD1-8961-C4EFEFBDB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8862-17AB-48C3-94C0-90A25F4D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35D96-952F-4D60-A455-58FC3E0C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FE38C-87ED-4AC7-B9FB-0983ED22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60AB2-AB69-4279-B6F5-DAA5B4CD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05639-D843-4AD9-876B-883E404D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00A13-E508-4FA0-804F-55807989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A1C8-81FE-4D39-82BD-B2AC87B1B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3C88-D09A-4FDD-8584-DC37723A83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DD2F-F595-40F0-96C5-F5B800AC6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C0ED-0D11-483E-ABED-A4CB1AD68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E444-A561-4120-BCD5-9ECA740D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2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BC20-5188-4001-8F68-3A70E4D5B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A88E3-CB74-4BA1-893F-9C425B28F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EAE597-3F1C-48B2-98FE-A473D66AB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7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9823-28B7-41F1-ACC7-5CA8F98D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businesscard, vector graphics, screenshot&#10;&#10;Description automatically generated">
            <a:extLst>
              <a:ext uri="{FF2B5EF4-FFF2-40B4-BE49-F238E27FC236}">
                <a16:creationId xmlns:a16="http://schemas.microsoft.com/office/drawing/2014/main" id="{E173399D-C571-4F23-BAF2-61E36BC23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190436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D743-511A-4A19-9428-5A758DEC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A0A33C5A-64A3-4758-9A48-3602AADE3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694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E950-7C98-4A19-8DEE-2F4329A4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1EE371-75F3-4780-8E84-30748E058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574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EEE8-1CFB-451C-BC04-499DDD6B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2CCDF0E-6F37-478E-8193-2D020233E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00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85AB-13AB-4C46-925D-38C7E2A5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B9960FC-1A2F-4652-A5CE-7A3AC4875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979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051F-54A0-479E-9E24-C50AA182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AF9ED834-8DC6-48B5-8A97-C012C7D30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07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EC7D-E652-4FE4-981B-22102E13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CD99281-F6E8-4EB7-ACE5-BA0EE5433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0775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61DE-C0E6-4ECF-826F-4041674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8F3CDA-890A-4F7C-8492-FA6543168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5007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LINCOLN MORALES</dc:creator>
  <cp:lastModifiedBy>LINCOLN MORALES</cp:lastModifiedBy>
  <cp:revision>1</cp:revision>
  <dcterms:created xsi:type="dcterms:W3CDTF">2021-02-04T05:40:05Z</dcterms:created>
  <dcterms:modified xsi:type="dcterms:W3CDTF">2021-02-04T05:42:09Z</dcterms:modified>
</cp:coreProperties>
</file>