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C2B99E45-3EDA-4505-ABF9-63C4FE4CAB06}">
          <p14:sldIdLst>
            <p14:sldId id="257"/>
          </p14:sldIdLst>
        </p14:section>
        <p14:section name="计算机内存模型" id="{8E509344-EFB1-46E6-9371-C6DD6EC942D4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F5A4A-1E23-4A9D-8851-1A5130DBDDFA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E91E2-87DB-4CB8-B721-08C6877AE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4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9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6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0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3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6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7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F493-0124-4E85-BA33-C6598CBED6B0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C1C8-7117-4050-B560-F8258F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2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zh-CN" dirty="0"/>
              <a:t>计算机内存模型</a:t>
            </a:r>
            <a:r>
              <a:rPr lang="zh-CN" altLang="zh-CN" dirty="0" smtClean="0"/>
              <a:t>​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中的四种内存屏障</a:t>
            </a:r>
            <a:endParaRPr lang="zh-CN" altLang="zh-CN" dirty="0"/>
          </a:p>
          <a:p>
            <a:pPr fontAlgn="base"/>
            <a:r>
              <a:rPr lang="zh-CN" altLang="zh-CN" dirty="0"/>
              <a:t>缓存伪共享问题 (False Share Problem)与</a:t>
            </a:r>
            <a:r>
              <a:rPr lang="en-US" altLang="zh-CN" dirty="0"/>
              <a:t>Disruptor</a:t>
            </a:r>
            <a:r>
              <a:rPr lang="zh-CN" altLang="zh-CN" dirty="0"/>
              <a:t>的解决方案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985958" y="133350"/>
            <a:ext cx="8181977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Total Store Ordering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2" y="809625"/>
            <a:ext cx="78676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内存模型中的四种内存屏障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00597"/>
              </p:ext>
            </p:extLst>
          </p:nvPr>
        </p:nvGraphicFramePr>
        <p:xfrm>
          <a:off x="838200" y="1587499"/>
          <a:ext cx="108204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037">
                  <a:extLst>
                    <a:ext uri="{9D8B030D-6E8A-4147-A177-3AD203B41FA5}">
                      <a16:colId xmlns:a16="http://schemas.microsoft.com/office/drawing/2014/main" val="1122194604"/>
                    </a:ext>
                  </a:extLst>
                </a:gridCol>
                <a:gridCol w="3041263">
                  <a:extLst>
                    <a:ext uri="{9D8B030D-6E8A-4147-A177-3AD203B41FA5}">
                      <a16:colId xmlns:a16="http://schemas.microsoft.com/office/drawing/2014/main" val="4063307088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1909279212"/>
                    </a:ext>
                  </a:extLst>
                </a:gridCol>
              </a:tblGrid>
              <a:tr h="934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屏障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02189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LoadLoad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Load1;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LoadLoad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; Load2;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确保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从内存中加载数据优先于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Load2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及其后序所有的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690892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LoadStore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Load1;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LoadStore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; Store1;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确保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优先于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Store1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及其后序所有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Store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71143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StoreLoad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Store1;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StoreLoad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; Load1;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确保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Store1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将数据立刻刷新到主存且优先于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Load1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及其后续所有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480876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StoreStore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Store1;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StoreStore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 Store2;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确保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将数据立刻刷新到主存中并优先于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操作及其后续所有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77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6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123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目录</vt:lpstr>
      <vt:lpstr>Total Store Ordering 内存模型</vt:lpstr>
      <vt:lpstr>Java内存模型中的四种内存屏障</vt:lpstr>
    </vt:vector>
  </TitlesOfParts>
  <Company>bilibili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哔哩哔哩</dc:creator>
  <cp:lastModifiedBy>哔哩哔哩</cp:lastModifiedBy>
  <cp:revision>7</cp:revision>
  <dcterms:created xsi:type="dcterms:W3CDTF">2021-06-16T08:17:28Z</dcterms:created>
  <dcterms:modified xsi:type="dcterms:W3CDTF">2021-06-16T12:06:33Z</dcterms:modified>
</cp:coreProperties>
</file>