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6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5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4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67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0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0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4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9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3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2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5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6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4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86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4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88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2CA9-BB87-4878-976F-E0C086FB045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CE15-D06C-48A6-AA02-5FD261658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85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20/03/matriz-swot/" TargetMode="External"/><Relationship Id="rId2" Type="http://schemas.openxmlformats.org/officeDocument/2006/relationships/hyperlink" Target="https://www.euax.com.br/2018/02/importancia-do-gerenciamento-de-risc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Gestão de Riscos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50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Matriz SWOT</a:t>
            </a:r>
            <a:endParaRPr lang="pt-BR" dirty="0"/>
          </a:p>
        </p:txBody>
      </p:sp>
      <p:pic>
        <p:nvPicPr>
          <p:cNvPr id="4" name="Espaço Reservado para Conteúdo 3" descr="matriz swot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6721" y="2336800"/>
            <a:ext cx="4642533" cy="359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12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https://www.euax.com.br/2018/02/importancia-do-gerenciamento-de-riscos/</a:t>
            </a:r>
            <a:r>
              <a:rPr lang="pt-BR" dirty="0" smtClean="0"/>
              <a:t> acesso em 19/01/2021</a:t>
            </a:r>
          </a:p>
          <a:p>
            <a:endParaRPr lang="pt-BR" dirty="0"/>
          </a:p>
          <a:p>
            <a:r>
              <a:rPr lang="pt-BR" dirty="0" smtClean="0">
                <a:hlinkClick r:id="rId3"/>
              </a:rPr>
              <a:t>https://www.euax.com.br/2020/03/matriz-swot/</a:t>
            </a:r>
            <a:r>
              <a:rPr lang="pt-BR" dirty="0" smtClean="0"/>
              <a:t> </a:t>
            </a:r>
            <a:r>
              <a:rPr lang="pt-BR" dirty="0" smtClean="0"/>
              <a:t>acesso em 19/01/2021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Gerenciar riscos é algo que todas as pessoas fazem diariamente. Se o tempo está feio, melhor levar um guarda-chuva. Ao deslocar-se de carro, melhor usar cinto de segurança. Antes de viajar, melhor checar se as vacinas estão em dia. O </a:t>
            </a:r>
            <a:r>
              <a:rPr lang="pt-BR" b="1" dirty="0"/>
              <a:t>gerenciamento de riscos em projetos</a:t>
            </a:r>
            <a:r>
              <a:rPr lang="pt-BR" dirty="0"/>
              <a:t> é algo parecido com isso, mas, é claro, aplicado ao contexto de projetos</a:t>
            </a:r>
          </a:p>
        </p:txBody>
      </p:sp>
    </p:spTree>
    <p:extLst>
      <p:ext uri="{BB962C8B-B14F-4D97-AF65-F5344CB8AC3E}">
        <p14:creationId xmlns:p14="http://schemas.microsoft.com/office/powerpoint/2010/main" val="40550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Riscos em </a:t>
            </a:r>
            <a:r>
              <a:rPr lang="pt-BR" dirty="0" smtClean="0"/>
              <a:t>Projetos?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risco é um evento ou uma condição incerta que, caso aconteça, tem um efeito (negativo ou positivo) em pelo menos um objetivo do projeto. A palavra risco vem do latim </a:t>
            </a:r>
            <a:r>
              <a:rPr lang="pt-BR" dirty="0" err="1" smtClean="0"/>
              <a:t>risicu</a:t>
            </a:r>
            <a:r>
              <a:rPr lang="pt-BR" dirty="0" smtClean="0"/>
              <a:t>, que significa ousar.</a:t>
            </a:r>
          </a:p>
        </p:txBody>
      </p:sp>
    </p:spTree>
    <p:extLst>
      <p:ext uri="{BB962C8B-B14F-4D97-AF65-F5344CB8AC3E}">
        <p14:creationId xmlns:p14="http://schemas.microsoft.com/office/powerpoint/2010/main" val="16644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gestão de projetos, os riscos podem ser classificados de acordo com o nível de </a:t>
            </a:r>
            <a:r>
              <a:rPr lang="pt-BR" b="1" dirty="0" smtClean="0"/>
              <a:t>conhecimento</a:t>
            </a:r>
            <a:r>
              <a:rPr lang="pt-BR" dirty="0" smtClean="0"/>
              <a:t> (conhecido ou desconhecido), o </a:t>
            </a:r>
            <a:r>
              <a:rPr lang="pt-BR" b="1" dirty="0" smtClean="0"/>
              <a:t>efeito</a:t>
            </a:r>
            <a:r>
              <a:rPr lang="pt-BR" dirty="0" smtClean="0"/>
              <a:t> provocado (negativo ou positivo) e a </a:t>
            </a:r>
            <a:r>
              <a:rPr lang="pt-BR" b="1" dirty="0" smtClean="0"/>
              <a:t>abrangência</a:t>
            </a:r>
            <a:r>
              <a:rPr lang="pt-BR" dirty="0" smtClean="0"/>
              <a:t> (individual ou geral). Descubra o que cada uma dessas nomenclaturas significa: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7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Gerenciamento de Riscos em Projetos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Gerenciamento de riscos em projetos é um conjunto de ações que tem o objetivo de aumentar as chances de um projeto ser concluído com sucesso.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39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Gerenciamento de Riscos em Projetos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Gerenciamento de riscos em projetos é um conjunto de ações que tem o objetivo de aumentar as chances de um projeto ser concluído com sucesso.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3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Conforme o PMBOK, existem sete processos que são essenciais para um bom gerenciamento de riscos. São eles:</a:t>
            </a:r>
          </a:p>
          <a:p>
            <a:r>
              <a:rPr lang="pt-BR" dirty="0" smtClean="0"/>
              <a:t>Planejar o gerenciamento dos riscos;</a:t>
            </a:r>
          </a:p>
          <a:p>
            <a:r>
              <a:rPr lang="pt-BR" dirty="0" smtClean="0"/>
              <a:t>Identificar os riscos;</a:t>
            </a:r>
          </a:p>
          <a:p>
            <a:r>
              <a:rPr lang="pt-BR" dirty="0" smtClean="0"/>
              <a:t>Realizar a análise qualitativa dos riscos;</a:t>
            </a:r>
          </a:p>
          <a:p>
            <a:r>
              <a:rPr lang="pt-BR" dirty="0" smtClean="0"/>
              <a:t>Realizar a análise quantitativa dos riscos;</a:t>
            </a:r>
          </a:p>
          <a:p>
            <a:r>
              <a:rPr lang="pt-BR" dirty="0" smtClean="0"/>
              <a:t>Planejar as respostas aos riscos;</a:t>
            </a:r>
          </a:p>
          <a:p>
            <a:r>
              <a:rPr lang="pt-BR" dirty="0" smtClean="0"/>
              <a:t>Implementar respostas aos riscos;</a:t>
            </a:r>
          </a:p>
          <a:p>
            <a:r>
              <a:rPr lang="pt-BR" dirty="0" smtClean="0"/>
              <a:t>Monitorar os riscos.</a:t>
            </a:r>
          </a:p>
          <a:p>
            <a:pPr marL="0" indent="0">
              <a:buNone/>
            </a:pPr>
            <a:r>
              <a:rPr lang="pt-BR" dirty="0" smtClean="0"/>
              <a:t>Muitos desses processos citados pelo PMBOK acontecem simultaneamente e mais de uma vez durante a gestão do projeto, mas é importante analisa-los de forma separada porque as ferramentas e técnicas utilizadas nessas práticas são diferentes. Confira a seguir o que é feito em cada um desses processos: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25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para identificar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Refere-se ao mapeamento dos riscos individuais e gerais do projeto, bem como suas características. O principal benefício desse mapeamento é trazer informações para que o gerente de projetos e sua equipe consigam responder de forma adequada a esses riscos, independentemente se eles forem ameaças ou oportunidades</a:t>
            </a:r>
            <a:r>
              <a:rPr lang="pt-BR" dirty="0" smtClean="0"/>
              <a:t>.</a:t>
            </a:r>
          </a:p>
          <a:p>
            <a:r>
              <a:rPr lang="pt-BR" dirty="0"/>
              <a:t>B</a:t>
            </a:r>
            <a:r>
              <a:rPr lang="pt-BR" dirty="0" smtClean="0"/>
              <a:t>rainstorming,</a:t>
            </a:r>
          </a:p>
          <a:p>
            <a:r>
              <a:rPr lang="pt-BR" dirty="0"/>
              <a:t>E</a:t>
            </a:r>
            <a:r>
              <a:rPr lang="pt-BR" dirty="0" smtClean="0"/>
              <a:t>ntrevistas,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hecklists</a:t>
            </a:r>
            <a:r>
              <a:rPr lang="pt-BR" dirty="0" smtClean="0"/>
              <a:t>,</a:t>
            </a:r>
          </a:p>
          <a:p>
            <a:r>
              <a:rPr lang="pt-BR" dirty="0" smtClean="0"/>
              <a:t>Análise de causa raiz</a:t>
            </a:r>
          </a:p>
          <a:p>
            <a:r>
              <a:rPr lang="pt-BR" b="1" dirty="0"/>
              <a:t>M</a:t>
            </a:r>
            <a:r>
              <a:rPr lang="pt-BR" b="1" dirty="0" smtClean="0"/>
              <a:t>atriz SWOT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6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Matriz SWOT</a:t>
            </a:r>
            <a:endParaRPr lang="pt-BR" dirty="0"/>
          </a:p>
        </p:txBody>
      </p:sp>
      <p:pic>
        <p:nvPicPr>
          <p:cNvPr id="4" name="Espaço Reservado para Conteúdo 3" descr="matriz swot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038" y="2702519"/>
            <a:ext cx="2857899" cy="286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1827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12</TotalTime>
  <Words>420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Berlim</vt:lpstr>
      <vt:lpstr>Gestão de Riscos</vt:lpstr>
      <vt:lpstr>RISCOS</vt:lpstr>
      <vt:lpstr>O que são Riscos em Projetos?</vt:lpstr>
      <vt:lpstr>Classificação de Riscos</vt:lpstr>
      <vt:lpstr>O que é Gerenciamento de Riscos em Projetos?</vt:lpstr>
      <vt:lpstr>O que é Gerenciamento de Riscos em Projetos?</vt:lpstr>
      <vt:lpstr>Gerenciamento de Riscos</vt:lpstr>
      <vt:lpstr>Ferramentas para identificar riscos</vt:lpstr>
      <vt:lpstr>Matriz SWOT</vt:lpstr>
      <vt:lpstr>Matriz SWOT</vt:lpstr>
      <vt:lpstr>Fonte: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Riscos</dc:title>
  <dc:creator>Aluno</dc:creator>
  <cp:lastModifiedBy>Aluno</cp:lastModifiedBy>
  <cp:revision>2</cp:revision>
  <dcterms:created xsi:type="dcterms:W3CDTF">2021-01-19T11:39:49Z</dcterms:created>
  <dcterms:modified xsi:type="dcterms:W3CDTF">2021-01-19T11:51:53Z</dcterms:modified>
</cp:coreProperties>
</file>