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4wHFXib+H/z7DrZyoZCZhQvC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b0f97f98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25b0f97f98f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b0f97f98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25b0f97f98f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b092b4e6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2b092b4e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b0f97f98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5b0f97f98f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venir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3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7D1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78724" y="346498"/>
            <a:ext cx="81176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579438" y="2006600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/>
          <p:nvPr>
            <p:ph idx="3" type="pic"/>
          </p:nvPr>
        </p:nvSpPr>
        <p:spPr>
          <a:xfrm>
            <a:off x="3494908" y="2006380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6"/>
          <p:cNvSpPr/>
          <p:nvPr>
            <p:ph idx="4" type="pic"/>
          </p:nvPr>
        </p:nvSpPr>
        <p:spPr>
          <a:xfrm>
            <a:off x="6410378" y="2015722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6"/>
          <p:cNvSpPr/>
          <p:nvPr>
            <p:ph idx="5" type="pic"/>
          </p:nvPr>
        </p:nvSpPr>
        <p:spPr>
          <a:xfrm>
            <a:off x="9327276" y="2006379"/>
            <a:ext cx="2286000" cy="260826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78724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6" type="body"/>
          </p:nvPr>
        </p:nvSpPr>
        <p:spPr>
          <a:xfrm>
            <a:off x="578724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7" type="body"/>
          </p:nvPr>
        </p:nvSpPr>
        <p:spPr>
          <a:xfrm>
            <a:off x="3494908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8" type="body"/>
          </p:nvPr>
        </p:nvSpPr>
        <p:spPr>
          <a:xfrm>
            <a:off x="3494908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9" type="body"/>
          </p:nvPr>
        </p:nvSpPr>
        <p:spPr>
          <a:xfrm>
            <a:off x="6410378" y="5017734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3" type="body"/>
          </p:nvPr>
        </p:nvSpPr>
        <p:spPr>
          <a:xfrm>
            <a:off x="6410378" y="5352052"/>
            <a:ext cx="22860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4" type="body"/>
          </p:nvPr>
        </p:nvSpPr>
        <p:spPr>
          <a:xfrm>
            <a:off x="9325847" y="5017734"/>
            <a:ext cx="22859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i="0" sz="16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5" type="body"/>
          </p:nvPr>
        </p:nvSpPr>
        <p:spPr>
          <a:xfrm>
            <a:off x="9325847" y="5352052"/>
            <a:ext cx="22859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661988" y="61339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8505757" y="845343"/>
            <a:ext cx="36339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160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793159" y="1348536"/>
            <a:ext cx="4076458" cy="3654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subTitle"/>
          </p:nvPr>
        </p:nvSpPr>
        <p:spPr>
          <a:xfrm>
            <a:off x="793159" y="5170453"/>
            <a:ext cx="4076458" cy="99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6"/>
          <p:cNvSpPr/>
          <p:nvPr>
            <p:ph idx="2" type="pic"/>
          </p:nvPr>
        </p:nvSpPr>
        <p:spPr>
          <a:xfrm>
            <a:off x="5457025" y="0"/>
            <a:ext cx="6734974" cy="685800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6" name="Google Shape;126;p26"/>
          <p:cNvCxnSpPr/>
          <p:nvPr/>
        </p:nvCxnSpPr>
        <p:spPr>
          <a:xfrm rot="10800000">
            <a:off x="793159" y="6274339"/>
            <a:ext cx="1139884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/>
          <p:nvPr/>
        </p:nvSpPr>
        <p:spPr>
          <a:xfrm>
            <a:off x="1123008" y="252743"/>
            <a:ext cx="4739619" cy="304261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425449" y="3548095"/>
            <a:ext cx="4739619" cy="304261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7"/>
          <p:cNvSpPr txBox="1"/>
          <p:nvPr>
            <p:ph type="title"/>
          </p:nvPr>
        </p:nvSpPr>
        <p:spPr>
          <a:xfrm>
            <a:off x="6392583" y="252743"/>
            <a:ext cx="4434721" cy="1965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/>
          <p:nvPr>
            <p:ph idx="2" type="pic"/>
          </p:nvPr>
        </p:nvSpPr>
        <p:spPr>
          <a:xfrm>
            <a:off x="1352550" y="539750"/>
            <a:ext cx="4281488" cy="2468563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7"/>
          <p:cNvSpPr/>
          <p:nvPr>
            <p:ph idx="3" type="pic"/>
          </p:nvPr>
        </p:nvSpPr>
        <p:spPr>
          <a:xfrm>
            <a:off x="654050" y="3835400"/>
            <a:ext cx="4281488" cy="2468563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6392583" y="2645922"/>
            <a:ext cx="4434721" cy="371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4" name="Google Shape;134;p27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578575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 rot="-5400000">
            <a:off x="9812116" y="1591485"/>
            <a:ext cx="3548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8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0" name="Google Shape;140;p28"/>
          <p:cNvSpPr/>
          <p:nvPr/>
        </p:nvSpPr>
        <p:spPr>
          <a:xfrm>
            <a:off x="192268" y="536567"/>
            <a:ext cx="5784867" cy="578486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867340" y="2446418"/>
            <a:ext cx="4434721" cy="1965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"/>
              <a:buNone/>
              <a:defRPr sz="4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6392583" y="536567"/>
            <a:ext cx="4518504" cy="5784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888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8"/>
          <p:cNvSpPr/>
          <p:nvPr/>
        </p:nvSpPr>
        <p:spPr>
          <a:xfrm>
            <a:off x="1109945" y="351421"/>
            <a:ext cx="198609" cy="198609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8"/>
          <p:cNvSpPr/>
          <p:nvPr/>
        </p:nvSpPr>
        <p:spPr>
          <a:xfrm>
            <a:off x="5425883" y="5732852"/>
            <a:ext cx="130186" cy="130186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539223" y="1072473"/>
            <a:ext cx="182432" cy="182432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578575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 rot="-5400000">
            <a:off x="9812116" y="1591485"/>
            <a:ext cx="3548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>
            <p:ph idx="2" type="pic"/>
          </p:nvPr>
        </p:nvSpPr>
        <p:spPr>
          <a:xfrm>
            <a:off x="0" y="0"/>
            <a:ext cx="121883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1256275" y="2276439"/>
            <a:ext cx="9679448" cy="286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"/>
              <a:buNone/>
              <a:defRPr b="1" sz="72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256275" y="5098254"/>
            <a:ext cx="9679449" cy="75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3" name="Google Shape;153;p29"/>
          <p:cNvCxnSpPr/>
          <p:nvPr/>
        </p:nvCxnSpPr>
        <p:spPr>
          <a:xfrm rot="10800000">
            <a:off x="-10886" y="821523"/>
            <a:ext cx="847320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29"/>
          <p:cNvSpPr/>
          <p:nvPr/>
        </p:nvSpPr>
        <p:spPr>
          <a:xfrm>
            <a:off x="544954" y="2865643"/>
            <a:ext cx="146329" cy="157937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903734" y="3094942"/>
            <a:ext cx="100584" cy="100584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532920" y="3619230"/>
            <a:ext cx="128016" cy="128016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, table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3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1284395" y="1825625"/>
            <a:ext cx="100694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31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6392583" y="252743"/>
            <a:ext cx="4434721" cy="48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/>
          <p:nvPr>
            <p:ph idx="2" type="pic"/>
          </p:nvPr>
        </p:nvSpPr>
        <p:spPr>
          <a:xfrm>
            <a:off x="273301" y="299507"/>
            <a:ext cx="5221620" cy="6258985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6392583" y="5377543"/>
            <a:ext cx="4434721" cy="97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7" name="Google Shape;177;p32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78" name="Google Shape;178;p32"/>
          <p:cNvSpPr txBox="1"/>
          <p:nvPr>
            <p:ph idx="11" type="ftr"/>
          </p:nvPr>
        </p:nvSpPr>
        <p:spPr>
          <a:xfrm rot="-5400000">
            <a:off x="9812116" y="1591485"/>
            <a:ext cx="3548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 (comparison slide) 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3" name="Google Shape;183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9" name="Google Shape;189;p3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90" name="Google Shape;190;p33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839789" y="1681163"/>
            <a:ext cx="328220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p34"/>
          <p:cNvSpPr txBox="1"/>
          <p:nvPr>
            <p:ph idx="2" type="body"/>
          </p:nvPr>
        </p:nvSpPr>
        <p:spPr>
          <a:xfrm>
            <a:off x="839789" y="2505075"/>
            <a:ext cx="328220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3" type="body"/>
          </p:nvPr>
        </p:nvSpPr>
        <p:spPr>
          <a:xfrm>
            <a:off x="4446815" y="1681163"/>
            <a:ext cx="329837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34"/>
          <p:cNvSpPr txBox="1"/>
          <p:nvPr>
            <p:ph idx="4" type="body"/>
          </p:nvPr>
        </p:nvSpPr>
        <p:spPr>
          <a:xfrm>
            <a:off x="4446815" y="2505075"/>
            <a:ext cx="329837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2" name="Google Shape;202;p34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03" name="Google Shape;203;p34"/>
          <p:cNvSpPr txBox="1"/>
          <p:nvPr>
            <p:ph idx="5" type="body"/>
          </p:nvPr>
        </p:nvSpPr>
        <p:spPr>
          <a:xfrm>
            <a:off x="8053841" y="1681163"/>
            <a:ext cx="329837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4" name="Google Shape;204;p34"/>
          <p:cNvSpPr txBox="1"/>
          <p:nvPr>
            <p:ph idx="6" type="body"/>
          </p:nvPr>
        </p:nvSpPr>
        <p:spPr>
          <a:xfrm>
            <a:off x="8053841" y="2505075"/>
            <a:ext cx="329837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4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5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10" name="Google Shape;210;p35"/>
          <p:cNvSpPr/>
          <p:nvPr/>
        </p:nvSpPr>
        <p:spPr>
          <a:xfrm>
            <a:off x="10969280" y="178001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11281590" y="2070656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838200" y="989031"/>
            <a:ext cx="4984628" cy="1491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838200" y="2814530"/>
            <a:ext cx="4984628" cy="3359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5"/>
          <p:cNvSpPr/>
          <p:nvPr>
            <p:ph idx="2" type="pic"/>
          </p:nvPr>
        </p:nvSpPr>
        <p:spPr>
          <a:xfrm>
            <a:off x="7464666" y="1678220"/>
            <a:ext cx="4267645" cy="4267645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7962190" y="6239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1604908" y="894110"/>
            <a:ext cx="5181735" cy="2534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sz="5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6"/>
          <p:cNvSpPr/>
          <p:nvPr/>
        </p:nvSpPr>
        <p:spPr>
          <a:xfrm>
            <a:off x="669236" y="1606411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1028014" y="183570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653696" y="2060130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1604905" y="3728425"/>
            <a:ext cx="5181735" cy="2534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6"/>
          <p:cNvSpPr/>
          <p:nvPr>
            <p:ph idx="2" type="pic"/>
          </p:nvPr>
        </p:nvSpPr>
        <p:spPr>
          <a:xfrm>
            <a:off x="7130003" y="1856226"/>
            <a:ext cx="2040674" cy="2040674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6"/>
          <p:cNvSpPr/>
          <p:nvPr>
            <p:ph idx="3" type="pic"/>
          </p:nvPr>
        </p:nvSpPr>
        <p:spPr>
          <a:xfrm>
            <a:off x="9325160" y="0"/>
            <a:ext cx="2866840" cy="2925044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6"/>
          <p:cNvSpPr/>
          <p:nvPr>
            <p:ph idx="4" type="pic"/>
          </p:nvPr>
        </p:nvSpPr>
        <p:spPr>
          <a:xfrm>
            <a:off x="8465227" y="3267983"/>
            <a:ext cx="3726773" cy="3590017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36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1301262" y="218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 rot="-5400000">
            <a:off x="-762668" y="4999038"/>
            <a:ext cx="33528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2C7CB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1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b="0" i="0" sz="5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olorful pins connected with a thread" id="236" name="Google Shape;236;p1"/>
          <p:cNvPicPr preferRelativeResize="0"/>
          <p:nvPr/>
        </p:nvPicPr>
        <p:blipFill rotWithShape="1">
          <a:blip r:embed="rId3">
            <a:alphaModFix/>
          </a:blip>
          <a:srcRect b="-1" l="0" r="15627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8431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 sz="4800"/>
              <a:t>IoT Device Solution Project</a:t>
            </a:r>
            <a:br>
              <a:rPr lang="en-US" sz="4800"/>
            </a:br>
            <a:br>
              <a:rPr lang="en-US" sz="4800"/>
            </a:br>
            <a:r>
              <a:rPr b="0" lang="en-US" sz="1800"/>
              <a:t>Rev. A</a:t>
            </a:r>
            <a:endParaRPr b="0" sz="4800"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>
                <a:highlight>
                  <a:srgbClr val="00FF00"/>
                </a:highlight>
              </a:rPr>
              <a:t>SIC Batch 4 – D’Manis(MAN 15 Jakarta)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/>
              <a:t>“</a:t>
            </a:r>
            <a:r>
              <a:rPr b="1" lang="en-US" sz="2000"/>
              <a:t>IoT Employee Present and Activities system with Fingerprint Sensor </a:t>
            </a:r>
            <a:r>
              <a:rPr lang="en-US" sz="2000"/>
              <a:t>”</a:t>
            </a:r>
            <a:endParaRPr/>
          </a:p>
        </p:txBody>
      </p:sp>
      <p:sp>
        <p:nvSpPr>
          <p:cNvPr id="240" name="Google Shape;240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7D1D8"/>
          </a:solidFill>
          <a:ln cap="flat" cmpd="sng" w="9525">
            <a:solidFill>
              <a:srgbClr val="B7D1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1115573" y="548647"/>
            <a:ext cx="68274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sz="2600"/>
              <a:t>Casing/Mechanical Design</a:t>
            </a:r>
            <a:endParaRPr sz="2600"/>
          </a:p>
        </p:txBody>
      </p:sp>
      <p:pic>
        <p:nvPicPr>
          <p:cNvPr id="312" name="Google Shape;31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300" y="189978"/>
            <a:ext cx="4681700" cy="64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b0f97f98f_1_24"/>
          <p:cNvSpPr txBox="1"/>
          <p:nvPr>
            <p:ph type="title"/>
          </p:nvPr>
        </p:nvSpPr>
        <p:spPr>
          <a:xfrm>
            <a:off x="922218" y="2521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sz="2800"/>
              <a:t>Casing/Mechanical Design</a:t>
            </a:r>
            <a:endParaRPr sz="2800"/>
          </a:p>
        </p:txBody>
      </p:sp>
      <p:pic>
        <p:nvPicPr>
          <p:cNvPr id="318" name="Google Shape;318;g25b0f97f98f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475" y="1083702"/>
            <a:ext cx="6628112" cy="56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b0f97f98f_1_1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Casing/Mechanical Design</a:t>
            </a:r>
            <a:endParaRPr/>
          </a:p>
        </p:txBody>
      </p:sp>
      <p:pic>
        <p:nvPicPr>
          <p:cNvPr id="324" name="Google Shape;324;g25b0f97f98f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875" y="1728240"/>
            <a:ext cx="83343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247" name="Google Shape;247;p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SIC Team Member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Solution Description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System Workflow and Design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Wiring/Schematic Diagram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Casing/Mechanical Design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AutoNum type="arabicPeriod"/>
            </a:pPr>
            <a:r>
              <a:rPr lang="en-US"/>
              <a:t>Dashboard/Mobile Apps Design/mockup</a:t>
            </a:r>
            <a:endParaRPr/>
          </a:p>
          <a:p>
            <a:pPr indent="-3365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type="title"/>
          </p:nvPr>
        </p:nvSpPr>
        <p:spPr>
          <a:xfrm>
            <a:off x="578724" y="346498"/>
            <a:ext cx="81176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rPr lang="en-US"/>
              <a:t>SIC Team</a:t>
            </a:r>
            <a:endParaRPr/>
          </a:p>
        </p:txBody>
      </p:sp>
      <p:sp>
        <p:nvSpPr>
          <p:cNvPr id="253" name="Google Shape;253;p3"/>
          <p:cNvSpPr txBox="1"/>
          <p:nvPr>
            <p:ph idx="1" type="body"/>
          </p:nvPr>
        </p:nvSpPr>
        <p:spPr>
          <a:xfrm>
            <a:off x="-78726" y="4577109"/>
            <a:ext cx="2286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Julieta Fathany A</a:t>
            </a:r>
            <a:endParaRPr/>
          </a:p>
        </p:txBody>
      </p:sp>
      <p:sp>
        <p:nvSpPr>
          <p:cNvPr id="254" name="Google Shape;254;p3"/>
          <p:cNvSpPr txBox="1"/>
          <p:nvPr>
            <p:ph idx="7" type="body"/>
          </p:nvPr>
        </p:nvSpPr>
        <p:spPr>
          <a:xfrm>
            <a:off x="2428271" y="4577109"/>
            <a:ext cx="2286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Maisan Hanif Dharmawan</a:t>
            </a:r>
            <a:endParaRPr/>
          </a:p>
        </p:txBody>
      </p:sp>
      <p:sp>
        <p:nvSpPr>
          <p:cNvPr id="255" name="Google Shape;255;p3"/>
          <p:cNvSpPr txBox="1"/>
          <p:nvPr>
            <p:ph idx="9" type="body"/>
          </p:nvPr>
        </p:nvSpPr>
        <p:spPr>
          <a:xfrm>
            <a:off x="4912116" y="4577159"/>
            <a:ext cx="2286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Muhammad Gibran Ramadhan</a:t>
            </a:r>
            <a:endParaRPr/>
          </a:p>
        </p:txBody>
      </p:sp>
      <p:sp>
        <p:nvSpPr>
          <p:cNvPr id="256" name="Google Shape;256;p3"/>
          <p:cNvSpPr txBox="1"/>
          <p:nvPr>
            <p:ph idx="14" type="body"/>
          </p:nvPr>
        </p:nvSpPr>
        <p:spPr>
          <a:xfrm>
            <a:off x="7395972" y="4577209"/>
            <a:ext cx="2286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Muhammad Fathi Farhan</a:t>
            </a:r>
            <a:endParaRPr/>
          </a:p>
        </p:txBody>
      </p:sp>
      <p:sp>
        <p:nvSpPr>
          <p:cNvPr id="257" name="Google Shape;257;p3"/>
          <p:cNvSpPr txBox="1"/>
          <p:nvPr>
            <p:ph idx="11" type="ftr"/>
          </p:nvPr>
        </p:nvSpPr>
        <p:spPr>
          <a:xfrm>
            <a:off x="8505757" y="845343"/>
            <a:ext cx="36339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US">
                <a:solidFill>
                  <a:srgbClr val="FFFFFF"/>
                </a:solidFill>
              </a:rPr>
              <a:t>D’MANIS</a:t>
            </a:r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"/>
          <p:cNvSpPr txBox="1"/>
          <p:nvPr>
            <p:ph idx="12" type="sldNum"/>
          </p:nvPr>
        </p:nvSpPr>
        <p:spPr>
          <a:xfrm>
            <a:off x="8610600" y="616041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-15365" y="5258397"/>
            <a:ext cx="22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899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Responsible: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hardware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2428263" y="5258522"/>
            <a:ext cx="22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Responsible: hardware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4871928" y="5258513"/>
            <a:ext cx="22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Responsible: cloud/database (backend)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7395969" y="5232764"/>
            <a:ext cx="22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le: web programming (frontend developer)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"/>
          <p:cNvSpPr txBox="1"/>
          <p:nvPr>
            <p:ph idx="14" type="body"/>
          </p:nvPr>
        </p:nvSpPr>
        <p:spPr>
          <a:xfrm>
            <a:off x="9598385" y="4577234"/>
            <a:ext cx="22860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899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Sultan Ariq Aqil Hikmatiar</a:t>
            </a:r>
            <a:endParaRPr/>
          </a:p>
        </p:txBody>
      </p:sp>
      <p:sp>
        <p:nvSpPr>
          <p:cNvPr id="264" name="Google Shape;264;p3"/>
          <p:cNvSpPr txBox="1"/>
          <p:nvPr/>
        </p:nvSpPr>
        <p:spPr>
          <a:xfrm>
            <a:off x="9598381" y="5232764"/>
            <a:ext cx="2286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899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Responsi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le: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electronic/circuit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50" y="2311450"/>
            <a:ext cx="1882750" cy="20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025" y="2328163"/>
            <a:ext cx="1952488" cy="19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425" y="2328200"/>
            <a:ext cx="2048593" cy="19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1400" y="2311450"/>
            <a:ext cx="1815150" cy="19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65125" y="2313949"/>
            <a:ext cx="1952500" cy="195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Solution Description</a:t>
            </a:r>
            <a:endParaRPr/>
          </a:p>
        </p:txBody>
      </p:sp>
      <p:pic>
        <p:nvPicPr>
          <p:cNvPr id="275" name="Google Shape;2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48" y="3098650"/>
            <a:ext cx="7451726" cy="15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175" y="1818450"/>
            <a:ext cx="2709425" cy="376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b092b4e6d_0_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List Component</a:t>
            </a:r>
            <a:endParaRPr/>
          </a:p>
        </p:txBody>
      </p:sp>
      <p:sp>
        <p:nvSpPr>
          <p:cNvPr id="282" name="Google Shape;282;g22b092b4e6d_0_8"/>
          <p:cNvSpPr txBox="1"/>
          <p:nvPr>
            <p:ph idx="1" type="body"/>
          </p:nvPr>
        </p:nvSpPr>
        <p:spPr>
          <a:xfrm>
            <a:off x="147326" y="1728250"/>
            <a:ext cx="12104700" cy="5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1.Micro HDMI to HDMI cable Rp8.900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2.Breadboard x1 Rp9.700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3.Raspberry pi 4 x1 Rp2.000.000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4.Ultrasonic Sensor x2 Rp18.000 (Rp9.000 pcs)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5.Humidity Sensor x2 Rp22.000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(Rp11.000 pcs)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6.Fingerprint Sensor x1 Rp119.000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7.RASPI CAM x1 Rp55.000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8.30cm Ribbon FFC Line 15pin Flat Wire Cable AS76 Rp7.000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9.LED light x1 Rp200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10.Servo x1 Rp38.000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11.LCD Touchscreen 7" x1 Rp665.000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12.Cable Jumper GPiO Raspberry Pi x1Rp13.000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13. USB TTL CH340 x1 Rp10.500</a:t>
            </a:r>
            <a:endParaRPr/>
          </a:p>
          <a:p>
            <a:pPr indent="-317182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4285"/>
              <a:buChar char="-"/>
            </a:pPr>
            <a:r>
              <a:rPr lang="en-US"/>
              <a:t>Total: Rp2.965.800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"/>
          <p:cNvSpPr txBox="1"/>
          <p:nvPr>
            <p:ph type="title"/>
          </p:nvPr>
        </p:nvSpPr>
        <p:spPr>
          <a:xfrm>
            <a:off x="814900" y="386350"/>
            <a:ext cx="57177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sz="2800"/>
              <a:t>System Workflow and Design</a:t>
            </a:r>
            <a:endParaRPr sz="2800"/>
          </a:p>
        </p:txBody>
      </p:sp>
      <p:pic>
        <p:nvPicPr>
          <p:cNvPr id="288" name="Google Shape;28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600" y="43588"/>
            <a:ext cx="4070150" cy="67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b0f97f98f_1_17"/>
          <p:cNvSpPr txBox="1"/>
          <p:nvPr>
            <p:ph type="title"/>
          </p:nvPr>
        </p:nvSpPr>
        <p:spPr>
          <a:xfrm>
            <a:off x="856300" y="289775"/>
            <a:ext cx="57177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 sz="2800"/>
              <a:t>System Workflow and Design</a:t>
            </a:r>
            <a:endParaRPr sz="2800"/>
          </a:p>
        </p:txBody>
      </p:sp>
      <p:pic>
        <p:nvPicPr>
          <p:cNvPr id="294" name="Google Shape;294;g25b0f97f98f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680" y="5"/>
            <a:ext cx="483676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System Architecture</a:t>
            </a:r>
            <a:endParaRPr/>
          </a:p>
        </p:txBody>
      </p:sp>
      <p:pic>
        <p:nvPicPr>
          <p:cNvPr id="300" name="Google Shape;3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875" y="1426300"/>
            <a:ext cx="7673500" cy="52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</a:pPr>
            <a:r>
              <a:rPr lang="en-US"/>
              <a:t>Wiring/Schematic Diagram</a:t>
            </a:r>
            <a:endParaRPr/>
          </a:p>
        </p:txBody>
      </p:sp>
      <p:pic>
        <p:nvPicPr>
          <p:cNvPr id="306" name="Google Shape;30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38" y="1545453"/>
            <a:ext cx="10168126" cy="497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3F0F1"/>
      </a:lt2>
      <a:accent1>
        <a:srgbClr val="2EB3A6"/>
      </a:accent1>
      <a:accent2>
        <a:srgbClr val="22B66A"/>
      </a:accent2>
      <a:accent3>
        <a:srgbClr val="2FB739"/>
      </a:accent3>
      <a:accent4>
        <a:srgbClr val="55B522"/>
      </a:accent4>
      <a:accent5>
        <a:srgbClr val="8CAB2C"/>
      </a:accent5>
      <a:accent6>
        <a:srgbClr val="B99E23"/>
      </a:accent6>
      <a:hlink>
        <a:srgbClr val="C1455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VTI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2021-07-04T07:46:10Z</dcterms:created>
  <dc:creator>Farianto .</dc:creator>
</cp:coreProperties>
</file>