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0CD2C5-9396-44C4-A8AF-8CE5E7B88702}" v="454" dt="2021-06-12T19:21:59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52697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4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8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4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0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46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6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1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8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6/12/2021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9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aishaamin.github.io/LearningBootcam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3054" y="1079494"/>
            <a:ext cx="4568850" cy="254642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cs typeface="Aharoni"/>
              </a:rPr>
              <a:t>Learning Bootcamp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616" y="4570807"/>
            <a:ext cx="4579288" cy="94288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en-US" dirty="0"/>
              <a:t>Maisha Amin</a:t>
            </a:r>
          </a:p>
          <a:p>
            <a:pPr algn="l"/>
            <a:r>
              <a:rPr lang="en-US" dirty="0"/>
              <a:t>NSU-ID:2013788642</a:t>
            </a:r>
          </a:p>
        </p:txBody>
      </p:sp>
      <p:pic>
        <p:nvPicPr>
          <p:cNvPr id="4" name="Picture 3" descr="Magnolia flowers with sky in the background">
            <a:extLst>
              <a:ext uri="{FF2B5EF4-FFF2-40B4-BE49-F238E27FC236}">
                <a16:creationId xmlns:a16="http://schemas.microsoft.com/office/drawing/2014/main" id="{B80CE5EE-DD4A-42A0-8D8D-CABE7360A6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50" r="-1" b="-1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65CDAFE1-059B-49EF-8E73-47DED29BD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0" cy="6105523"/>
          </a:xfrm>
          <a:custGeom>
            <a:avLst/>
            <a:gdLst>
              <a:gd name="connsiteX0" fmla="*/ 0 w 11430000"/>
              <a:gd name="connsiteY0" fmla="*/ 0 h 6105523"/>
              <a:gd name="connsiteX1" fmla="*/ 7267575 w 11430000"/>
              <a:gd name="connsiteY1" fmla="*/ 0 h 6105523"/>
              <a:gd name="connsiteX2" fmla="*/ 7267575 w 11430000"/>
              <a:gd name="connsiteY2" fmla="*/ 762000 h 6105523"/>
              <a:gd name="connsiteX3" fmla="*/ 11430000 w 11430000"/>
              <a:gd name="connsiteY3" fmla="*/ 762000 h 6105523"/>
              <a:gd name="connsiteX4" fmla="*/ 11430000 w 11430000"/>
              <a:gd name="connsiteY4" fmla="*/ 6105523 h 6105523"/>
              <a:gd name="connsiteX5" fmla="*/ 7267575 w 11430000"/>
              <a:gd name="connsiteY5" fmla="*/ 6105523 h 6105523"/>
              <a:gd name="connsiteX6" fmla="*/ 5334000 w 11430000"/>
              <a:gd name="connsiteY6" fmla="*/ 6105523 h 6105523"/>
              <a:gd name="connsiteX7" fmla="*/ 0 w 11430000"/>
              <a:gd name="connsiteY7" fmla="*/ 6105523 h 610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6105523">
                <a:moveTo>
                  <a:pt x="0" y="0"/>
                </a:moveTo>
                <a:lnTo>
                  <a:pt x="7267575" y="0"/>
                </a:lnTo>
                <a:lnTo>
                  <a:pt x="7267575" y="762000"/>
                </a:lnTo>
                <a:lnTo>
                  <a:pt x="11430000" y="762000"/>
                </a:lnTo>
                <a:lnTo>
                  <a:pt x="11430000" y="6105523"/>
                </a:lnTo>
                <a:lnTo>
                  <a:pt x="7267575" y="6105523"/>
                </a:lnTo>
                <a:lnTo>
                  <a:pt x="5334000" y="6105523"/>
                </a:lnTo>
                <a:lnTo>
                  <a:pt x="0" y="6105523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49B42-E774-4854-95E8-2637CD702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3"/>
            <a:ext cx="9899904" cy="1345115"/>
          </a:xfrm>
        </p:spPr>
        <p:txBody>
          <a:bodyPr>
            <a:normAutofit/>
          </a:bodyPr>
          <a:lstStyle/>
          <a:p>
            <a:r>
              <a:rPr lang="en-US" sz="3600" dirty="0">
                <a:cs typeface="Aharoni"/>
              </a:rPr>
              <a:t>          </a:t>
            </a:r>
            <a:r>
              <a:rPr lang="en-US" sz="3600" dirty="0">
                <a:latin typeface="Aharoni"/>
                <a:cs typeface="Aharoni"/>
              </a:rPr>
              <a:t>      </a:t>
            </a:r>
            <a:r>
              <a:rPr lang="en-US" sz="3600" b="1" dirty="0">
                <a:latin typeface="Arial"/>
                <a:cs typeface="Aharoni"/>
              </a:rPr>
              <a:t> PROJECT SHOWCASE</a:t>
            </a:r>
            <a:br>
              <a:rPr lang="en-US" sz="3600" b="1" dirty="0">
                <a:latin typeface="Cambria"/>
                <a:cs typeface="Aharoni"/>
              </a:rPr>
            </a:br>
            <a:r>
              <a:rPr lang="en-US" sz="3600" dirty="0">
                <a:cs typeface="Aharoni"/>
              </a:rPr>
              <a:t>                         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88B3F-680E-4E83-A08D-A05C69943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70222"/>
            <a:ext cx="9899904" cy="312577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 </a:t>
            </a:r>
            <a:r>
              <a:rPr lang="en-US" dirty="0">
                <a:latin typeface="Arial"/>
                <a:cs typeface="Arial"/>
              </a:rPr>
              <a:t>LETS HAVE A LOOK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 PROJECT_LINK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5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7B5C06-12CC-49EF-A907-08F1B132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37401D6-BDB1-48AE-A98F-2CD05E92E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0" cy="6105523"/>
          </a:xfrm>
          <a:custGeom>
            <a:avLst/>
            <a:gdLst>
              <a:gd name="connsiteX0" fmla="*/ 0 w 11430000"/>
              <a:gd name="connsiteY0" fmla="*/ 0 h 6105523"/>
              <a:gd name="connsiteX1" fmla="*/ 7267575 w 11430000"/>
              <a:gd name="connsiteY1" fmla="*/ 0 h 6105523"/>
              <a:gd name="connsiteX2" fmla="*/ 7267575 w 11430000"/>
              <a:gd name="connsiteY2" fmla="*/ 762000 h 6105523"/>
              <a:gd name="connsiteX3" fmla="*/ 11430000 w 11430000"/>
              <a:gd name="connsiteY3" fmla="*/ 762000 h 6105523"/>
              <a:gd name="connsiteX4" fmla="*/ 11430000 w 11430000"/>
              <a:gd name="connsiteY4" fmla="*/ 6105523 h 6105523"/>
              <a:gd name="connsiteX5" fmla="*/ 7267575 w 11430000"/>
              <a:gd name="connsiteY5" fmla="*/ 6105523 h 6105523"/>
              <a:gd name="connsiteX6" fmla="*/ 5334000 w 11430000"/>
              <a:gd name="connsiteY6" fmla="*/ 6105523 h 6105523"/>
              <a:gd name="connsiteX7" fmla="*/ 0 w 11430000"/>
              <a:gd name="connsiteY7" fmla="*/ 6105523 h 610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6105523">
                <a:moveTo>
                  <a:pt x="0" y="0"/>
                </a:moveTo>
                <a:lnTo>
                  <a:pt x="7267575" y="0"/>
                </a:lnTo>
                <a:lnTo>
                  <a:pt x="7267575" y="762000"/>
                </a:lnTo>
                <a:lnTo>
                  <a:pt x="11430000" y="762000"/>
                </a:lnTo>
                <a:lnTo>
                  <a:pt x="11430000" y="6105523"/>
                </a:lnTo>
                <a:lnTo>
                  <a:pt x="7267575" y="6105523"/>
                </a:lnTo>
                <a:lnTo>
                  <a:pt x="5334000" y="6105523"/>
                </a:lnTo>
                <a:lnTo>
                  <a:pt x="0" y="6105523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381C38-876A-4AB2-B9C6-242662B2C764}"/>
              </a:ext>
            </a:extLst>
          </p:cNvPr>
          <p:cNvSpPr txBox="1"/>
          <p:nvPr/>
        </p:nvSpPr>
        <p:spPr>
          <a:xfrm>
            <a:off x="762000" y="1517904"/>
            <a:ext cx="9899904" cy="27969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spc="-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            </a:t>
            </a:r>
            <a:r>
              <a:rPr lang="en-US" sz="6000" b="1" spc="-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60890585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LeftStep">
      <a:dk1>
        <a:srgbClr val="000000"/>
      </a:dk1>
      <a:lt1>
        <a:srgbClr val="FFFFFF"/>
      </a:lt1>
      <a:dk2>
        <a:srgbClr val="381F30"/>
      </a:dk2>
      <a:lt2>
        <a:srgbClr val="E2E2E8"/>
      </a:lt2>
      <a:accent1>
        <a:srgbClr val="A3A46F"/>
      </a:accent1>
      <a:accent2>
        <a:srgbClr val="BA9B68"/>
      </a:accent2>
      <a:accent3>
        <a:srgbClr val="CD9283"/>
      </a:accent3>
      <a:accent4>
        <a:srgbClr val="C67385"/>
      </a:accent4>
      <a:accent5>
        <a:srgbClr val="CF89B5"/>
      </a:accent5>
      <a:accent6>
        <a:srgbClr val="C273C6"/>
      </a:accent6>
      <a:hlink>
        <a:srgbClr val="6C69AE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PrismaticVTI</vt:lpstr>
      <vt:lpstr>Learning Bootcamp</vt:lpstr>
      <vt:lpstr>                 PROJECT SHOWCASE                         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68</cp:revision>
  <dcterms:created xsi:type="dcterms:W3CDTF">2021-06-12T18:49:47Z</dcterms:created>
  <dcterms:modified xsi:type="dcterms:W3CDTF">2021-06-12T19:25:09Z</dcterms:modified>
</cp:coreProperties>
</file>