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Constanti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nstantia-regular.fntdata"/><Relationship Id="rId11" Type="http://schemas.openxmlformats.org/officeDocument/2006/relationships/slide" Target="slides/slide5.xml"/><Relationship Id="rId22" Type="http://schemas.openxmlformats.org/officeDocument/2006/relationships/font" Target="fonts/Constantia-italic.fntdata"/><Relationship Id="rId10" Type="http://schemas.openxmlformats.org/officeDocument/2006/relationships/slide" Target="slides/slide4.xml"/><Relationship Id="rId21" Type="http://schemas.openxmlformats.org/officeDocument/2006/relationships/font" Target="fonts/Constanti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Constanti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ad1832d70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aad1832d70_2_1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ad1832d70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aad1832d70_2_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ad1832d70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aad1832d70_2_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ad1832d70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aad1832d70_2_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ad1832d70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aad1832d70_2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ad1832d70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aad1832d70_2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ad1832d70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aad1832d70_2_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ad1832d70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aad1832d70_2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ad1832d70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aad1832d70_2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ad1832d70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aad1832d70_2_1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ad1832d70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aad1832d70_2_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ad1832d70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aad1832d70_2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533400" y="1028700"/>
            <a:ext cx="785164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533400" y="2421402"/>
            <a:ext cx="7854696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530352" y="987552"/>
            <a:ext cx="7772400" cy="102184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530352" y="2028498"/>
            <a:ext cx="7772400" cy="1132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57200" y="1440064"/>
            <a:ext cx="4038600" cy="3326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648200" y="1440064"/>
            <a:ext cx="4038600" cy="3326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57200" y="1391436"/>
            <a:ext cx="4040188" cy="494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645025" y="1394818"/>
            <a:ext cx="4041775" cy="491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3" type="body"/>
          </p:nvPr>
        </p:nvSpPr>
        <p:spPr>
          <a:xfrm>
            <a:off x="457200" y="1885950"/>
            <a:ext cx="4040188" cy="2884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4" type="body"/>
          </p:nvPr>
        </p:nvSpPr>
        <p:spPr>
          <a:xfrm>
            <a:off x="4645025" y="1885950"/>
            <a:ext cx="4041775" cy="2884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528066"/>
            <a:ext cx="8305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685800" y="385764"/>
            <a:ext cx="2743200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685800" y="1257300"/>
            <a:ext cx="27432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3575050" y="1257300"/>
            <a:ext cx="511175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 flipH="1" rot="-10484314">
            <a:off x="3174308" y="822171"/>
            <a:ext cx="5240690" cy="3103874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3" name="Google Shape;113;p22"/>
          <p:cNvSpPr/>
          <p:nvPr/>
        </p:nvSpPr>
        <p:spPr>
          <a:xfrm flipH="1" rot="-10484314">
            <a:off x="8004387" y="4019491"/>
            <a:ext cx="154942" cy="117257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609600" y="882747"/>
            <a:ext cx="2212848" cy="11869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609600" y="2121589"/>
            <a:ext cx="2209800" cy="163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077200" y="4767263"/>
            <a:ext cx="609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2"/>
          <p:cNvSpPr/>
          <p:nvPr>
            <p:ph idx="2" type="pic"/>
          </p:nvPr>
        </p:nvSpPr>
        <p:spPr>
          <a:xfrm rot="315686">
            <a:off x="3493306" y="891146"/>
            <a:ext cx="4602693" cy="2965924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22"/>
          <p:cNvSpPr/>
          <p:nvPr/>
        </p:nvSpPr>
        <p:spPr>
          <a:xfrm flipH="1" rot="10800000">
            <a:off x="-9525" y="4362450"/>
            <a:ext cx="9163050" cy="78105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1" name="Google Shape;121;p22"/>
          <p:cNvSpPr/>
          <p:nvPr/>
        </p:nvSpPr>
        <p:spPr>
          <a:xfrm flipH="1" rot="10800000">
            <a:off x="4381500" y="4664869"/>
            <a:ext cx="4762500" cy="478631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 rot="5400000">
            <a:off x="2926080" y="-1017270"/>
            <a:ext cx="329184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 rot="5400000">
            <a:off x="5703689" y="1611512"/>
            <a:ext cx="390882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 rot="5400000">
            <a:off x="1512689" y="-369688"/>
            <a:ext cx="390882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9525" y="-5358"/>
            <a:ext cx="9163050" cy="78105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4381500" y="-5358"/>
            <a:ext cx="4762500" cy="478631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" name="Google Shape;58;p13"/>
          <p:cNvGrpSpPr/>
          <p:nvPr/>
        </p:nvGrpSpPr>
        <p:grpSpPr>
          <a:xfrm>
            <a:off x="-29294" y="-12085"/>
            <a:ext cx="9198255" cy="814700"/>
            <a:chOff x="-29322" y="-1971"/>
            <a:chExt cx="9198255" cy="1086266"/>
          </a:xfrm>
        </p:grpSpPr>
        <p:sp>
          <p:nvSpPr>
            <p:cNvPr id="59" name="Google Shape;59;p13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E0EA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Ecommerce Based Website Online Shopping</a:t>
            </a:r>
            <a:endParaRPr/>
          </a:p>
        </p:txBody>
      </p:sp>
      <p:sp>
        <p:nvSpPr>
          <p:cNvPr id="139" name="Google Shape;139;p25"/>
          <p:cNvSpPr txBox="1"/>
          <p:nvPr>
            <p:ph idx="1" type="subTitle"/>
          </p:nvPr>
        </p:nvSpPr>
        <p:spPr>
          <a:xfrm>
            <a:off x="311700" y="3130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By Maisha Maliha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457200" y="28575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" sz="3600"/>
              <a:t>INDEPTH DISCUSSION OF THE PROJECT</a:t>
            </a:r>
            <a:endParaRPr sz="3600"/>
          </a:p>
        </p:txBody>
      </p:sp>
      <p:pic>
        <p:nvPicPr>
          <p:cNvPr descr="Screenshot_9.png" id="193" name="Google Shape;193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57250"/>
            <a:ext cx="9143999" cy="428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457200" y="285750"/>
            <a:ext cx="82296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" sz="3600"/>
              <a:t>INDEPTH DISCUSSION OF THE PROJECT</a:t>
            </a:r>
            <a:endParaRPr sz="3600"/>
          </a:p>
        </p:txBody>
      </p:sp>
      <p:pic>
        <p:nvPicPr>
          <p:cNvPr descr="Screenshot_10.png" id="199" name="Google Shape;199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28699"/>
            <a:ext cx="9144000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457200" y="3429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" sz="3600"/>
              <a:t>INDEPTH DISCUSSION OF THE PROJECT</a:t>
            </a:r>
            <a:endParaRPr sz="3600"/>
          </a:p>
        </p:txBody>
      </p:sp>
      <p:pic>
        <p:nvPicPr>
          <p:cNvPr descr="Screenshot_11.png" id="205" name="Google Shape;205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28701"/>
            <a:ext cx="9143999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04800" y="285750"/>
            <a:ext cx="8382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" sz="3600"/>
              <a:t>INDEPTH DISCUSSION OF THE PROJECT</a:t>
            </a:r>
            <a:endParaRPr sz="3600"/>
          </a:p>
        </p:txBody>
      </p:sp>
      <p:pic>
        <p:nvPicPr>
          <p:cNvPr descr="Screenshot_13.png" id="211" name="Google Shape;211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3001"/>
            <a:ext cx="914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57200" y="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" sz="4400"/>
              <a:t>ER DIAGRAM OF ONLINE SHOPPING</a:t>
            </a:r>
            <a:endParaRPr sz="4400"/>
          </a:p>
        </p:txBody>
      </p:sp>
      <p:pic>
        <p:nvPicPr>
          <p:cNvPr descr="Screenshot_15.png" id="145" name="Google Shape;145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857250"/>
            <a:ext cx="88392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457200" y="285750"/>
            <a:ext cx="8229600" cy="1099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" sz="4000"/>
              <a:t>INDEPTH DISCUSSION OF THE PROJECT</a:t>
            </a:r>
            <a:endParaRPr sz="4000"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457200" y="1714500"/>
            <a:ext cx="8229600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ctr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"/>
              <a:t>WHAT TOOLS ARE USED: </a:t>
            </a:r>
            <a:endParaRPr/>
          </a:p>
          <a:p>
            <a:pPr indent="-274320" lvl="0" marL="274320" rtl="0" algn="ctr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"/>
              <a:t>  Notepad++,Wampserver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ctr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"/>
              <a:t>WHAT WEB LANGUAGES ARE NEEDED: Html,CSS,Javascript,Bootstrap,MySql,PHP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457200" y="342900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" sz="4000"/>
              <a:t>INDEPTH DISCUSSION OF THE PROJECT</a:t>
            </a:r>
            <a:endParaRPr sz="4000"/>
          </a:p>
        </p:txBody>
      </p:sp>
      <p:pic>
        <p:nvPicPr>
          <p:cNvPr descr="Screenshot_3.png" id="157" name="Google Shape;157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42950"/>
            <a:ext cx="9143999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457200" y="228600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" sz="3600"/>
              <a:t>INDEPTH DISCUSSION OF THE PROJECT</a:t>
            </a:r>
            <a:endParaRPr sz="3600"/>
          </a:p>
        </p:txBody>
      </p:sp>
      <p:pic>
        <p:nvPicPr>
          <p:cNvPr descr="Screenshot_4.png" id="163" name="Google Shape;163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00100"/>
            <a:ext cx="9144000" cy="434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457200" y="228600"/>
            <a:ext cx="82296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" sz="3600"/>
              <a:t>INDEPTH DISCUSSION OF THE PROJECT</a:t>
            </a:r>
            <a:endParaRPr sz="3600"/>
          </a:p>
        </p:txBody>
      </p:sp>
      <p:pic>
        <p:nvPicPr>
          <p:cNvPr descr="Screenshot_5.png" id="169" name="Google Shape;169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57250"/>
            <a:ext cx="9144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457200" y="285750"/>
            <a:ext cx="82296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" sz="3600"/>
              <a:t>INDEPTH DISCUSSION OF THE PROJECT</a:t>
            </a:r>
            <a:endParaRPr sz="3600"/>
          </a:p>
        </p:txBody>
      </p:sp>
      <p:pic>
        <p:nvPicPr>
          <p:cNvPr descr="Screenshot_6.png" id="175" name="Google Shape;175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71551"/>
            <a:ext cx="9144000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533400" y="342900"/>
            <a:ext cx="8153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" sz="3600"/>
              <a:t>INDEPTH DISCUSSION OF THE PROJECT</a:t>
            </a:r>
            <a:endParaRPr sz="3600"/>
          </a:p>
        </p:txBody>
      </p:sp>
      <p:pic>
        <p:nvPicPr>
          <p:cNvPr descr="Screenshot_7.png" id="181" name="Google Shape;181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00"/>
            <a:ext cx="91440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457200" y="40005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" sz="3600"/>
              <a:t>INDEPTH DISCUSSION OF THE PROJECT</a:t>
            </a:r>
            <a:endParaRPr sz="3600"/>
          </a:p>
        </p:txBody>
      </p:sp>
      <p:pic>
        <p:nvPicPr>
          <p:cNvPr descr="Screenshot_8.png" id="187" name="Google Shape;187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28701"/>
            <a:ext cx="9143999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