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0" r:id="rId1"/>
  </p:sldMasterIdLst>
  <p:notesMasterIdLst>
    <p:notesMasterId r:id="rId14"/>
  </p:notesMasterIdLst>
  <p:sldIdLst>
    <p:sldId id="256" r:id="rId2"/>
    <p:sldId id="257" r:id="rId3"/>
    <p:sldId id="259" r:id="rId4"/>
    <p:sldId id="260" r:id="rId5"/>
    <p:sldId id="261" r:id="rId6"/>
    <p:sldId id="341" r:id="rId7"/>
    <p:sldId id="342" r:id="rId8"/>
    <p:sldId id="263" r:id="rId9"/>
    <p:sldId id="345" r:id="rId10"/>
    <p:sldId id="343" r:id="rId11"/>
    <p:sldId id="313" r:id="rId12"/>
    <p:sldId id="314" r:id="rId13"/>
  </p:sldIdLst>
  <p:sldSz cx="9144000" cy="5143500" type="screen16x9"/>
  <p:notesSz cx="6858000" cy="9144000"/>
  <p:embeddedFontLst>
    <p:embeddedFont>
      <p:font typeface="Archivo Black" panose="020B0604020202020204" charset="0"/>
      <p:regular r:id="rId15"/>
    </p:embeddedFont>
    <p:embeddedFont>
      <p:font typeface="Bebas Neue" panose="020B0606020202050201" pitchFamily="34" charset="0"/>
      <p:regular r:id="rId16"/>
    </p:embeddedFont>
    <p:embeddedFont>
      <p:font typeface="Comfortaa" panose="020B0604020202020204" charset="0"/>
      <p:regular r:id="rId17"/>
      <p:bold r:id="rId18"/>
    </p:embeddedFont>
    <p:embeddedFont>
      <p:font typeface="Rammetto On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sha Mithi" initials="MM" lastIdx="1" clrIdx="0">
    <p:extLst>
      <p:ext uri="{19B8F6BF-5375-455C-9EA6-DF929625EA0E}">
        <p15:presenceInfo xmlns:p15="http://schemas.microsoft.com/office/powerpoint/2012/main" userId="a3fd25379f2bdb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46E"/>
    <a:srgbClr val="F3B18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AD255C-E5B6-4C00-891B-5994225EE0AF}">
  <a:tblStyle styleId="{B0AD255C-E5B6-4C00-891B-5994225EE0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15" d="100"/>
          <a:sy n="115" d="100"/>
        </p:scale>
        <p:origin x="65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13bb84463e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13bb84463e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bb9e143f0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bb9e143f0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75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5"/>
        <p:cNvGrpSpPr/>
        <p:nvPr/>
      </p:nvGrpSpPr>
      <p:grpSpPr>
        <a:xfrm>
          <a:off x="0" y="0"/>
          <a:ext cx="0" cy="0"/>
          <a:chOff x="0" y="0"/>
          <a:chExt cx="0" cy="0"/>
        </a:xfrm>
      </p:grpSpPr>
      <p:sp>
        <p:nvSpPr>
          <p:cNvPr id="3866" name="Google Shape;3866;g176e2b9a3f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7" name="Google Shape;3867;g176e2b9a3f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4"/>
        <p:cNvGrpSpPr/>
        <p:nvPr/>
      </p:nvGrpSpPr>
      <p:grpSpPr>
        <a:xfrm>
          <a:off x="0" y="0"/>
          <a:ext cx="0" cy="0"/>
          <a:chOff x="0" y="0"/>
          <a:chExt cx="0" cy="0"/>
        </a:xfrm>
      </p:grpSpPr>
      <p:sp>
        <p:nvSpPr>
          <p:cNvPr id="3895" name="Google Shape;3895;g176e2b9a3f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6" name="Google Shape;3896;g176e2b9a3f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3bb9e143f0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13bb9e143f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14c27d6e75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14c27d6e75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bb9e143f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bb9e143f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bb9e143f0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bb9e143f0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bb9e143f0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bb9e143f0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24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3bb9e143f0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3bb9e143f0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05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176e2b9a3f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176e2b9a3f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bb9e143f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bb9e143f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57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67200" y="1499738"/>
            <a:ext cx="4661100" cy="15339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767200" y="3154424"/>
            <a:ext cx="46611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99801" y="999194"/>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4246038" y="47466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735881">
            <a:off x="7022084" y="48115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8644681"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8512" y="2897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1615123" y="42623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090631" y="8376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67"/>
        <p:cNvGrpSpPr/>
        <p:nvPr/>
      </p:nvGrpSpPr>
      <p:grpSpPr>
        <a:xfrm>
          <a:off x="0" y="0"/>
          <a:ext cx="0" cy="0"/>
          <a:chOff x="0" y="0"/>
          <a:chExt cx="0" cy="0"/>
        </a:xfrm>
      </p:grpSpPr>
      <p:grpSp>
        <p:nvGrpSpPr>
          <p:cNvPr id="968" name="Google Shape;968;p49"/>
          <p:cNvGrpSpPr/>
          <p:nvPr/>
        </p:nvGrpSpPr>
        <p:grpSpPr>
          <a:xfrm>
            <a:off x="8110321" y="782267"/>
            <a:ext cx="637156" cy="696384"/>
            <a:chOff x="849771" y="662017"/>
            <a:chExt cx="637156" cy="696384"/>
          </a:xfrm>
        </p:grpSpPr>
        <p:sp>
          <p:nvSpPr>
            <p:cNvPr id="969" name="Google Shape;969;p49"/>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9"/>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4489705" y="4147767"/>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49"/>
          <p:cNvGrpSpPr/>
          <p:nvPr/>
        </p:nvGrpSpPr>
        <p:grpSpPr>
          <a:xfrm rot="-1130991" flipH="1">
            <a:off x="4134722" y="4303983"/>
            <a:ext cx="874559" cy="1481121"/>
            <a:chOff x="-117729" y="1733810"/>
            <a:chExt cx="874530" cy="1481072"/>
          </a:xfrm>
        </p:grpSpPr>
        <p:sp>
          <p:nvSpPr>
            <p:cNvPr id="988" name="Google Shape;988;p4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9"/>
          <p:cNvGrpSpPr/>
          <p:nvPr/>
        </p:nvGrpSpPr>
        <p:grpSpPr>
          <a:xfrm rot="-1703417">
            <a:off x="675637" y="933608"/>
            <a:ext cx="199308" cy="251696"/>
            <a:chOff x="3311031" y="3025663"/>
            <a:chExt cx="308584" cy="389695"/>
          </a:xfrm>
        </p:grpSpPr>
        <p:sp>
          <p:nvSpPr>
            <p:cNvPr id="992" name="Google Shape;992;p49"/>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9"/>
          <p:cNvGrpSpPr/>
          <p:nvPr/>
        </p:nvGrpSpPr>
        <p:grpSpPr>
          <a:xfrm>
            <a:off x="8596540" y="1478649"/>
            <a:ext cx="150927" cy="143533"/>
            <a:chOff x="3716290" y="4256524"/>
            <a:chExt cx="150927" cy="143533"/>
          </a:xfrm>
        </p:grpSpPr>
        <p:sp>
          <p:nvSpPr>
            <p:cNvPr id="997" name="Google Shape;997;p49"/>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00"/>
        <p:cNvGrpSpPr/>
        <p:nvPr/>
      </p:nvGrpSpPr>
      <p:grpSpPr>
        <a:xfrm>
          <a:off x="0" y="0"/>
          <a:ext cx="0" cy="0"/>
          <a:chOff x="0" y="0"/>
          <a:chExt cx="0" cy="0"/>
        </a:xfrm>
      </p:grpSpPr>
      <p:sp>
        <p:nvSpPr>
          <p:cNvPr id="1001" name="Google Shape;1001;p50"/>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50"/>
          <p:cNvGrpSpPr/>
          <p:nvPr/>
        </p:nvGrpSpPr>
        <p:grpSpPr>
          <a:xfrm rot="5742636">
            <a:off x="6439574" y="2643013"/>
            <a:ext cx="388057" cy="363933"/>
            <a:chOff x="3089978" y="4184399"/>
            <a:chExt cx="388071" cy="363947"/>
          </a:xfrm>
        </p:grpSpPr>
        <p:sp>
          <p:nvSpPr>
            <p:cNvPr id="1003" name="Google Shape;1003;p5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50"/>
          <p:cNvGrpSpPr/>
          <p:nvPr/>
        </p:nvGrpSpPr>
        <p:grpSpPr>
          <a:xfrm>
            <a:off x="5961462" y="3657294"/>
            <a:ext cx="186655" cy="149254"/>
            <a:chOff x="2858987" y="3108507"/>
            <a:chExt cx="186655" cy="149254"/>
          </a:xfrm>
        </p:grpSpPr>
        <p:sp>
          <p:nvSpPr>
            <p:cNvPr id="1007" name="Google Shape;1007;p5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50"/>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50"/>
          <p:cNvGrpSpPr/>
          <p:nvPr/>
        </p:nvGrpSpPr>
        <p:grpSpPr>
          <a:xfrm flipH="1">
            <a:off x="7316051" y="3215255"/>
            <a:ext cx="436105" cy="547391"/>
            <a:chOff x="3474326" y="3626268"/>
            <a:chExt cx="436105" cy="547391"/>
          </a:xfrm>
        </p:grpSpPr>
        <p:sp>
          <p:nvSpPr>
            <p:cNvPr id="1013" name="Google Shape;1013;p5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50"/>
          <p:cNvGrpSpPr/>
          <p:nvPr/>
        </p:nvGrpSpPr>
        <p:grpSpPr>
          <a:xfrm>
            <a:off x="3716290" y="4256524"/>
            <a:ext cx="150927" cy="143533"/>
            <a:chOff x="3716290" y="4256524"/>
            <a:chExt cx="150927" cy="143533"/>
          </a:xfrm>
        </p:grpSpPr>
        <p:sp>
          <p:nvSpPr>
            <p:cNvPr id="1017" name="Google Shape;1017;p50"/>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50"/>
          <p:cNvGrpSpPr/>
          <p:nvPr/>
        </p:nvGrpSpPr>
        <p:grpSpPr>
          <a:xfrm>
            <a:off x="8154826" y="3096390"/>
            <a:ext cx="1299652" cy="2651951"/>
            <a:chOff x="8154826" y="3096390"/>
            <a:chExt cx="1299652" cy="2651951"/>
          </a:xfrm>
        </p:grpSpPr>
        <p:sp>
          <p:nvSpPr>
            <p:cNvPr id="1021" name="Google Shape;1021;p50"/>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50"/>
          <p:cNvGrpSpPr/>
          <p:nvPr/>
        </p:nvGrpSpPr>
        <p:grpSpPr>
          <a:xfrm>
            <a:off x="4017428" y="2426261"/>
            <a:ext cx="1109326" cy="2740462"/>
            <a:chOff x="1985590" y="3490398"/>
            <a:chExt cx="1109326" cy="2740462"/>
          </a:xfrm>
        </p:grpSpPr>
        <p:sp>
          <p:nvSpPr>
            <p:cNvPr id="1024" name="Google Shape;1024;p5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6" name="Google Shape;1026;p50"/>
          <p:cNvSpPr/>
          <p:nvPr/>
        </p:nvSpPr>
        <p:spPr>
          <a:xfrm>
            <a:off x="63225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117729" y="1733810"/>
            <a:ext cx="874530" cy="1481072"/>
            <a:chOff x="-117729" y="1733810"/>
            <a:chExt cx="874530" cy="1481072"/>
          </a:xfrm>
        </p:grpSpPr>
        <p:sp>
          <p:nvSpPr>
            <p:cNvPr id="1030" name="Google Shape;1030;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50"/>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50"/>
          <p:cNvGrpSpPr/>
          <p:nvPr/>
        </p:nvGrpSpPr>
        <p:grpSpPr>
          <a:xfrm rot="2700000" flipH="1">
            <a:off x="4317482" y="3867977"/>
            <a:ext cx="874521" cy="1481058"/>
            <a:chOff x="-117729" y="1733810"/>
            <a:chExt cx="874530" cy="1481072"/>
          </a:xfrm>
        </p:grpSpPr>
        <p:sp>
          <p:nvSpPr>
            <p:cNvPr id="1041" name="Google Shape;1041;p50"/>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50"/>
          <p:cNvSpPr/>
          <p:nvPr/>
        </p:nvSpPr>
        <p:spPr>
          <a:xfrm flipH="1">
            <a:off x="1917193"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056400" y="927775"/>
            <a:ext cx="5049000" cy="5310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407525" y="976275"/>
            <a:ext cx="1331700" cy="8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Font typeface="Archivo Black"/>
              <a:buNone/>
              <a:defRPr sz="6000">
                <a:latin typeface="Archivo Black"/>
                <a:ea typeface="Archivo Black"/>
                <a:cs typeface="Archivo Black"/>
                <a:sym typeface="Archivo Black"/>
              </a:defRPr>
            </a:lvl2pPr>
            <a:lvl3pPr lvl="2" algn="ctr" rtl="0">
              <a:spcBef>
                <a:spcPts val="0"/>
              </a:spcBef>
              <a:spcAft>
                <a:spcPts val="0"/>
              </a:spcAft>
              <a:buSzPts val="6000"/>
              <a:buFont typeface="Archivo Black"/>
              <a:buNone/>
              <a:defRPr sz="6000">
                <a:latin typeface="Archivo Black"/>
                <a:ea typeface="Archivo Black"/>
                <a:cs typeface="Archivo Black"/>
                <a:sym typeface="Archivo Black"/>
              </a:defRPr>
            </a:lvl3pPr>
            <a:lvl4pPr lvl="3" algn="ctr" rtl="0">
              <a:spcBef>
                <a:spcPts val="0"/>
              </a:spcBef>
              <a:spcAft>
                <a:spcPts val="0"/>
              </a:spcAft>
              <a:buSzPts val="6000"/>
              <a:buFont typeface="Archivo Black"/>
              <a:buNone/>
              <a:defRPr sz="6000">
                <a:latin typeface="Archivo Black"/>
                <a:ea typeface="Archivo Black"/>
                <a:cs typeface="Archivo Black"/>
                <a:sym typeface="Archivo Black"/>
              </a:defRPr>
            </a:lvl4pPr>
            <a:lvl5pPr lvl="4" algn="ctr" rtl="0">
              <a:spcBef>
                <a:spcPts val="0"/>
              </a:spcBef>
              <a:spcAft>
                <a:spcPts val="0"/>
              </a:spcAft>
              <a:buSzPts val="6000"/>
              <a:buFont typeface="Archivo Black"/>
              <a:buNone/>
              <a:defRPr sz="6000">
                <a:latin typeface="Archivo Black"/>
                <a:ea typeface="Archivo Black"/>
                <a:cs typeface="Archivo Black"/>
                <a:sym typeface="Archivo Black"/>
              </a:defRPr>
            </a:lvl5pPr>
            <a:lvl6pPr lvl="5" algn="ctr" rtl="0">
              <a:spcBef>
                <a:spcPts val="0"/>
              </a:spcBef>
              <a:spcAft>
                <a:spcPts val="0"/>
              </a:spcAft>
              <a:buSzPts val="6000"/>
              <a:buFont typeface="Archivo Black"/>
              <a:buNone/>
              <a:defRPr sz="6000">
                <a:latin typeface="Archivo Black"/>
                <a:ea typeface="Archivo Black"/>
                <a:cs typeface="Archivo Black"/>
                <a:sym typeface="Archivo Black"/>
              </a:defRPr>
            </a:lvl6pPr>
            <a:lvl7pPr lvl="6" algn="ctr" rtl="0">
              <a:spcBef>
                <a:spcPts val="0"/>
              </a:spcBef>
              <a:spcAft>
                <a:spcPts val="0"/>
              </a:spcAft>
              <a:buSzPts val="6000"/>
              <a:buFont typeface="Archivo Black"/>
              <a:buNone/>
              <a:defRPr sz="6000">
                <a:latin typeface="Archivo Black"/>
                <a:ea typeface="Archivo Black"/>
                <a:cs typeface="Archivo Black"/>
                <a:sym typeface="Archivo Black"/>
              </a:defRPr>
            </a:lvl7pPr>
            <a:lvl8pPr lvl="7" algn="ctr" rtl="0">
              <a:spcBef>
                <a:spcPts val="0"/>
              </a:spcBef>
              <a:spcAft>
                <a:spcPts val="0"/>
              </a:spcAft>
              <a:buSzPts val="6000"/>
              <a:buFont typeface="Archivo Black"/>
              <a:buNone/>
              <a:defRPr sz="6000">
                <a:latin typeface="Archivo Black"/>
                <a:ea typeface="Archivo Black"/>
                <a:cs typeface="Archivo Black"/>
                <a:sym typeface="Archivo Black"/>
              </a:defRPr>
            </a:lvl8pPr>
            <a:lvl9pPr lvl="8" algn="ctr" rtl="0">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3" name="Google Shape;23;p3"/>
          <p:cNvSpPr txBox="1">
            <a:spLocks noGrp="1"/>
          </p:cNvSpPr>
          <p:nvPr>
            <p:ph type="subTitle" idx="1"/>
          </p:nvPr>
        </p:nvSpPr>
        <p:spPr>
          <a:xfrm>
            <a:off x="3056400" y="1556377"/>
            <a:ext cx="4680000" cy="6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3"/>
          <p:cNvSpPr/>
          <p:nvPr/>
        </p:nvSpPr>
        <p:spPr>
          <a:xfrm>
            <a:off x="-13048"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505341" y="3878551"/>
            <a:ext cx="904213" cy="133969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a:off x="-1029378" y="3466543"/>
            <a:ext cx="1962493" cy="2073383"/>
            <a:chOff x="-1029378" y="3466543"/>
            <a:chExt cx="1962493" cy="2073383"/>
          </a:xfrm>
        </p:grpSpPr>
        <p:sp>
          <p:nvSpPr>
            <p:cNvPr id="29" name="Google Shape;29;p3"/>
            <p:cNvSpPr/>
            <p:nvPr/>
          </p:nvSpPr>
          <p:spPr>
            <a:xfrm rot="783234">
              <a:off x="-897830" y="4006315"/>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117729" y="1733810"/>
            <a:ext cx="874530" cy="1481072"/>
            <a:chOff x="-117729" y="1733810"/>
            <a:chExt cx="874530" cy="1481072"/>
          </a:xfrm>
        </p:grpSpPr>
        <p:sp>
          <p:nvSpPr>
            <p:cNvPr id="32" name="Google Shape;32;p3"/>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3198968" y="305926"/>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5914460"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700000">
            <a:off x="8464830"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3549635"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932975"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97062" y="3646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6"/>
          <p:cNvSpPr/>
          <p:nvPr/>
        </p:nvSpPr>
        <p:spPr>
          <a:xfrm rot="-6816878" flipH="1">
            <a:off x="540997" y="4282636"/>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27781" y="3353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560881" y="4965629"/>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3615878" y="4837952"/>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395953" y="26086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5735881" flipH="1">
            <a:off x="8422919" y="476715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531528">
            <a:off x="8645969" y="2554671"/>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821275"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951612" y="476818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570776" flipH="1">
            <a:off x="8346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570776">
            <a:off x="-62100" y="42536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6"/>
          <p:cNvGrpSpPr/>
          <p:nvPr/>
        </p:nvGrpSpPr>
        <p:grpSpPr>
          <a:xfrm rot="-1130991" flipH="1">
            <a:off x="4134722" y="4303983"/>
            <a:ext cx="874559" cy="1481121"/>
            <a:chOff x="-117729" y="1733810"/>
            <a:chExt cx="874530" cy="1481072"/>
          </a:xfrm>
        </p:grpSpPr>
        <p:sp>
          <p:nvSpPr>
            <p:cNvPr id="108" name="Google Shape;108;p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a:off x="8596540" y="1478649"/>
            <a:ext cx="150927" cy="143533"/>
            <a:chOff x="3716290" y="4256524"/>
            <a:chExt cx="150927" cy="143533"/>
          </a:xfrm>
        </p:grpSpPr>
        <p:sp>
          <p:nvSpPr>
            <p:cNvPr id="112" name="Google Shape;112;p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p:nvPr/>
        </p:nvSpPr>
        <p:spPr>
          <a:xfrm flipH="1">
            <a:off x="-12946" y="2051750"/>
            <a:ext cx="9170088" cy="3115067"/>
          </a:xfrm>
          <a:custGeom>
            <a:avLst/>
            <a:gdLst/>
            <a:ahLst/>
            <a:cxnLst/>
            <a:rect l="l" t="t" r="r" b="b"/>
            <a:pathLst>
              <a:path w="285317" h="115437" extrusionOk="0">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txBox="1">
            <a:spLocks noGrp="1"/>
          </p:cNvSpPr>
          <p:nvPr>
            <p:ph type="title"/>
          </p:nvPr>
        </p:nvSpPr>
        <p:spPr>
          <a:xfrm>
            <a:off x="1905025" y="814650"/>
            <a:ext cx="533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9"/>
          <p:cNvSpPr txBox="1">
            <a:spLocks noGrp="1"/>
          </p:cNvSpPr>
          <p:nvPr>
            <p:ph type="subTitle" idx="1"/>
          </p:nvPr>
        </p:nvSpPr>
        <p:spPr>
          <a:xfrm>
            <a:off x="2170400" y="1656450"/>
            <a:ext cx="4803300" cy="133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9"/>
          <p:cNvSpPr/>
          <p:nvPr/>
        </p:nvSpPr>
        <p:spPr>
          <a:xfrm flipH="1">
            <a:off x="209767" y="20178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flipH="1">
            <a:off x="8864322" y="2599138"/>
            <a:ext cx="449057" cy="1683513"/>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flipH="1">
            <a:off x="8479381" y="1733810"/>
            <a:ext cx="874530" cy="1481072"/>
            <a:chOff x="-117729" y="1733810"/>
            <a:chExt cx="874530" cy="1481072"/>
          </a:xfrm>
        </p:grpSpPr>
        <p:sp>
          <p:nvSpPr>
            <p:cNvPr id="155" name="Google Shape;155;p9"/>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9"/>
          <p:cNvSpPr/>
          <p:nvPr/>
        </p:nvSpPr>
        <p:spPr>
          <a:xfrm>
            <a:off x="7299674" y="535001"/>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157135" y="3647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2700000" flipH="1">
            <a:off x="648355" y="648414"/>
            <a:ext cx="122997"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521960" y="4833305"/>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flipH="1">
            <a:off x="3210186" y="4843202"/>
            <a:ext cx="93021" cy="11342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9"/>
          <p:cNvGrpSpPr/>
          <p:nvPr/>
        </p:nvGrpSpPr>
        <p:grpSpPr>
          <a:xfrm>
            <a:off x="-218296" y="3096390"/>
            <a:ext cx="1299652" cy="2651951"/>
            <a:chOff x="-218296" y="3096390"/>
            <a:chExt cx="1299652" cy="2651951"/>
          </a:xfrm>
        </p:grpSpPr>
        <p:sp>
          <p:nvSpPr>
            <p:cNvPr id="164" name="Google Shape;164;p9"/>
            <p:cNvSpPr/>
            <p:nvPr/>
          </p:nvSpPr>
          <p:spPr>
            <a:xfrm flipH="1">
              <a:off x="-218296"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flipH="1">
              <a:off x="-105580"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2_1_1">
    <p:spTree>
      <p:nvGrpSpPr>
        <p:cNvPr id="1" name="Shape 216"/>
        <p:cNvGrpSpPr/>
        <p:nvPr/>
      </p:nvGrpSpPr>
      <p:grpSpPr>
        <a:xfrm>
          <a:off x="0" y="0"/>
          <a:ext cx="0" cy="0"/>
          <a:chOff x="0" y="0"/>
          <a:chExt cx="0" cy="0"/>
        </a:xfrm>
      </p:grpSpPr>
      <p:sp>
        <p:nvSpPr>
          <p:cNvPr id="217" name="Google Shape;217;p14">
            <a:hlinkClick r:id="rId2" action="ppaction://hlinksldjump"/>
          </p:cNvPr>
          <p:cNvSpPr txBox="1">
            <a:spLocks noGrp="1"/>
          </p:cNvSpPr>
          <p:nvPr>
            <p:ph type="title" hasCustomPrompt="1"/>
          </p:nvPr>
        </p:nvSpPr>
        <p:spPr>
          <a:xfrm>
            <a:off x="7121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4">
            <a:hlinkClick r:id="rId2" action="ppaction://hlinksldjump"/>
          </p:cNvPr>
          <p:cNvSpPr txBox="1">
            <a:spLocks noGrp="1"/>
          </p:cNvSpPr>
          <p:nvPr>
            <p:ph type="subTitle" idx="1"/>
          </p:nvPr>
        </p:nvSpPr>
        <p:spPr>
          <a:xfrm>
            <a:off x="712100" y="2219679"/>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9" name="Google Shape;219;p14">
            <a:hlinkClick r:id="rId3" action="ppaction://hlinksldjump"/>
          </p:cNvPr>
          <p:cNvSpPr txBox="1">
            <a:spLocks noGrp="1"/>
          </p:cNvSpPr>
          <p:nvPr>
            <p:ph type="title" idx="2" hasCustomPrompt="1"/>
          </p:nvPr>
        </p:nvSpPr>
        <p:spPr>
          <a:xfrm flipH="1">
            <a:off x="59437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4">
            <a:hlinkClick r:id="rId3" action="ppaction://hlinksldjump"/>
          </p:cNvPr>
          <p:cNvSpPr txBox="1">
            <a:spLocks noGrp="1"/>
          </p:cNvSpPr>
          <p:nvPr>
            <p:ph type="subTitle" idx="3"/>
          </p:nvPr>
        </p:nvSpPr>
        <p:spPr>
          <a:xfrm flipH="1">
            <a:off x="5943700" y="2219665"/>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4">
            <a:hlinkClick r:id="rId4" action="ppaction://hlinksldjump"/>
          </p:cNvPr>
          <p:cNvSpPr txBox="1">
            <a:spLocks noGrp="1"/>
          </p:cNvSpPr>
          <p:nvPr>
            <p:ph type="title" idx="4" hasCustomPrompt="1"/>
          </p:nvPr>
        </p:nvSpPr>
        <p:spPr>
          <a:xfrm>
            <a:off x="3327900" y="15007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4">
            <a:hlinkClick r:id="rId4" action="ppaction://hlinksldjump"/>
          </p:cNvPr>
          <p:cNvSpPr txBox="1">
            <a:spLocks noGrp="1"/>
          </p:cNvSpPr>
          <p:nvPr>
            <p:ph type="subTitle" idx="5"/>
          </p:nvPr>
        </p:nvSpPr>
        <p:spPr>
          <a:xfrm>
            <a:off x="3327900" y="2219665"/>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3" name="Google Shape;223;p14">
            <a:hlinkClick r:id="" action="ppaction://noaction"/>
          </p:cNvPr>
          <p:cNvSpPr txBox="1">
            <a:spLocks noGrp="1"/>
          </p:cNvSpPr>
          <p:nvPr>
            <p:ph type="title" idx="6" hasCustomPrompt="1"/>
          </p:nvPr>
        </p:nvSpPr>
        <p:spPr>
          <a:xfrm flipH="1">
            <a:off x="7121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4">
            <a:hlinkClick r:id="" action="ppaction://noaction"/>
          </p:cNvPr>
          <p:cNvSpPr txBox="1">
            <a:spLocks noGrp="1"/>
          </p:cNvSpPr>
          <p:nvPr>
            <p:ph type="subTitle" idx="7"/>
          </p:nvPr>
        </p:nvSpPr>
        <p:spPr>
          <a:xfrm flipH="1">
            <a:off x="7122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5" name="Google Shape;225;p14"/>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14">
            <a:hlinkClick r:id="rId2" action="ppaction://hlinksldjump"/>
          </p:cNvPr>
          <p:cNvSpPr txBox="1">
            <a:spLocks noGrp="1"/>
          </p:cNvSpPr>
          <p:nvPr>
            <p:ph type="subTitle" idx="9"/>
          </p:nvPr>
        </p:nvSpPr>
        <p:spPr>
          <a:xfrm>
            <a:off x="7121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a:endParaRPr/>
          </a:p>
        </p:txBody>
      </p:sp>
      <p:sp>
        <p:nvSpPr>
          <p:cNvPr id="227" name="Google Shape;227;p14">
            <a:hlinkClick r:id="rId3" action="ppaction://hlinksldjump"/>
          </p:cNvPr>
          <p:cNvSpPr txBox="1">
            <a:spLocks noGrp="1"/>
          </p:cNvSpPr>
          <p:nvPr>
            <p:ph type="subTitle" idx="13"/>
          </p:nvPr>
        </p:nvSpPr>
        <p:spPr>
          <a:xfrm flipH="1">
            <a:off x="59437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8" name="Google Shape;228;p14">
            <a:hlinkClick r:id="rId4" action="ppaction://hlinksldjump"/>
          </p:cNvPr>
          <p:cNvSpPr txBox="1">
            <a:spLocks noGrp="1"/>
          </p:cNvSpPr>
          <p:nvPr>
            <p:ph type="subTitle" idx="14"/>
          </p:nvPr>
        </p:nvSpPr>
        <p:spPr>
          <a:xfrm>
            <a:off x="3327900" y="2014925"/>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9" name="Google Shape;229;p14">
            <a:hlinkClick r:id="" action="ppaction://noaction"/>
          </p:cNvPr>
          <p:cNvSpPr txBox="1">
            <a:spLocks noGrp="1"/>
          </p:cNvSpPr>
          <p:nvPr>
            <p:ph type="subTitle" idx="15"/>
          </p:nvPr>
        </p:nvSpPr>
        <p:spPr>
          <a:xfrm flipH="1">
            <a:off x="7122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0" name="Google Shape;230;p14">
            <a:hlinkClick r:id="" action="ppaction://noaction"/>
          </p:cNvPr>
          <p:cNvSpPr txBox="1">
            <a:spLocks noGrp="1"/>
          </p:cNvSpPr>
          <p:nvPr>
            <p:ph type="title" idx="16" hasCustomPrompt="1"/>
          </p:nvPr>
        </p:nvSpPr>
        <p:spPr>
          <a:xfrm flipH="1">
            <a:off x="59437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4">
            <a:hlinkClick r:id="" action="ppaction://noaction"/>
          </p:cNvPr>
          <p:cNvSpPr txBox="1">
            <a:spLocks noGrp="1"/>
          </p:cNvSpPr>
          <p:nvPr>
            <p:ph type="subTitle" idx="17"/>
          </p:nvPr>
        </p:nvSpPr>
        <p:spPr>
          <a:xfrm flipH="1">
            <a:off x="59437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2" name="Google Shape;232;p14">
            <a:hlinkClick r:id="" action="ppaction://noaction"/>
          </p:cNvPr>
          <p:cNvSpPr txBox="1">
            <a:spLocks noGrp="1"/>
          </p:cNvSpPr>
          <p:nvPr>
            <p:ph type="title" idx="18" hasCustomPrompt="1"/>
          </p:nvPr>
        </p:nvSpPr>
        <p:spPr>
          <a:xfrm>
            <a:off x="3327900" y="2872352"/>
            <a:ext cx="957300" cy="46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4">
            <a:hlinkClick r:id="" action="ppaction://noaction"/>
          </p:cNvPr>
          <p:cNvSpPr txBox="1">
            <a:spLocks noGrp="1"/>
          </p:cNvSpPr>
          <p:nvPr>
            <p:ph type="subTitle" idx="19"/>
          </p:nvPr>
        </p:nvSpPr>
        <p:spPr>
          <a:xfrm>
            <a:off x="3327900" y="3591272"/>
            <a:ext cx="2488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4">
            <a:hlinkClick r:id="" action="ppaction://noaction"/>
          </p:cNvPr>
          <p:cNvSpPr txBox="1">
            <a:spLocks noGrp="1"/>
          </p:cNvSpPr>
          <p:nvPr>
            <p:ph type="subTitle" idx="20"/>
          </p:nvPr>
        </p:nvSpPr>
        <p:spPr>
          <a:xfrm flipH="1">
            <a:off x="59437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5" name="Google Shape;235;p14">
            <a:hlinkClick r:id="" action="ppaction://noaction"/>
          </p:cNvPr>
          <p:cNvSpPr txBox="1">
            <a:spLocks noGrp="1"/>
          </p:cNvSpPr>
          <p:nvPr>
            <p:ph type="subTitle" idx="21"/>
          </p:nvPr>
        </p:nvSpPr>
        <p:spPr>
          <a:xfrm>
            <a:off x="3327900" y="3386532"/>
            <a:ext cx="2488200" cy="35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36" name="Google Shape;236;p14"/>
          <p:cNvGrpSpPr/>
          <p:nvPr/>
        </p:nvGrpSpPr>
        <p:grpSpPr>
          <a:xfrm rot="-1755061">
            <a:off x="3059821" y="4477859"/>
            <a:ext cx="225579" cy="284872"/>
            <a:chOff x="3311031" y="3025663"/>
            <a:chExt cx="308584" cy="389695"/>
          </a:xfrm>
        </p:grpSpPr>
        <p:sp>
          <p:nvSpPr>
            <p:cNvPr id="237" name="Google Shape;237;p14"/>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4"/>
          <p:cNvGrpSpPr/>
          <p:nvPr/>
        </p:nvGrpSpPr>
        <p:grpSpPr>
          <a:xfrm rot="-2700000">
            <a:off x="8391510" y="2762987"/>
            <a:ext cx="596197" cy="517831"/>
            <a:chOff x="3338300" y="3103725"/>
            <a:chExt cx="374500" cy="325275"/>
          </a:xfrm>
        </p:grpSpPr>
        <p:sp>
          <p:nvSpPr>
            <p:cNvPr id="242" name="Google Shape;242;p14"/>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4"/>
          <p:cNvGrpSpPr/>
          <p:nvPr/>
        </p:nvGrpSpPr>
        <p:grpSpPr>
          <a:xfrm>
            <a:off x="387927" y="2792374"/>
            <a:ext cx="150927" cy="143533"/>
            <a:chOff x="3716290" y="4256524"/>
            <a:chExt cx="150927" cy="143533"/>
          </a:xfrm>
        </p:grpSpPr>
        <p:sp>
          <p:nvSpPr>
            <p:cNvPr id="246" name="Google Shape;246;p1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4"/>
          <p:cNvSpPr/>
          <p:nvPr/>
        </p:nvSpPr>
        <p:spPr>
          <a:xfrm flipH="1">
            <a:off x="7827748" y="4339475"/>
            <a:ext cx="1206047" cy="9936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rot="3067261">
            <a:off x="4241395" y="4506156"/>
            <a:ext cx="567740" cy="841173"/>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4"/>
          <p:cNvGrpSpPr/>
          <p:nvPr/>
        </p:nvGrpSpPr>
        <p:grpSpPr>
          <a:xfrm rot="-1238826">
            <a:off x="15617" y="3758973"/>
            <a:ext cx="909285" cy="1855405"/>
            <a:chOff x="8154826" y="3096390"/>
            <a:chExt cx="1299652" cy="2651951"/>
          </a:xfrm>
        </p:grpSpPr>
        <p:sp>
          <p:nvSpPr>
            <p:cNvPr id="252" name="Google Shape;252;p1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4"/>
          <p:cNvGrpSpPr/>
          <p:nvPr/>
        </p:nvGrpSpPr>
        <p:grpSpPr>
          <a:xfrm rot="-3218148">
            <a:off x="8335606" y="3855474"/>
            <a:ext cx="1166915" cy="1217934"/>
            <a:chOff x="605375" y="4131238"/>
            <a:chExt cx="897150" cy="936375"/>
          </a:xfrm>
        </p:grpSpPr>
        <p:sp>
          <p:nvSpPr>
            <p:cNvPr id="255" name="Google Shape;255;p14"/>
            <p:cNvSpPr/>
            <p:nvPr/>
          </p:nvSpPr>
          <p:spPr>
            <a:xfrm>
              <a:off x="653325" y="4131238"/>
              <a:ext cx="849200" cy="918625"/>
            </a:xfrm>
            <a:custGeom>
              <a:avLst/>
              <a:gdLst/>
              <a:ahLst/>
              <a:cxnLst/>
              <a:rect l="l" t="t" r="r" b="b"/>
              <a:pathLst>
                <a:path w="33968" h="36745" extrusionOk="0">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05375" y="4228588"/>
              <a:ext cx="831350" cy="839025"/>
            </a:xfrm>
            <a:custGeom>
              <a:avLst/>
              <a:gdLst/>
              <a:ahLst/>
              <a:cxnLst/>
              <a:rect l="l" t="t" r="r" b="b"/>
              <a:pathLst>
                <a:path w="33254" h="33561" extrusionOk="0">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4"/>
          <p:cNvSpPr/>
          <p:nvPr/>
        </p:nvSpPr>
        <p:spPr>
          <a:xfrm>
            <a:off x="463349" y="4523228"/>
            <a:ext cx="890570" cy="733666"/>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rot="3716763">
            <a:off x="5876249" y="4633975"/>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rot="3432077">
            <a:off x="1679833" y="2896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4"/>
          <p:cNvGrpSpPr/>
          <p:nvPr/>
        </p:nvGrpSpPr>
        <p:grpSpPr>
          <a:xfrm>
            <a:off x="7011506" y="4503507"/>
            <a:ext cx="232270" cy="233551"/>
            <a:chOff x="4433075" y="2974400"/>
            <a:chExt cx="267500" cy="268975"/>
          </a:xfrm>
        </p:grpSpPr>
        <p:sp>
          <p:nvSpPr>
            <p:cNvPr id="261" name="Google Shape;261;p14"/>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4"/>
          <p:cNvSpPr/>
          <p:nvPr/>
        </p:nvSpPr>
        <p:spPr>
          <a:xfrm rot="8517656" flipH="1">
            <a:off x="1570209" y="47850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flipH="1">
            <a:off x="258217" y="525762"/>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1_1_2">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4572127" y="2617481"/>
            <a:ext cx="3858600" cy="9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5"/>
          <p:cNvSpPr txBox="1">
            <a:spLocks noGrp="1"/>
          </p:cNvSpPr>
          <p:nvPr>
            <p:ph type="title"/>
          </p:nvPr>
        </p:nvSpPr>
        <p:spPr>
          <a:xfrm>
            <a:off x="4572000" y="1558825"/>
            <a:ext cx="3858600" cy="928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7" name="Google Shape;437;p25"/>
          <p:cNvGrpSpPr/>
          <p:nvPr/>
        </p:nvGrpSpPr>
        <p:grpSpPr>
          <a:xfrm flipH="1">
            <a:off x="8279504" y="3466543"/>
            <a:ext cx="1962493" cy="2077908"/>
            <a:chOff x="-1029378" y="3466543"/>
            <a:chExt cx="1962493" cy="2077908"/>
          </a:xfrm>
        </p:grpSpPr>
        <p:sp>
          <p:nvSpPr>
            <p:cNvPr id="438" name="Google Shape;438;p25"/>
            <p:cNvSpPr/>
            <p:nvPr/>
          </p:nvSpPr>
          <p:spPr>
            <a:xfrm rot="783234">
              <a:off x="-897830" y="4010840"/>
              <a:ext cx="1699397" cy="1359253"/>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rot="1607863">
              <a:off x="-2808" y="3477367"/>
              <a:ext cx="449022" cy="1683379"/>
            </a:xfrm>
            <a:custGeom>
              <a:avLst/>
              <a:gdLst/>
              <a:ahLst/>
              <a:cxnLst/>
              <a:rect l="l" t="t" r="r" b="b"/>
              <a:pathLst>
                <a:path w="16641" h="62387" extrusionOk="0">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25"/>
          <p:cNvSpPr/>
          <p:nvPr/>
        </p:nvSpPr>
        <p:spPr>
          <a:xfrm rot="9122142">
            <a:off x="4893238" y="210214"/>
            <a:ext cx="260813" cy="141719"/>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25"/>
          <p:cNvGrpSpPr/>
          <p:nvPr/>
        </p:nvGrpSpPr>
        <p:grpSpPr>
          <a:xfrm rot="1170331" flipH="1">
            <a:off x="-145048" y="4057986"/>
            <a:ext cx="1112174" cy="1527311"/>
            <a:chOff x="3708300" y="1072800"/>
            <a:chExt cx="776725" cy="1066650"/>
          </a:xfrm>
        </p:grpSpPr>
        <p:sp>
          <p:nvSpPr>
            <p:cNvPr id="442" name="Google Shape;442;p25"/>
            <p:cNvSpPr/>
            <p:nvPr/>
          </p:nvSpPr>
          <p:spPr>
            <a:xfrm>
              <a:off x="3708300" y="1072800"/>
              <a:ext cx="776725" cy="1066650"/>
            </a:xfrm>
            <a:custGeom>
              <a:avLst/>
              <a:gdLst/>
              <a:ahLst/>
              <a:cxnLst/>
              <a:rect l="l" t="t" r="r" b="b"/>
              <a:pathLst>
                <a:path w="31069" h="42666" extrusionOk="0">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3808850" y="1173650"/>
              <a:ext cx="565500" cy="965800"/>
            </a:xfrm>
            <a:custGeom>
              <a:avLst/>
              <a:gdLst/>
              <a:ahLst/>
              <a:cxnLst/>
              <a:rect l="l" t="t" r="r" b="b"/>
              <a:pathLst>
                <a:path w="22620" h="38632" extrusionOk="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25"/>
          <p:cNvSpPr/>
          <p:nvPr/>
        </p:nvSpPr>
        <p:spPr>
          <a:xfrm flipH="1">
            <a:off x="3131776" y="4654185"/>
            <a:ext cx="195691" cy="64977"/>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rot="5735881">
            <a:off x="227309" y="3193789"/>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8362875" y="155882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5"/>
          <p:cNvGrpSpPr/>
          <p:nvPr/>
        </p:nvGrpSpPr>
        <p:grpSpPr>
          <a:xfrm>
            <a:off x="415902" y="404799"/>
            <a:ext cx="150927" cy="143533"/>
            <a:chOff x="3716290" y="4256524"/>
            <a:chExt cx="150927" cy="143533"/>
          </a:xfrm>
        </p:grpSpPr>
        <p:sp>
          <p:nvSpPr>
            <p:cNvPr id="448" name="Google Shape;448;p25"/>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25"/>
          <p:cNvSpPr/>
          <p:nvPr/>
        </p:nvSpPr>
        <p:spPr>
          <a:xfrm rot="3716763">
            <a:off x="5559849" y="4768937"/>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rot="3432077">
            <a:off x="1679833" y="2896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rot="8517656" flipH="1">
            <a:off x="1570209" y="47850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1_1_2_1">
    <p:spTree>
      <p:nvGrpSpPr>
        <p:cNvPr id="1" name="Shape 454"/>
        <p:cNvGrpSpPr/>
        <p:nvPr/>
      </p:nvGrpSpPr>
      <p:grpSpPr>
        <a:xfrm>
          <a:off x="0" y="0"/>
          <a:ext cx="0" cy="0"/>
          <a:chOff x="0" y="0"/>
          <a:chExt cx="0" cy="0"/>
        </a:xfrm>
      </p:grpSpPr>
      <p:sp>
        <p:nvSpPr>
          <p:cNvPr id="455" name="Google Shape;455;p26"/>
          <p:cNvSpPr txBox="1">
            <a:spLocks noGrp="1"/>
          </p:cNvSpPr>
          <p:nvPr>
            <p:ph type="subTitle" idx="1"/>
          </p:nvPr>
        </p:nvSpPr>
        <p:spPr>
          <a:xfrm>
            <a:off x="3998654" y="3632226"/>
            <a:ext cx="3189000" cy="9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6" name="Google Shape;456;p26"/>
          <p:cNvSpPr txBox="1">
            <a:spLocks noGrp="1"/>
          </p:cNvSpPr>
          <p:nvPr>
            <p:ph type="title"/>
          </p:nvPr>
        </p:nvSpPr>
        <p:spPr>
          <a:xfrm>
            <a:off x="3998549" y="2725975"/>
            <a:ext cx="3189000" cy="92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7" name="Google Shape;457;p26"/>
          <p:cNvSpPr/>
          <p:nvPr/>
        </p:nvSpPr>
        <p:spPr>
          <a:xfrm>
            <a:off x="8646764" y="3379631"/>
            <a:ext cx="122989" cy="192024"/>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flipH="1">
            <a:off x="4180551" y="364697"/>
            <a:ext cx="195691" cy="64977"/>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flipH="1">
            <a:off x="8756275" y="22474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970837" y="4676902"/>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rot="2912381">
            <a:off x="7426524" y="468932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6828412" y="294927"/>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rot="5735881">
            <a:off x="3808809" y="4720302"/>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rot="3432077">
            <a:off x="364208" y="817271"/>
            <a:ext cx="241811" cy="131393"/>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rot="8517656" flipH="1">
            <a:off x="8632784" y="969278"/>
            <a:ext cx="150934" cy="184018"/>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26"/>
          <p:cNvGrpSpPr/>
          <p:nvPr/>
        </p:nvGrpSpPr>
        <p:grpSpPr>
          <a:xfrm>
            <a:off x="519165" y="2499986"/>
            <a:ext cx="150927" cy="143533"/>
            <a:chOff x="3716290" y="4256524"/>
            <a:chExt cx="150927" cy="143533"/>
          </a:xfrm>
        </p:grpSpPr>
        <p:sp>
          <p:nvSpPr>
            <p:cNvPr id="467" name="Google Shape;467;p2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6"/>
          <p:cNvSpPr/>
          <p:nvPr/>
        </p:nvSpPr>
        <p:spPr>
          <a:xfrm rot="1092080" flipH="1">
            <a:off x="7635407" y="3738006"/>
            <a:ext cx="1659432" cy="1367204"/>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rot="-1092080">
            <a:off x="-198893" y="3738006"/>
            <a:ext cx="1659432" cy="1367204"/>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4191264" y="4630379"/>
            <a:ext cx="942018" cy="874463"/>
          </a:xfrm>
          <a:custGeom>
            <a:avLst/>
            <a:gdLst/>
            <a:ahLst/>
            <a:cxnLst/>
            <a:rect l="l" t="t" r="r" b="b"/>
            <a:pathLst>
              <a:path w="15467" h="14359" extrusionOk="0">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559"/>
        <p:cNvGrpSpPr/>
        <p:nvPr/>
      </p:nvGrpSpPr>
      <p:grpSpPr>
        <a:xfrm>
          <a:off x="0" y="0"/>
          <a:ext cx="0" cy="0"/>
          <a:chOff x="0" y="0"/>
          <a:chExt cx="0" cy="0"/>
        </a:xfrm>
      </p:grpSpPr>
      <p:sp>
        <p:nvSpPr>
          <p:cNvPr id="560" name="Google Shape;56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1" name="Google Shape;561;p31"/>
          <p:cNvSpPr/>
          <p:nvPr/>
        </p:nvSpPr>
        <p:spPr>
          <a:xfrm>
            <a:off x="8755466" y="2157738"/>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rot="6816878">
            <a:off x="8475106" y="274161"/>
            <a:ext cx="122986" cy="19201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rot="-3524071">
            <a:off x="8627848" y="4718507"/>
            <a:ext cx="122996" cy="192036"/>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7422948" y="220730"/>
            <a:ext cx="164586" cy="54655"/>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272981" y="2582721"/>
            <a:ext cx="106526" cy="101620"/>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rot="1531528" flipH="1">
            <a:off x="529457" y="567083"/>
            <a:ext cx="174638" cy="113415"/>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8511300" y="1084123"/>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rot="5651252" flipH="1">
            <a:off x="453091" y="4787187"/>
            <a:ext cx="164594" cy="5465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31"/>
          <p:cNvGrpSpPr/>
          <p:nvPr/>
        </p:nvGrpSpPr>
        <p:grpSpPr>
          <a:xfrm flipH="1">
            <a:off x="196328" y="2797748"/>
            <a:ext cx="1109326" cy="2740462"/>
            <a:chOff x="1985590" y="3490398"/>
            <a:chExt cx="1109326" cy="2740462"/>
          </a:xfrm>
        </p:grpSpPr>
        <p:sp>
          <p:nvSpPr>
            <p:cNvPr id="570" name="Google Shape;570;p3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31"/>
          <p:cNvSpPr/>
          <p:nvPr/>
        </p:nvSpPr>
        <p:spPr>
          <a:xfrm rot="-570776" flipH="1">
            <a:off x="4356200" y="44379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rot="570776">
            <a:off x="3883550" y="44379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1"/>
          <p:cNvGrpSpPr/>
          <p:nvPr/>
        </p:nvGrpSpPr>
        <p:grpSpPr>
          <a:xfrm>
            <a:off x="7914115" y="2797748"/>
            <a:ext cx="1109326" cy="2740462"/>
            <a:chOff x="1985590" y="3490398"/>
            <a:chExt cx="1109326" cy="2740462"/>
          </a:xfrm>
        </p:grpSpPr>
        <p:sp>
          <p:nvSpPr>
            <p:cNvPr id="575" name="Google Shape;575;p31"/>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71" r:id="rId7"/>
    <p:sldLayoutId id="2147483672" r:id="rId8"/>
    <p:sldLayoutId id="2147483677" r:id="rId9"/>
    <p:sldLayoutId id="2147483695" r:id="rId10"/>
    <p:sldLayoutId id="2147483696"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58"/>
        <p:cNvGrpSpPr/>
        <p:nvPr/>
      </p:nvGrpSpPr>
      <p:grpSpPr>
        <a:xfrm>
          <a:off x="0" y="0"/>
          <a:ext cx="0" cy="0"/>
          <a:chOff x="0" y="0"/>
          <a:chExt cx="0" cy="0"/>
        </a:xfrm>
      </p:grpSpPr>
      <p:grpSp>
        <p:nvGrpSpPr>
          <p:cNvPr id="1059" name="Google Shape;1059;p56"/>
          <p:cNvGrpSpPr/>
          <p:nvPr/>
        </p:nvGrpSpPr>
        <p:grpSpPr>
          <a:xfrm>
            <a:off x="352211" y="568246"/>
            <a:ext cx="3853038" cy="3794403"/>
            <a:chOff x="352211" y="568246"/>
            <a:chExt cx="3853038" cy="3794403"/>
          </a:xfrm>
        </p:grpSpPr>
        <p:sp>
          <p:nvSpPr>
            <p:cNvPr id="1060" name="Google Shape;1060;p56"/>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6"/>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6"/>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56"/>
          <p:cNvSpPr txBox="1">
            <a:spLocks noGrp="1"/>
          </p:cNvSpPr>
          <p:nvPr>
            <p:ph type="ctrTitle"/>
          </p:nvPr>
        </p:nvSpPr>
        <p:spPr>
          <a:xfrm>
            <a:off x="3011234" y="2595078"/>
            <a:ext cx="6016938" cy="1468975"/>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200"/>
              </a:spcAft>
              <a:buNone/>
            </a:pPr>
            <a:r>
              <a:rPr lang="en-US" sz="2800" b="1" spc="300" dirty="0" err="1">
                <a:effectLst>
                  <a:outerShdw blurRad="38100" dist="38100" dir="2700000" algn="tl">
                    <a:srgbClr val="000000">
                      <a:alpha val="43137"/>
                    </a:srgbClr>
                  </a:outerShdw>
                </a:effectLst>
              </a:rPr>
              <a:t>DiaSense</a:t>
            </a:r>
            <a:br>
              <a:rPr lang="en-US" sz="2800" dirty="0"/>
            </a:br>
            <a:r>
              <a:rPr lang="en-US" sz="2400" b="1" dirty="0">
                <a:solidFill>
                  <a:srgbClr val="F3B18B"/>
                </a:solidFill>
                <a:effectLst>
                  <a:outerShdw blurRad="38100" dist="38100" dir="2700000" algn="tl">
                    <a:srgbClr val="000000">
                      <a:alpha val="43137"/>
                    </a:srgbClr>
                  </a:outerShdw>
                </a:effectLst>
                <a:latin typeface="Comfortaa" panose="020B0604020202020204" charset="0"/>
              </a:rPr>
              <a:t>Diabetes Detection Expert System</a:t>
            </a:r>
            <a:endParaRPr lang="en-US" sz="4400" b="1" dirty="0">
              <a:solidFill>
                <a:srgbClr val="F3B18B"/>
              </a:solidFill>
              <a:effectLst>
                <a:outerShdw blurRad="38100" dist="38100" dir="2700000" algn="tl">
                  <a:srgbClr val="000000">
                    <a:alpha val="43137"/>
                  </a:srgbClr>
                </a:outerShdw>
              </a:effectLst>
              <a:latin typeface="Comfortaa" panose="020B0604020202020204" charset="0"/>
            </a:endParaRPr>
          </a:p>
        </p:txBody>
      </p:sp>
      <p:grpSp>
        <p:nvGrpSpPr>
          <p:cNvPr id="1065" name="Google Shape;1065;p56"/>
          <p:cNvGrpSpPr/>
          <p:nvPr/>
        </p:nvGrpSpPr>
        <p:grpSpPr>
          <a:xfrm>
            <a:off x="2011921" y="1273710"/>
            <a:ext cx="874530" cy="1481072"/>
            <a:chOff x="-117729" y="1733810"/>
            <a:chExt cx="874530" cy="1481072"/>
          </a:xfrm>
        </p:grpSpPr>
        <p:sp>
          <p:nvSpPr>
            <p:cNvPr id="1066" name="Google Shape;1066;p56"/>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6"/>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6"/>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56"/>
          <p:cNvGrpSpPr/>
          <p:nvPr/>
        </p:nvGrpSpPr>
        <p:grpSpPr>
          <a:xfrm>
            <a:off x="2887743" y="2397645"/>
            <a:ext cx="413267" cy="807808"/>
            <a:chOff x="2887743" y="2397645"/>
            <a:chExt cx="413267" cy="807808"/>
          </a:xfrm>
        </p:grpSpPr>
        <p:sp>
          <p:nvSpPr>
            <p:cNvPr id="1070" name="Google Shape;1070;p56"/>
            <p:cNvSpPr/>
            <p:nvPr/>
          </p:nvSpPr>
          <p:spPr>
            <a:xfrm flipH="1">
              <a:off x="2887743" y="2397645"/>
              <a:ext cx="413267" cy="383206"/>
            </a:xfrm>
            <a:custGeom>
              <a:avLst/>
              <a:gdLst/>
              <a:ahLst/>
              <a:cxnLst/>
              <a:rect l="l" t="t" r="r" b="b"/>
              <a:pathLst>
                <a:path w="20635" h="19134" extrusionOk="0">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flipH="1">
              <a:off x="2901003" y="2405215"/>
              <a:ext cx="384929" cy="800239"/>
            </a:xfrm>
            <a:custGeom>
              <a:avLst/>
              <a:gdLst/>
              <a:ahLst/>
              <a:cxnLst/>
              <a:rect l="l" t="t" r="r" b="b"/>
              <a:pathLst>
                <a:path w="19220" h="39957" extrusionOk="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56"/>
          <p:cNvGrpSpPr/>
          <p:nvPr/>
        </p:nvGrpSpPr>
        <p:grpSpPr>
          <a:xfrm>
            <a:off x="2847548" y="2309713"/>
            <a:ext cx="1168901" cy="1311737"/>
            <a:chOff x="2899562" y="2309713"/>
            <a:chExt cx="1168901" cy="1311737"/>
          </a:xfrm>
        </p:grpSpPr>
        <p:sp>
          <p:nvSpPr>
            <p:cNvPr id="1073" name="Google Shape;1073;p56"/>
            <p:cNvSpPr/>
            <p:nvPr/>
          </p:nvSpPr>
          <p:spPr>
            <a:xfrm flipH="1">
              <a:off x="3373608" y="2309713"/>
              <a:ext cx="694854" cy="738975"/>
            </a:xfrm>
            <a:custGeom>
              <a:avLst/>
              <a:gdLst/>
              <a:ahLst/>
              <a:cxnLst/>
              <a:rect l="l" t="t" r="r" b="b"/>
              <a:pathLst>
                <a:path w="34695" h="36898" extrusionOk="0">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flipH="1">
              <a:off x="2899562" y="2353629"/>
              <a:ext cx="1126847" cy="1267821"/>
            </a:xfrm>
            <a:custGeom>
              <a:avLst/>
              <a:gdLst/>
              <a:ahLst/>
              <a:cxnLst/>
              <a:rect l="l" t="t" r="r" b="b"/>
              <a:pathLst>
                <a:path w="56265" h="63304" extrusionOk="0">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56"/>
          <p:cNvGrpSpPr/>
          <p:nvPr/>
        </p:nvGrpSpPr>
        <p:grpSpPr>
          <a:xfrm flipH="1">
            <a:off x="827506" y="2416538"/>
            <a:ext cx="308584" cy="389695"/>
            <a:chOff x="3311031" y="3025663"/>
            <a:chExt cx="308584" cy="389695"/>
          </a:xfrm>
        </p:grpSpPr>
        <p:sp>
          <p:nvSpPr>
            <p:cNvPr id="1076" name="Google Shape;1076;p56"/>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56"/>
          <p:cNvGrpSpPr/>
          <p:nvPr/>
        </p:nvGrpSpPr>
        <p:grpSpPr>
          <a:xfrm>
            <a:off x="1263116" y="1786669"/>
            <a:ext cx="1817596" cy="2099350"/>
            <a:chOff x="1263116" y="1786669"/>
            <a:chExt cx="1817596" cy="2099350"/>
          </a:xfrm>
        </p:grpSpPr>
        <p:sp>
          <p:nvSpPr>
            <p:cNvPr id="1081" name="Google Shape;1081;p56"/>
            <p:cNvSpPr/>
            <p:nvPr/>
          </p:nvSpPr>
          <p:spPr>
            <a:xfrm flipH="1">
              <a:off x="1263116" y="2689756"/>
              <a:ext cx="1817596" cy="1196263"/>
            </a:xfrm>
            <a:custGeom>
              <a:avLst/>
              <a:gdLst/>
              <a:ahLst/>
              <a:cxnLst/>
              <a:rect l="l" t="t" r="r" b="b"/>
              <a:pathLst>
                <a:path w="90755" h="59731" extrusionOk="0">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flipH="1">
              <a:off x="2130850" y="3583351"/>
              <a:ext cx="182871" cy="163685"/>
            </a:xfrm>
            <a:custGeom>
              <a:avLst/>
              <a:gdLst/>
              <a:ahLst/>
              <a:cxnLst/>
              <a:rect l="l" t="t" r="r" b="b"/>
              <a:pathLst>
                <a:path w="9131" h="8173" extrusionOk="0">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flipH="1">
              <a:off x="1888086" y="2798094"/>
              <a:ext cx="528466" cy="632689"/>
            </a:xfrm>
            <a:custGeom>
              <a:avLst/>
              <a:gdLst/>
              <a:ahLst/>
              <a:cxnLst/>
              <a:rect l="l" t="t" r="r" b="b"/>
              <a:pathLst>
                <a:path w="26387" h="31591" extrusionOk="0">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flipH="1">
              <a:off x="2267450" y="2965627"/>
              <a:ext cx="679333" cy="861683"/>
            </a:xfrm>
            <a:custGeom>
              <a:avLst/>
              <a:gdLst/>
              <a:ahLst/>
              <a:cxnLst/>
              <a:rect l="l" t="t" r="r" b="b"/>
              <a:pathLst>
                <a:path w="33920" h="43025" extrusionOk="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flipH="1">
              <a:off x="2567816" y="2962563"/>
              <a:ext cx="249142" cy="73701"/>
            </a:xfrm>
            <a:custGeom>
              <a:avLst/>
              <a:gdLst/>
              <a:ahLst/>
              <a:cxnLst/>
              <a:rect l="l" t="t" r="r" b="b"/>
              <a:pathLst>
                <a:path w="12440" h="3680" extrusionOk="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flipH="1">
              <a:off x="1309347" y="1786669"/>
              <a:ext cx="1332550" cy="1118976"/>
            </a:xfrm>
            <a:custGeom>
              <a:avLst/>
              <a:gdLst/>
              <a:ahLst/>
              <a:cxnLst/>
              <a:rect l="l" t="t" r="r" b="b"/>
              <a:pathLst>
                <a:path w="66536" h="55872" extrusionOk="0">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flipH="1">
              <a:off x="2766643" y="2564517"/>
              <a:ext cx="289377" cy="390416"/>
            </a:xfrm>
            <a:custGeom>
              <a:avLst/>
              <a:gdLst/>
              <a:ahLst/>
              <a:cxnLst/>
              <a:rect l="l" t="t" r="r" b="b"/>
              <a:pathLst>
                <a:path w="14449" h="19494" extrusionOk="0">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flipH="1">
              <a:off x="1647111" y="1954923"/>
              <a:ext cx="1368679" cy="1681649"/>
            </a:xfrm>
            <a:custGeom>
              <a:avLst/>
              <a:gdLst/>
              <a:ahLst/>
              <a:cxnLst/>
              <a:rect l="l" t="t" r="r" b="b"/>
              <a:pathLst>
                <a:path w="68340" h="83967" extrusionOk="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flipH="1">
              <a:off x="1345870" y="2791225"/>
              <a:ext cx="1731177" cy="1094783"/>
            </a:xfrm>
            <a:custGeom>
              <a:avLst/>
              <a:gdLst/>
              <a:ahLst/>
              <a:cxnLst/>
              <a:rect l="l" t="t" r="r" b="b"/>
              <a:pathLst>
                <a:path w="86440" h="54664" extrusionOk="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flipH="1">
              <a:off x="1700689" y="2342435"/>
              <a:ext cx="527104" cy="369768"/>
            </a:xfrm>
            <a:custGeom>
              <a:avLst/>
              <a:gdLst/>
              <a:ahLst/>
              <a:cxnLst/>
              <a:rect l="l" t="t" r="r" b="b"/>
              <a:pathLst>
                <a:path w="26319" h="18463" extrusionOk="0">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flipH="1">
              <a:off x="2025706" y="2187058"/>
              <a:ext cx="285272" cy="98736"/>
            </a:xfrm>
            <a:custGeom>
              <a:avLst/>
              <a:gdLst/>
              <a:ahLst/>
              <a:cxnLst/>
              <a:rect l="l" t="t" r="r" b="b"/>
              <a:pathLst>
                <a:path w="14244" h="4930" extrusionOk="0">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flipH="1">
              <a:off x="1964441" y="2078019"/>
              <a:ext cx="355208" cy="97594"/>
            </a:xfrm>
            <a:custGeom>
              <a:avLst/>
              <a:gdLst/>
              <a:ahLst/>
              <a:cxnLst/>
              <a:rect l="l" t="t" r="r" b="b"/>
              <a:pathLst>
                <a:path w="17736" h="4873" extrusionOk="0">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flipH="1">
              <a:off x="1615129" y="1963273"/>
              <a:ext cx="1380095" cy="1675581"/>
            </a:xfrm>
            <a:custGeom>
              <a:avLst/>
              <a:gdLst/>
              <a:ahLst/>
              <a:cxnLst/>
              <a:rect l="l" t="t" r="r" b="b"/>
              <a:pathLst>
                <a:path w="68910" h="83664" extrusionOk="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flipH="1">
              <a:off x="1880355" y="2291170"/>
              <a:ext cx="163224" cy="163224"/>
            </a:xfrm>
            <a:custGeom>
              <a:avLst/>
              <a:gdLst/>
              <a:ahLst/>
              <a:cxnLst/>
              <a:rect l="l" t="t" r="r" b="b"/>
              <a:pathLst>
                <a:path w="8150" h="8150" extrusionOk="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flipH="1">
              <a:off x="2299050" y="2243650"/>
              <a:ext cx="117501" cy="163204"/>
            </a:xfrm>
            <a:custGeom>
              <a:avLst/>
              <a:gdLst/>
              <a:ahLst/>
              <a:cxnLst/>
              <a:rect l="l" t="t" r="r" b="b"/>
              <a:pathLst>
                <a:path w="5867" h="8149" extrusionOk="0">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F8A3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flipH="1">
              <a:off x="1917393" y="2356273"/>
              <a:ext cx="59902" cy="45543"/>
            </a:xfrm>
            <a:custGeom>
              <a:avLst/>
              <a:gdLst/>
              <a:ahLst/>
              <a:cxnLst/>
              <a:rect l="l" t="t" r="r" b="b"/>
              <a:pathLst>
                <a:path w="2991" h="2274" extrusionOk="0">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flipH="1">
              <a:off x="1945287" y="2342655"/>
              <a:ext cx="68114" cy="48186"/>
            </a:xfrm>
            <a:custGeom>
              <a:avLst/>
              <a:gdLst/>
              <a:ahLst/>
              <a:cxnLst/>
              <a:rect l="l" t="t" r="r" b="b"/>
              <a:pathLst>
                <a:path w="3401" h="2406" extrusionOk="0">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flipH="1">
              <a:off x="2327853" y="2315220"/>
              <a:ext cx="53053" cy="37231"/>
            </a:xfrm>
            <a:custGeom>
              <a:avLst/>
              <a:gdLst/>
              <a:ahLst/>
              <a:cxnLst/>
              <a:rect l="l" t="t" r="r" b="b"/>
              <a:pathLst>
                <a:path w="2649" h="1859" extrusionOk="0">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flipH="1">
              <a:off x="2346596" y="2295736"/>
              <a:ext cx="60363" cy="45282"/>
            </a:xfrm>
            <a:custGeom>
              <a:avLst/>
              <a:gdLst/>
              <a:ahLst/>
              <a:cxnLst/>
              <a:rect l="l" t="t" r="r" b="b"/>
              <a:pathLst>
                <a:path w="3014" h="2261" extrusionOk="0">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flipH="1">
              <a:off x="1714835" y="2644058"/>
              <a:ext cx="825594" cy="744683"/>
            </a:xfrm>
            <a:custGeom>
              <a:avLst/>
              <a:gdLst/>
              <a:ahLst/>
              <a:cxnLst/>
              <a:rect l="l" t="t" r="r" b="b"/>
              <a:pathLst>
                <a:path w="41223" h="37183" extrusionOk="0">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flipH="1">
              <a:off x="1729477" y="2957156"/>
              <a:ext cx="789464" cy="423822"/>
            </a:xfrm>
            <a:custGeom>
              <a:avLst/>
              <a:gdLst/>
              <a:ahLst/>
              <a:cxnLst/>
              <a:rect l="l" t="t" r="r" b="b"/>
              <a:pathLst>
                <a:path w="39419" h="21162" extrusionOk="0">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56"/>
          <p:cNvGrpSpPr/>
          <p:nvPr/>
        </p:nvGrpSpPr>
        <p:grpSpPr>
          <a:xfrm>
            <a:off x="3200875" y="3456004"/>
            <a:ext cx="355216" cy="305683"/>
            <a:chOff x="2581492" y="1663973"/>
            <a:chExt cx="447094" cy="384748"/>
          </a:xfrm>
        </p:grpSpPr>
        <p:sp>
          <p:nvSpPr>
            <p:cNvPr id="1103" name="Google Shape;1103;p56"/>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6"/>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6"/>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56"/>
          <p:cNvGrpSpPr/>
          <p:nvPr/>
        </p:nvGrpSpPr>
        <p:grpSpPr>
          <a:xfrm rot="2519054" flipH="1">
            <a:off x="2807811" y="875837"/>
            <a:ext cx="406843" cy="401382"/>
            <a:chOff x="8167224" y="612742"/>
            <a:chExt cx="406859" cy="401398"/>
          </a:xfrm>
        </p:grpSpPr>
        <p:sp>
          <p:nvSpPr>
            <p:cNvPr id="1108" name="Google Shape;1108;p56"/>
            <p:cNvSpPr/>
            <p:nvPr/>
          </p:nvSpPr>
          <p:spPr>
            <a:xfrm flipH="1">
              <a:off x="8198311" y="612742"/>
              <a:ext cx="336021" cy="356970"/>
            </a:xfrm>
            <a:custGeom>
              <a:avLst/>
              <a:gdLst/>
              <a:ahLst/>
              <a:cxnLst/>
              <a:rect l="l" t="t" r="r" b="b"/>
              <a:pathLst>
                <a:path w="16778" h="17824" extrusionOk="0">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p:cNvSpPr/>
            <p:nvPr/>
          </p:nvSpPr>
          <p:spPr>
            <a:xfrm flipH="1">
              <a:off x="8284258" y="712889"/>
              <a:ext cx="165507" cy="165507"/>
            </a:xfrm>
            <a:custGeom>
              <a:avLst/>
              <a:gdLst/>
              <a:ahLst/>
              <a:cxnLst/>
              <a:rect l="l" t="t" r="r" b="b"/>
              <a:pathLst>
                <a:path w="8264" h="8264" extrusionOk="0">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56"/>
            <p:cNvSpPr/>
            <p:nvPr/>
          </p:nvSpPr>
          <p:spPr>
            <a:xfrm flipH="1">
              <a:off x="8167224" y="940057"/>
              <a:ext cx="406859" cy="74082"/>
            </a:xfrm>
            <a:custGeom>
              <a:avLst/>
              <a:gdLst/>
              <a:ahLst/>
              <a:cxnLst/>
              <a:rect l="l" t="t" r="r" b="b"/>
              <a:pathLst>
                <a:path w="20315" h="3699" extrusionOk="0">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6"/>
          <p:cNvGrpSpPr/>
          <p:nvPr/>
        </p:nvGrpSpPr>
        <p:grpSpPr>
          <a:xfrm rot="4285056" flipH="1">
            <a:off x="4801435" y="2046310"/>
            <a:ext cx="1140331" cy="595198"/>
            <a:chOff x="1362021" y="1108808"/>
            <a:chExt cx="986885" cy="515106"/>
          </a:xfrm>
        </p:grpSpPr>
        <p:sp>
          <p:nvSpPr>
            <p:cNvPr id="1112" name="Google Shape;1112;p56"/>
            <p:cNvSpPr/>
            <p:nvPr/>
          </p:nvSpPr>
          <p:spPr>
            <a:xfrm flipH="1">
              <a:off x="1362021" y="1108808"/>
              <a:ext cx="147683" cy="70196"/>
            </a:xfrm>
            <a:custGeom>
              <a:avLst/>
              <a:gdLst/>
              <a:ahLst/>
              <a:cxnLst/>
              <a:rect l="l" t="t" r="r" b="b"/>
              <a:pathLst>
                <a:path w="7374" h="3505" extrusionOk="0">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flipH="1">
              <a:off x="1486309" y="1129214"/>
              <a:ext cx="604350" cy="382245"/>
            </a:xfrm>
            <a:custGeom>
              <a:avLst/>
              <a:gdLst/>
              <a:ahLst/>
              <a:cxnLst/>
              <a:rect l="l" t="t" r="r" b="b"/>
              <a:pathLst>
                <a:path w="30176" h="19086" extrusionOk="0">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flipH="1">
              <a:off x="2048095" y="1364212"/>
              <a:ext cx="277501" cy="230416"/>
            </a:xfrm>
            <a:custGeom>
              <a:avLst/>
              <a:gdLst/>
              <a:ahLst/>
              <a:cxnLst/>
              <a:rect l="l" t="t" r="r" b="b"/>
              <a:pathLst>
                <a:path w="13856" h="11505" extrusionOk="0">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flipH="1">
              <a:off x="1585522" y="1247464"/>
              <a:ext cx="350641" cy="192084"/>
            </a:xfrm>
            <a:custGeom>
              <a:avLst/>
              <a:gdLst/>
              <a:ahLst/>
              <a:cxnLst/>
              <a:rect l="l" t="t" r="r" b="b"/>
              <a:pathLst>
                <a:path w="17508" h="9591" extrusionOk="0">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flipH="1">
              <a:off x="2048099" y="1437806"/>
              <a:ext cx="245497" cy="156815"/>
            </a:xfrm>
            <a:custGeom>
              <a:avLst/>
              <a:gdLst/>
              <a:ahLst/>
              <a:cxnLst/>
              <a:rect l="l" t="t" r="r" b="b"/>
              <a:pathLst>
                <a:path w="12258" h="7830" extrusionOk="0">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flipH="1">
              <a:off x="2011522" y="1314049"/>
              <a:ext cx="337383" cy="309865"/>
            </a:xfrm>
            <a:custGeom>
              <a:avLst/>
              <a:gdLst/>
              <a:ahLst/>
              <a:cxnLst/>
              <a:rect l="l" t="t" r="r" b="b"/>
              <a:pathLst>
                <a:path w="16846" h="15472" extrusionOk="0">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56"/>
          <p:cNvSpPr/>
          <p:nvPr/>
        </p:nvSpPr>
        <p:spPr>
          <a:xfrm>
            <a:off x="6954025" y="928300"/>
            <a:ext cx="205140" cy="205140"/>
          </a:xfrm>
          <a:custGeom>
            <a:avLst/>
            <a:gdLst/>
            <a:ahLst/>
            <a:cxnLst/>
            <a:rect l="l" t="t" r="r" b="b"/>
            <a:pathLst>
              <a:path w="7602" h="7602" extrusionOk="0">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2886462" y="4130139"/>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822164" y="1505053"/>
            <a:ext cx="93044" cy="97659"/>
          </a:xfrm>
          <a:custGeom>
            <a:avLst/>
            <a:gdLst/>
            <a:ahLst/>
            <a:cxnLst/>
            <a:rect l="l" t="t" r="r" b="b"/>
            <a:pathLst>
              <a:path w="3448" h="3619" extrusionOk="0">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522198" y="1513850"/>
            <a:ext cx="278431" cy="272818"/>
          </a:xfrm>
          <a:custGeom>
            <a:avLst/>
            <a:gdLst/>
            <a:ahLst/>
            <a:cxnLst/>
            <a:rect l="l" t="t" r="r" b="b"/>
            <a:pathLst>
              <a:path w="10318" h="10110" extrusionOk="0">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56"/>
          <p:cNvGrpSpPr/>
          <p:nvPr/>
        </p:nvGrpSpPr>
        <p:grpSpPr>
          <a:xfrm>
            <a:off x="68864" y="3096390"/>
            <a:ext cx="1299652" cy="2651951"/>
            <a:chOff x="8154826" y="3096390"/>
            <a:chExt cx="1299652" cy="2651951"/>
          </a:xfrm>
        </p:grpSpPr>
        <p:sp>
          <p:nvSpPr>
            <p:cNvPr id="1123" name="Google Shape;1123;p56"/>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56"/>
          <p:cNvSpPr/>
          <p:nvPr/>
        </p:nvSpPr>
        <p:spPr>
          <a:xfrm rot="-570776" flipH="1">
            <a:off x="691949" y="4249414"/>
            <a:ext cx="904250" cy="1339752"/>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56"/>
          <p:cNvCxnSpPr/>
          <p:nvPr/>
        </p:nvCxnSpPr>
        <p:spPr>
          <a:xfrm>
            <a:off x="4586780" y="3106702"/>
            <a:ext cx="4208400" cy="0"/>
          </a:xfrm>
          <a:prstGeom prst="straightConnector1">
            <a:avLst/>
          </a:prstGeom>
          <a:noFill/>
          <a:ln w="9525" cap="flat" cmpd="sng">
            <a:solidFill>
              <a:schemeClr val="dk1"/>
            </a:solidFill>
            <a:prstDash val="solid"/>
            <a:round/>
            <a:headEnd type="none" w="med" len="med"/>
            <a:tailEnd type="none" w="med" len="med"/>
          </a:ln>
          <a:effectLst>
            <a:reflection blurRad="6350" stA="50000" endA="300" endPos="90000" dist="50800" dir="5400000" sy="-100000" algn="bl" rotWithShape="0"/>
          </a:effectLst>
        </p:spPr>
      </p:cxnSp>
      <p:grpSp>
        <p:nvGrpSpPr>
          <p:cNvPr id="1127" name="Google Shape;1127;p56"/>
          <p:cNvGrpSpPr/>
          <p:nvPr/>
        </p:nvGrpSpPr>
        <p:grpSpPr>
          <a:xfrm>
            <a:off x="4095115" y="822549"/>
            <a:ext cx="150927" cy="143533"/>
            <a:chOff x="3716290" y="4256524"/>
            <a:chExt cx="150927" cy="143533"/>
          </a:xfrm>
        </p:grpSpPr>
        <p:sp>
          <p:nvSpPr>
            <p:cNvPr id="1128" name="Google Shape;1128;p56"/>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063;p56">
            <a:extLst>
              <a:ext uri="{FF2B5EF4-FFF2-40B4-BE49-F238E27FC236}">
                <a16:creationId xmlns:a16="http://schemas.microsoft.com/office/drawing/2014/main" id="{A1DB5B5A-D5C5-3CAF-905B-3B0191023FD1}"/>
              </a:ext>
            </a:extLst>
          </p:cNvPr>
          <p:cNvSpPr txBox="1">
            <a:spLocks/>
          </p:cNvSpPr>
          <p:nvPr/>
        </p:nvSpPr>
        <p:spPr>
          <a:xfrm>
            <a:off x="2299050" y="167143"/>
            <a:ext cx="4364170" cy="617247"/>
          </a:xfrm>
          <a:prstGeom prst="rect">
            <a:avLst/>
          </a:prstGeom>
          <a:solidFill>
            <a:schemeClr val="accent2">
              <a:lumMod val="40000"/>
              <a:lumOff val="60000"/>
            </a:schemeClr>
          </a:solidFill>
          <a:ln>
            <a:solidFill>
              <a:schemeClr val="accent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accent1"/>
              </a:buClr>
              <a:buSzPts val="5200"/>
              <a:buFont typeface="Archivo Black"/>
              <a:buNone/>
              <a:defRPr sz="8500" b="0" i="0" u="none" strike="noStrike" cap="none">
                <a:solidFill>
                  <a:schemeClr val="accent1"/>
                </a:solidFill>
                <a:latin typeface="Archivo Black"/>
                <a:ea typeface="Archivo Black"/>
                <a:cs typeface="Archivo Black"/>
                <a:sym typeface="Archivo Black"/>
              </a:defRPr>
            </a:lvl1pPr>
            <a:lvl2pPr marR="0" lvl="1" algn="ctr" rtl="0">
              <a:lnSpc>
                <a:spcPct val="100000"/>
              </a:lnSpc>
              <a:spcBef>
                <a:spcPts val="20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pPr algn="r">
              <a:lnSpc>
                <a:spcPct val="100000"/>
              </a:lnSpc>
              <a:spcAft>
                <a:spcPts val="200"/>
              </a:spcAft>
            </a:pPr>
            <a:r>
              <a:rPr lang="en-US" sz="2800" b="1" spc="300" dirty="0">
                <a:effectLst>
                  <a:outerShdw blurRad="38100" dist="38100" dir="2700000" algn="tl">
                    <a:srgbClr val="000000">
                      <a:alpha val="43137"/>
                    </a:srgbClr>
                  </a:outerShdw>
                </a:effectLst>
              </a:rPr>
              <a:t>Assalamu Alaikum</a:t>
            </a:r>
            <a:endParaRPr lang="en-US" sz="4400" b="1" dirty="0">
              <a:solidFill>
                <a:srgbClr val="F3B18B"/>
              </a:solidFill>
              <a:effectLst>
                <a:outerShdw blurRad="38100" dist="38100" dir="2700000" algn="tl">
                  <a:srgbClr val="000000">
                    <a:alpha val="43137"/>
                  </a:srgbClr>
                </a:outerShdw>
              </a:effectLst>
              <a:latin typeface="Comforta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61"/>
          <p:cNvSpPr/>
          <p:nvPr/>
        </p:nvSpPr>
        <p:spPr>
          <a:xfrm>
            <a:off x="153943" y="183498"/>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9" name="Google Shape;1299;p61"/>
          <p:cNvSpPr txBox="1">
            <a:spLocks noGrp="1"/>
          </p:cNvSpPr>
          <p:nvPr>
            <p:ph type="title"/>
          </p:nvPr>
        </p:nvSpPr>
        <p:spPr>
          <a:xfrm>
            <a:off x="227352" y="118616"/>
            <a:ext cx="3904821" cy="563452"/>
          </a:xfrm>
          <a:prstGeom prst="rect">
            <a:avLst/>
          </a:prstGeom>
        </p:spPr>
        <p:txBody>
          <a:bodyPr spcFirstLastPara="1" wrap="square" lIns="91425" tIns="91425" rIns="91425" bIns="91425" anchor="b" anchorCtr="0">
            <a:noAutofit/>
          </a:bodyPr>
          <a:lstStyle/>
          <a:p>
            <a:pPr lvl="0"/>
            <a:r>
              <a:rPr lang="en-US" sz="3200" b="1" dirty="0">
                <a:effectLst>
                  <a:outerShdw blurRad="38100" dist="38100" dir="2700000" algn="tl">
                    <a:srgbClr val="000000">
                      <a:alpha val="43137"/>
                    </a:srgbClr>
                  </a:outerShdw>
                </a:effectLst>
              </a:rPr>
              <a:t>Future Scopes</a:t>
            </a:r>
            <a:endParaRPr sz="3200" b="1" dirty="0">
              <a:effectLst>
                <a:outerShdw blurRad="38100" dist="38100" dir="2700000" algn="tl">
                  <a:srgbClr val="000000">
                    <a:alpha val="43137"/>
                  </a:srgbClr>
                </a:outerShdw>
              </a:effectLst>
            </a:endParaRPr>
          </a:p>
        </p:txBody>
      </p:sp>
      <p:grpSp>
        <p:nvGrpSpPr>
          <p:cNvPr id="1302" name="Google Shape;1302;p61"/>
          <p:cNvGrpSpPr/>
          <p:nvPr/>
        </p:nvGrpSpPr>
        <p:grpSpPr>
          <a:xfrm>
            <a:off x="5961462" y="3657294"/>
            <a:ext cx="186655" cy="149254"/>
            <a:chOff x="2858987" y="3108507"/>
            <a:chExt cx="186655" cy="149254"/>
          </a:xfrm>
        </p:grpSpPr>
        <p:sp>
          <p:nvSpPr>
            <p:cNvPr id="1303" name="Google Shape;1303;p61"/>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1"/>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1"/>
          <p:cNvGrpSpPr/>
          <p:nvPr/>
        </p:nvGrpSpPr>
        <p:grpSpPr>
          <a:xfrm flipH="1">
            <a:off x="7316051" y="3215255"/>
            <a:ext cx="436105" cy="547391"/>
            <a:chOff x="3474326" y="3626268"/>
            <a:chExt cx="436105" cy="547391"/>
          </a:xfrm>
        </p:grpSpPr>
        <p:sp>
          <p:nvSpPr>
            <p:cNvPr id="1307" name="Google Shape;1307;p6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61"/>
          <p:cNvGrpSpPr/>
          <p:nvPr/>
        </p:nvGrpSpPr>
        <p:grpSpPr>
          <a:xfrm>
            <a:off x="3716290" y="4256524"/>
            <a:ext cx="150927" cy="143533"/>
            <a:chOff x="3716290" y="4256524"/>
            <a:chExt cx="150927" cy="143533"/>
          </a:xfrm>
        </p:grpSpPr>
        <p:sp>
          <p:nvSpPr>
            <p:cNvPr id="1311" name="Google Shape;1311;p6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61"/>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1"/>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1"/>
          <p:cNvSpPr/>
          <p:nvPr/>
        </p:nvSpPr>
        <p:spPr>
          <a:xfrm flipH="1">
            <a:off x="1061135" y="1020835"/>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1"/>
          <p:cNvGrpSpPr/>
          <p:nvPr/>
        </p:nvGrpSpPr>
        <p:grpSpPr>
          <a:xfrm rot="2700000" flipH="1">
            <a:off x="4317482" y="3867977"/>
            <a:ext cx="874521" cy="1481058"/>
            <a:chOff x="-117729" y="1733810"/>
            <a:chExt cx="874530" cy="1481072"/>
          </a:xfrm>
        </p:grpSpPr>
        <p:sp>
          <p:nvSpPr>
            <p:cNvPr id="1321" name="Google Shape;1321;p6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61"/>
          <p:cNvGrpSpPr/>
          <p:nvPr/>
        </p:nvGrpSpPr>
        <p:grpSpPr>
          <a:xfrm flipH="1">
            <a:off x="7495313" y="4275372"/>
            <a:ext cx="488155" cy="457809"/>
            <a:chOff x="3089978" y="4184399"/>
            <a:chExt cx="388071" cy="363947"/>
          </a:xfrm>
        </p:grpSpPr>
        <p:sp>
          <p:nvSpPr>
            <p:cNvPr id="1338" name="Google Shape;1338;p61"/>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1"/>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788CCBC-82FE-D4AB-D536-8A012C331CE4}"/>
              </a:ext>
            </a:extLst>
          </p:cNvPr>
          <p:cNvSpPr txBox="1"/>
          <p:nvPr/>
        </p:nvSpPr>
        <p:spPr>
          <a:xfrm>
            <a:off x="227352" y="652212"/>
            <a:ext cx="8452822" cy="3754874"/>
          </a:xfrm>
          <a:prstGeom prst="rect">
            <a:avLst/>
          </a:prstGeom>
          <a:noFill/>
        </p:spPr>
        <p:txBody>
          <a:bodyPr wrap="square">
            <a:spAutoFit/>
          </a:bodyPr>
          <a:lstStyle/>
          <a:p>
            <a:pPr marL="285750" indent="-285750">
              <a:buFont typeface="Wingdings" panose="05000000000000000000" pitchFamily="2" charset="2"/>
              <a:buChar char="§"/>
            </a:pPr>
            <a:r>
              <a:rPr lang="en-US" b="1" dirty="0">
                <a:latin typeface="Comfortaa" panose="020B0604020202020204" charset="0"/>
              </a:rPr>
              <a:t>Integration of Advanced Technologies</a:t>
            </a:r>
            <a:r>
              <a:rPr lang="en-US" dirty="0">
                <a:latin typeface="Comfortaa" panose="020B0604020202020204" charset="0"/>
              </a:rPr>
              <a:t>: Diabetic Detection Systems can benefit from the integration of advanced technologies such as machine learning, deep learning, and natural language processing. These technologies can enhance the system's ability to analyze complex and diverse patient data, leading to more accurate and personalized diagnoses.</a:t>
            </a:r>
          </a:p>
          <a:p>
            <a:pPr marL="285750" indent="-285750">
              <a:buFont typeface="Wingdings" panose="05000000000000000000" pitchFamily="2" charset="2"/>
              <a:buChar char="§"/>
            </a:pPr>
            <a:endParaRPr lang="en-US" dirty="0">
              <a:latin typeface="Comfortaa" panose="020B0604020202020204" charset="0"/>
            </a:endParaRPr>
          </a:p>
          <a:p>
            <a:pPr marL="285750" indent="-285750">
              <a:buFont typeface="Wingdings" panose="05000000000000000000" pitchFamily="2" charset="2"/>
              <a:buChar char="§"/>
            </a:pPr>
            <a:r>
              <a:rPr lang="en-US" b="1" dirty="0">
                <a:latin typeface="Comfortaa" panose="020B0604020202020204" charset="0"/>
              </a:rPr>
              <a:t>Big Data Analytics</a:t>
            </a:r>
            <a:r>
              <a:rPr lang="en-US" dirty="0">
                <a:latin typeface="Comfortaa" panose="020B0604020202020204" charset="0"/>
              </a:rPr>
              <a:t>: With the growing availability of large-scale healthcare data, there is an opportunity to leverage big data analytics in Diabetic Detection Systems. Analyzing extensive datasets from diverse sources can provide valuable insights into patterns, risk factors, and disease progression, enabling better detection and management of diabetes.</a:t>
            </a:r>
          </a:p>
          <a:p>
            <a:pPr marL="285750" indent="-285750">
              <a:buFont typeface="Wingdings" panose="05000000000000000000" pitchFamily="2" charset="2"/>
              <a:buChar char="§"/>
            </a:pPr>
            <a:endParaRPr lang="en-US" dirty="0">
              <a:latin typeface="Comfortaa" panose="020B0604020202020204" charset="0"/>
            </a:endParaRPr>
          </a:p>
          <a:p>
            <a:pPr marL="285750" indent="-285750">
              <a:buFont typeface="Wingdings" panose="05000000000000000000" pitchFamily="2" charset="2"/>
              <a:buChar char="§"/>
            </a:pPr>
            <a:r>
              <a:rPr lang="en-US" b="1" dirty="0">
                <a:latin typeface="Comfortaa" panose="020B0604020202020204" charset="0"/>
              </a:rPr>
              <a:t>Remote Monitoring and Wearable Devices</a:t>
            </a:r>
            <a:r>
              <a:rPr lang="en-US" dirty="0">
                <a:latin typeface="Comfortaa" panose="020B0604020202020204" charset="0"/>
              </a:rPr>
              <a:t>: The use of wearable devices and remote monitoring technologies presents exciting opportunities for diabetic detection. Continuous glucose monitoring devices, smart insulin pumps, and other wearables can provide real-time data that can be integrated into the detection system, offering more comprehensive and up-to-date information for analysis.</a:t>
            </a:r>
          </a:p>
        </p:txBody>
      </p:sp>
    </p:spTree>
    <p:extLst>
      <p:ext uri="{BB962C8B-B14F-4D97-AF65-F5344CB8AC3E}">
        <p14:creationId xmlns:p14="http://schemas.microsoft.com/office/powerpoint/2010/main" val="290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8"/>
        <p:cNvGrpSpPr/>
        <p:nvPr/>
      </p:nvGrpSpPr>
      <p:grpSpPr>
        <a:xfrm>
          <a:off x="0" y="0"/>
          <a:ext cx="0" cy="0"/>
          <a:chOff x="0" y="0"/>
          <a:chExt cx="0" cy="0"/>
        </a:xfrm>
      </p:grpSpPr>
      <p:grpSp>
        <p:nvGrpSpPr>
          <p:cNvPr id="3869" name="Google Shape;3869;p113"/>
          <p:cNvGrpSpPr/>
          <p:nvPr/>
        </p:nvGrpSpPr>
        <p:grpSpPr>
          <a:xfrm flipH="1">
            <a:off x="-728308" y="-217257"/>
            <a:ext cx="5684772" cy="5598262"/>
            <a:chOff x="352211" y="568246"/>
            <a:chExt cx="3853038" cy="3794403"/>
          </a:xfrm>
        </p:grpSpPr>
        <p:sp>
          <p:nvSpPr>
            <p:cNvPr id="3870" name="Google Shape;3870;p113"/>
            <p:cNvSpPr/>
            <p:nvPr/>
          </p:nvSpPr>
          <p:spPr>
            <a:xfrm rot="795376" flipH="1">
              <a:off x="617651" y="1316546"/>
              <a:ext cx="3322157" cy="270119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3"/>
            <p:cNvSpPr/>
            <p:nvPr/>
          </p:nvSpPr>
          <p:spPr>
            <a:xfrm rot="-876773" flipH="1">
              <a:off x="3212730" y="1460677"/>
              <a:ext cx="336972" cy="830402"/>
            </a:xfrm>
            <a:custGeom>
              <a:avLst/>
              <a:gdLst/>
              <a:ahLst/>
              <a:cxnLst/>
              <a:rect l="l" t="t" r="r" b="b"/>
              <a:pathLst>
                <a:path w="15408" h="37970" extrusionOk="0">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3"/>
            <p:cNvSpPr/>
            <p:nvPr/>
          </p:nvSpPr>
          <p:spPr>
            <a:xfrm rot="-775882" flipH="1">
              <a:off x="958400" y="769759"/>
              <a:ext cx="1870428" cy="612953"/>
            </a:xfrm>
            <a:custGeom>
              <a:avLst/>
              <a:gdLst/>
              <a:ahLst/>
              <a:cxnLst/>
              <a:rect l="l" t="t" r="r" b="b"/>
              <a:pathLst>
                <a:path w="93379" h="30601" extrusionOk="0">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3" name="Google Shape;3873;p113"/>
          <p:cNvSpPr/>
          <p:nvPr/>
        </p:nvSpPr>
        <p:spPr>
          <a:xfrm rot="-1577096">
            <a:off x="665799" y="3009088"/>
            <a:ext cx="904220" cy="1339707"/>
          </a:xfrm>
          <a:custGeom>
            <a:avLst/>
            <a:gdLst/>
            <a:ahLst/>
            <a:cxnLst/>
            <a:rect l="l" t="t" r="r" b="b"/>
            <a:pathLst>
              <a:path w="33508" h="49646" extrusionOk="0">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4" name="Google Shape;3874;p113"/>
          <p:cNvGrpSpPr/>
          <p:nvPr/>
        </p:nvGrpSpPr>
        <p:grpSpPr>
          <a:xfrm rot="-878279" flipH="1">
            <a:off x="706833" y="2043556"/>
            <a:ext cx="874492" cy="1481008"/>
            <a:chOff x="-117729" y="1733810"/>
            <a:chExt cx="874530" cy="1481072"/>
          </a:xfrm>
        </p:grpSpPr>
        <p:sp>
          <p:nvSpPr>
            <p:cNvPr id="3875" name="Google Shape;3875;p113"/>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3"/>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3"/>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8" name="Google Shape;3878;p113"/>
          <p:cNvSpPr txBox="1">
            <a:spLocks noGrp="1"/>
          </p:cNvSpPr>
          <p:nvPr>
            <p:ph type="subTitle" idx="1"/>
          </p:nvPr>
        </p:nvSpPr>
        <p:spPr>
          <a:xfrm>
            <a:off x="3301863" y="1031776"/>
            <a:ext cx="5210784" cy="2916463"/>
          </a:xfrm>
          <a:prstGeom prst="rect">
            <a:avLst/>
          </a:prstGeom>
        </p:spPr>
        <p:txBody>
          <a:bodyPr spcFirstLastPara="1" wrap="square" lIns="91425" tIns="91425" rIns="91425" bIns="91425" anchor="t" anchorCtr="0">
            <a:noAutofit/>
          </a:bodyPr>
          <a:lstStyle/>
          <a:p>
            <a:pPr algn="just"/>
            <a:r>
              <a:rPr lang="en-US" dirty="0"/>
              <a:t>Diabetic Detection Expert Systems aid in identifying individuals at an early stage who are at risk of developing diabetes or those who may require further diagnostic testing. Early detection allows for timely interventions and preventive measures, leading to better management and improved patient outcomes. By analyzing various risk factors, symptoms, and medical data, these systems provide accurate and reliable diagnoses of diabetes. They leverage established medical guidelines and rules to ensure consistency and accuracy in the diagnostic process.</a:t>
            </a:r>
            <a:endParaRPr lang="en-US" sz="1400" dirty="0"/>
          </a:p>
        </p:txBody>
      </p:sp>
      <p:sp>
        <p:nvSpPr>
          <p:cNvPr id="3879" name="Google Shape;3879;p113"/>
          <p:cNvSpPr txBox="1">
            <a:spLocks noGrp="1"/>
          </p:cNvSpPr>
          <p:nvPr>
            <p:ph type="title"/>
          </p:nvPr>
        </p:nvSpPr>
        <p:spPr>
          <a:xfrm>
            <a:off x="3525885" y="491142"/>
            <a:ext cx="3257877" cy="5062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effectLst>
                  <a:outerShdw blurRad="38100" dist="38100" dir="2700000" algn="tl">
                    <a:srgbClr val="000000">
                      <a:alpha val="43137"/>
                    </a:srgbClr>
                  </a:outerShdw>
                </a:effectLst>
              </a:rPr>
              <a:t>Conclusion</a:t>
            </a:r>
            <a:endParaRPr b="1" dirty="0">
              <a:effectLst>
                <a:outerShdw blurRad="38100" dist="38100" dir="2700000" algn="tl">
                  <a:srgbClr val="000000">
                    <a:alpha val="43137"/>
                  </a:srgbClr>
                </a:outerShdw>
              </a:effectLst>
            </a:endParaRPr>
          </a:p>
        </p:txBody>
      </p:sp>
      <p:sp>
        <p:nvSpPr>
          <p:cNvPr id="3880" name="Google Shape;3880;p113"/>
          <p:cNvSpPr/>
          <p:nvPr/>
        </p:nvSpPr>
        <p:spPr>
          <a:xfrm>
            <a:off x="436384" y="491142"/>
            <a:ext cx="2518954" cy="3417504"/>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1" name="Google Shape;3881;p113"/>
          <p:cNvPicPr preferRelativeResize="0"/>
          <p:nvPr/>
        </p:nvPicPr>
        <p:blipFill rotWithShape="1">
          <a:blip r:embed="rId3">
            <a:alphaModFix/>
          </a:blip>
          <a:srcRect l="62035" t="16506" r="2720"/>
          <a:stretch/>
        </p:blipFill>
        <p:spPr>
          <a:xfrm>
            <a:off x="625292" y="783303"/>
            <a:ext cx="2141234" cy="2853288"/>
          </a:xfrm>
          <a:prstGeom prst="rect">
            <a:avLst/>
          </a:prstGeom>
          <a:noFill/>
          <a:ln w="9525" cap="flat" cmpd="sng">
            <a:solidFill>
              <a:schemeClr val="dk1"/>
            </a:solidFill>
            <a:prstDash val="solid"/>
            <a:round/>
            <a:headEnd type="none" w="sm" len="sm"/>
            <a:tailEnd type="none" w="sm" len="sm"/>
          </a:ln>
        </p:spPr>
      </p:pic>
      <p:sp>
        <p:nvSpPr>
          <p:cNvPr id="3882" name="Google Shape;3882;p113"/>
          <p:cNvSpPr/>
          <p:nvPr/>
        </p:nvSpPr>
        <p:spPr>
          <a:xfrm>
            <a:off x="6470924" y="3916113"/>
            <a:ext cx="174640" cy="113416"/>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3"/>
          <p:cNvSpPr/>
          <p:nvPr/>
        </p:nvSpPr>
        <p:spPr>
          <a:xfrm rot="2912381">
            <a:off x="3179982" y="907643"/>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4" name="Google Shape;3884;p113"/>
          <p:cNvGrpSpPr/>
          <p:nvPr/>
        </p:nvGrpSpPr>
        <p:grpSpPr>
          <a:xfrm flipH="1">
            <a:off x="7688877" y="4029519"/>
            <a:ext cx="355216" cy="305683"/>
            <a:chOff x="2581492" y="1663973"/>
            <a:chExt cx="447094" cy="384748"/>
          </a:xfrm>
        </p:grpSpPr>
        <p:sp>
          <p:nvSpPr>
            <p:cNvPr id="3885" name="Google Shape;3885;p113"/>
            <p:cNvSpPr/>
            <p:nvPr/>
          </p:nvSpPr>
          <p:spPr>
            <a:xfrm flipH="1">
              <a:off x="2581492" y="1663973"/>
              <a:ext cx="447094" cy="384748"/>
            </a:xfrm>
            <a:custGeom>
              <a:avLst/>
              <a:gdLst/>
              <a:ahLst/>
              <a:cxnLst/>
              <a:rect l="l" t="t" r="r" b="b"/>
              <a:pathLst>
                <a:path w="22324" h="19211" extrusionOk="0">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3"/>
            <p:cNvSpPr/>
            <p:nvPr/>
          </p:nvSpPr>
          <p:spPr>
            <a:xfrm flipH="1">
              <a:off x="2584239" y="1703363"/>
              <a:ext cx="418294" cy="345354"/>
            </a:xfrm>
            <a:custGeom>
              <a:avLst/>
              <a:gdLst/>
              <a:ahLst/>
              <a:cxnLst/>
              <a:rect l="l" t="t" r="r" b="b"/>
              <a:pathLst>
                <a:path w="20886" h="17244" extrusionOk="0">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3"/>
            <p:cNvSpPr/>
            <p:nvPr/>
          </p:nvSpPr>
          <p:spPr>
            <a:xfrm flipH="1">
              <a:off x="2754289" y="1801187"/>
              <a:ext cx="274297" cy="247520"/>
            </a:xfrm>
            <a:custGeom>
              <a:avLst/>
              <a:gdLst/>
              <a:ahLst/>
              <a:cxnLst/>
              <a:rect l="l" t="t" r="r" b="b"/>
              <a:pathLst>
                <a:path w="13696" h="12359" extrusionOk="0">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3"/>
            <p:cNvSpPr/>
            <p:nvPr/>
          </p:nvSpPr>
          <p:spPr>
            <a:xfrm flipH="1">
              <a:off x="2755214" y="1880708"/>
              <a:ext cx="247320" cy="167991"/>
            </a:xfrm>
            <a:custGeom>
              <a:avLst/>
              <a:gdLst/>
              <a:ahLst/>
              <a:cxnLst/>
              <a:rect l="l" t="t" r="r" b="b"/>
              <a:pathLst>
                <a:path w="12349" h="8388" extrusionOk="0">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113"/>
          <p:cNvGrpSpPr/>
          <p:nvPr/>
        </p:nvGrpSpPr>
        <p:grpSpPr>
          <a:xfrm rot="-1185413">
            <a:off x="3722842" y="3869141"/>
            <a:ext cx="721237" cy="626436"/>
            <a:chOff x="3338300" y="3103725"/>
            <a:chExt cx="374500" cy="325275"/>
          </a:xfrm>
        </p:grpSpPr>
        <p:sp>
          <p:nvSpPr>
            <p:cNvPr id="3890" name="Google Shape;3890;p113"/>
            <p:cNvSpPr/>
            <p:nvPr/>
          </p:nvSpPr>
          <p:spPr>
            <a:xfrm>
              <a:off x="3507800" y="3108800"/>
              <a:ext cx="146900" cy="106250"/>
            </a:xfrm>
            <a:custGeom>
              <a:avLst/>
              <a:gdLst/>
              <a:ahLst/>
              <a:cxnLst/>
              <a:rect l="l" t="t" r="r" b="b"/>
              <a:pathLst>
                <a:path w="5876" h="4250" extrusionOk="0">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3"/>
            <p:cNvSpPr/>
            <p:nvPr/>
          </p:nvSpPr>
          <p:spPr>
            <a:xfrm>
              <a:off x="3338300" y="3103725"/>
              <a:ext cx="374500" cy="325275"/>
            </a:xfrm>
            <a:custGeom>
              <a:avLst/>
              <a:gdLst/>
              <a:ahLst/>
              <a:cxnLst/>
              <a:rect l="l" t="t" r="r" b="b"/>
              <a:pathLst>
                <a:path w="14980" h="13011" extrusionOk="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3"/>
            <p:cNvSpPr/>
            <p:nvPr/>
          </p:nvSpPr>
          <p:spPr>
            <a:xfrm>
              <a:off x="3436200" y="3185200"/>
              <a:ext cx="167150" cy="167150"/>
            </a:xfrm>
            <a:custGeom>
              <a:avLst/>
              <a:gdLst/>
              <a:ahLst/>
              <a:cxnLst/>
              <a:rect l="l" t="t" r="r" b="b"/>
              <a:pathLst>
                <a:path w="6686" h="6686" extrusionOk="0">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3" name="Google Shape;3893;p113"/>
          <p:cNvSpPr/>
          <p:nvPr/>
        </p:nvSpPr>
        <p:spPr>
          <a:xfrm flipH="1">
            <a:off x="6783763" y="1034340"/>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7"/>
        <p:cNvGrpSpPr/>
        <p:nvPr/>
      </p:nvGrpSpPr>
      <p:grpSpPr>
        <a:xfrm>
          <a:off x="0" y="0"/>
          <a:ext cx="0" cy="0"/>
          <a:chOff x="0" y="0"/>
          <a:chExt cx="0" cy="0"/>
        </a:xfrm>
      </p:grpSpPr>
      <p:sp>
        <p:nvSpPr>
          <p:cNvPr id="3898" name="Google Shape;3898;p114"/>
          <p:cNvSpPr/>
          <p:nvPr/>
        </p:nvSpPr>
        <p:spPr>
          <a:xfrm rot="10449130" flipH="1">
            <a:off x="120665" y="119164"/>
            <a:ext cx="3660162" cy="4269425"/>
          </a:xfrm>
          <a:custGeom>
            <a:avLst/>
            <a:gdLst/>
            <a:ahLst/>
            <a:cxnLst/>
            <a:rect l="l" t="t" r="r" b="b"/>
            <a:pathLst>
              <a:path w="151903" h="123510" extrusionOk="0">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14"/>
          <p:cNvSpPr/>
          <p:nvPr/>
        </p:nvSpPr>
        <p:spPr>
          <a:xfrm rot="-813669">
            <a:off x="1333513" y="1266632"/>
            <a:ext cx="904459" cy="1874458"/>
          </a:xfrm>
          <a:custGeom>
            <a:avLst/>
            <a:gdLst/>
            <a:ahLst/>
            <a:cxnLst/>
            <a:rect l="l" t="t" r="r" b="b"/>
            <a:pathLst>
              <a:path w="16339" h="33862" extrusionOk="0">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14"/>
          <p:cNvSpPr/>
          <p:nvPr/>
        </p:nvSpPr>
        <p:spPr>
          <a:xfrm flipH="1">
            <a:off x="1126348" y="2320367"/>
            <a:ext cx="1206047" cy="993661"/>
          </a:xfrm>
          <a:custGeom>
            <a:avLst/>
            <a:gdLst/>
            <a:ahLst/>
            <a:cxnLst/>
            <a:rect l="l" t="t" r="r" b="b"/>
            <a:pathLst>
              <a:path w="35809" h="29503" extrusionOk="0">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1" name="Google Shape;3901;p114"/>
          <p:cNvGrpSpPr/>
          <p:nvPr/>
        </p:nvGrpSpPr>
        <p:grpSpPr>
          <a:xfrm rot="1773836">
            <a:off x="6964702" y="1631062"/>
            <a:ext cx="958114" cy="1955040"/>
            <a:chOff x="8154826" y="3096390"/>
            <a:chExt cx="1299652" cy="2651951"/>
          </a:xfrm>
        </p:grpSpPr>
        <p:sp>
          <p:nvSpPr>
            <p:cNvPr id="3902" name="Google Shape;3902;p114"/>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14"/>
            <p:cNvSpPr/>
            <p:nvPr/>
          </p:nvSpPr>
          <p:spPr>
            <a:xfrm>
              <a:off x="8154826" y="3623515"/>
              <a:ext cx="1186935" cy="2124826"/>
            </a:xfrm>
            <a:custGeom>
              <a:avLst/>
              <a:gdLst/>
              <a:ahLst/>
              <a:cxnLst/>
              <a:rect l="l" t="t" r="r" b="b"/>
              <a:pathLst>
                <a:path w="43985" h="78741" extrusionOk="0">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5" name="Google Shape;3905;p114"/>
          <p:cNvSpPr txBox="1">
            <a:spLocks noGrp="1"/>
          </p:cNvSpPr>
          <p:nvPr>
            <p:ph type="title"/>
          </p:nvPr>
        </p:nvSpPr>
        <p:spPr>
          <a:xfrm>
            <a:off x="3582462" y="1980373"/>
            <a:ext cx="3832953" cy="6200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a:effectLst>
                  <a:outerShdw blurRad="38100" dist="38100" dir="2700000" algn="tl">
                    <a:srgbClr val="000000">
                      <a:alpha val="43137"/>
                    </a:srgbClr>
                  </a:outerShdw>
                </a:effectLst>
              </a:rPr>
              <a:t>Thank you!!</a:t>
            </a:r>
            <a:endParaRPr sz="4400" b="1" dirty="0">
              <a:effectLst>
                <a:outerShdw blurRad="38100" dist="38100" dir="2700000" algn="tl">
                  <a:srgbClr val="000000">
                    <a:alpha val="43137"/>
                  </a:srgbClr>
                </a:outerShdw>
              </a:effectLst>
            </a:endParaRPr>
          </a:p>
        </p:txBody>
      </p:sp>
      <p:sp>
        <p:nvSpPr>
          <p:cNvPr id="3906" name="Google Shape;3906;p114"/>
          <p:cNvSpPr/>
          <p:nvPr/>
        </p:nvSpPr>
        <p:spPr>
          <a:xfrm rot="20622851">
            <a:off x="1417822" y="587422"/>
            <a:ext cx="1611550" cy="3186620"/>
          </a:xfrm>
          <a:custGeom>
            <a:avLst/>
            <a:gdLst/>
            <a:ahLst/>
            <a:cxnLst/>
            <a:rect l="l" t="t" r="r" b="b"/>
            <a:pathLst>
              <a:path w="61960" h="122466" extrusionOk="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07" name="Google Shape;3907;p114"/>
          <p:cNvPicPr preferRelativeResize="0"/>
          <p:nvPr/>
        </p:nvPicPr>
        <p:blipFill rotWithShape="1">
          <a:blip r:embed="rId3">
            <a:alphaModFix/>
          </a:blip>
          <a:srcRect l="1713" t="21559" r="75228" b="7169"/>
          <a:stretch/>
        </p:blipFill>
        <p:spPr>
          <a:xfrm rot="20622860">
            <a:off x="1478487" y="840696"/>
            <a:ext cx="1504207" cy="2615377"/>
          </a:xfrm>
          <a:prstGeom prst="rect">
            <a:avLst/>
          </a:prstGeom>
          <a:noFill/>
          <a:ln w="9525" cap="flat" cmpd="sng">
            <a:solidFill>
              <a:schemeClr val="dk1"/>
            </a:solidFill>
            <a:prstDash val="solid"/>
            <a:round/>
            <a:headEnd type="none" w="sm" len="sm"/>
            <a:tailEnd type="none" w="sm" len="sm"/>
          </a:ln>
        </p:spPr>
      </p:pic>
      <p:sp>
        <p:nvSpPr>
          <p:cNvPr id="3908" name="Google Shape;3908;p114"/>
          <p:cNvSpPr/>
          <p:nvPr/>
        </p:nvSpPr>
        <p:spPr>
          <a:xfrm rot="3913592">
            <a:off x="917051" y="4008196"/>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14"/>
          <p:cNvSpPr/>
          <p:nvPr/>
        </p:nvSpPr>
        <p:spPr>
          <a:xfrm rot="-2700000">
            <a:off x="7566425" y="1640008"/>
            <a:ext cx="174651" cy="113423"/>
          </a:xfrm>
          <a:custGeom>
            <a:avLst/>
            <a:gdLst/>
            <a:ahLst/>
            <a:cxnLst/>
            <a:rect l="l" t="t" r="r" b="b"/>
            <a:pathLst>
              <a:path w="8720" h="5663" extrusionOk="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14"/>
          <p:cNvSpPr/>
          <p:nvPr/>
        </p:nvSpPr>
        <p:spPr>
          <a:xfrm flipH="1">
            <a:off x="5935788" y="1990815"/>
            <a:ext cx="68123" cy="64985"/>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1" name="Google Shape;3911;p114"/>
          <p:cNvGrpSpPr/>
          <p:nvPr/>
        </p:nvGrpSpPr>
        <p:grpSpPr>
          <a:xfrm>
            <a:off x="5500251" y="811216"/>
            <a:ext cx="195707" cy="186105"/>
            <a:chOff x="3716290" y="4256524"/>
            <a:chExt cx="150927" cy="143533"/>
          </a:xfrm>
        </p:grpSpPr>
        <p:sp>
          <p:nvSpPr>
            <p:cNvPr id="3912" name="Google Shape;3912;p114"/>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14"/>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14"/>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5" name="Google Shape;3915;p114"/>
          <p:cNvGrpSpPr/>
          <p:nvPr/>
        </p:nvGrpSpPr>
        <p:grpSpPr>
          <a:xfrm flipH="1">
            <a:off x="4696199" y="404395"/>
            <a:ext cx="436105" cy="547391"/>
            <a:chOff x="3474326" y="3626268"/>
            <a:chExt cx="436105" cy="547391"/>
          </a:xfrm>
        </p:grpSpPr>
        <p:sp>
          <p:nvSpPr>
            <p:cNvPr id="3916" name="Google Shape;3916;p114"/>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4"/>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14"/>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9" name="Google Shape;3919;p114"/>
          <p:cNvGrpSpPr/>
          <p:nvPr/>
        </p:nvGrpSpPr>
        <p:grpSpPr>
          <a:xfrm flipH="1">
            <a:off x="6544770" y="1099324"/>
            <a:ext cx="488155" cy="457809"/>
            <a:chOff x="3089978" y="4184399"/>
            <a:chExt cx="388071" cy="363947"/>
          </a:xfrm>
        </p:grpSpPr>
        <p:sp>
          <p:nvSpPr>
            <p:cNvPr id="3920" name="Google Shape;3920;p114"/>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14"/>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14"/>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6" name="Google Shape;1136;p57"/>
          <p:cNvSpPr/>
          <p:nvPr/>
        </p:nvSpPr>
        <p:spPr>
          <a:xfrm>
            <a:off x="347348" y="1614612"/>
            <a:ext cx="3307450" cy="2428225"/>
          </a:xfrm>
          <a:custGeom>
            <a:avLst/>
            <a:gdLst/>
            <a:ahLst/>
            <a:cxnLst/>
            <a:rect l="l" t="t" r="r" b="b"/>
            <a:pathLst>
              <a:path w="102170" h="97129" extrusionOk="0">
                <a:moveTo>
                  <a:pt x="4496" y="7441"/>
                </a:moveTo>
                <a:cubicBezTo>
                  <a:pt x="-2457" y="18289"/>
                  <a:pt x="-32" y="52158"/>
                  <a:pt x="3040" y="66642"/>
                </a:cubicBezTo>
                <a:cubicBezTo>
                  <a:pt x="6112" y="81127"/>
                  <a:pt x="10397" y="89821"/>
                  <a:pt x="22929" y="94348"/>
                </a:cubicBezTo>
                <a:cubicBezTo>
                  <a:pt x="35461" y="98876"/>
                  <a:pt x="65456" y="97277"/>
                  <a:pt x="78230" y="93807"/>
                </a:cubicBezTo>
                <a:cubicBezTo>
                  <a:pt x="91004" y="90337"/>
                  <a:pt x="96664" y="87921"/>
                  <a:pt x="99574" y="73527"/>
                </a:cubicBezTo>
                <a:cubicBezTo>
                  <a:pt x="102485" y="59133"/>
                  <a:pt x="104829" y="19436"/>
                  <a:pt x="95693" y="7441"/>
                </a:cubicBezTo>
                <a:cubicBezTo>
                  <a:pt x="86557" y="-4554"/>
                  <a:pt x="59958" y="1557"/>
                  <a:pt x="44758" y="1557"/>
                </a:cubicBezTo>
                <a:cubicBezTo>
                  <a:pt x="29559" y="1557"/>
                  <a:pt x="11449" y="-3406"/>
                  <a:pt x="4496" y="7441"/>
                </a:cubicBezTo>
                <a:close/>
              </a:path>
            </a:pathLst>
          </a:custGeom>
          <a:solidFill>
            <a:srgbClr val="FFFCF2">
              <a:alpha val="40240"/>
            </a:srgbClr>
          </a:solidFill>
          <a:ln>
            <a:noFill/>
          </a:ln>
        </p:spPr>
      </p:sp>
      <p:sp>
        <p:nvSpPr>
          <p:cNvPr id="1137" name="Google Shape;1137;p57"/>
          <p:cNvSpPr txBox="1">
            <a:spLocks noGrp="1"/>
          </p:cNvSpPr>
          <p:nvPr>
            <p:ph type="title"/>
          </p:nvPr>
        </p:nvSpPr>
        <p:spPr>
          <a:xfrm>
            <a:off x="209460" y="430808"/>
            <a:ext cx="33262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accent1"/>
                </a:solidFill>
                <a:latin typeface="Archivo Black"/>
                <a:ea typeface="Archivo Black"/>
                <a:cs typeface="Archivo Black"/>
                <a:sym typeface="Archivo Black"/>
              </a:rPr>
              <a:t>Tea</a:t>
            </a:r>
            <a:r>
              <a:rPr lang="en" sz="2800" dirty="0"/>
              <a:t>m Members</a:t>
            </a:r>
            <a:endParaRPr sz="2800" dirty="0">
              <a:solidFill>
                <a:schemeClr val="accent1"/>
              </a:solidFill>
              <a:latin typeface="Archivo Black"/>
              <a:ea typeface="Archivo Black"/>
              <a:cs typeface="Archivo Black"/>
              <a:sym typeface="Archivo Black"/>
            </a:endParaRPr>
          </a:p>
        </p:txBody>
      </p:sp>
      <p:graphicFrame>
        <p:nvGraphicFramePr>
          <p:cNvPr id="1138" name="Google Shape;1138;p57"/>
          <p:cNvGraphicFramePr/>
          <p:nvPr>
            <p:extLst>
              <p:ext uri="{D42A27DB-BD31-4B8C-83A1-F6EECF244321}">
                <p14:modId xmlns:p14="http://schemas.microsoft.com/office/powerpoint/2010/main" val="4030190765"/>
              </p:ext>
            </p:extLst>
          </p:nvPr>
        </p:nvGraphicFramePr>
        <p:xfrm>
          <a:off x="259773" y="1913715"/>
          <a:ext cx="3404453" cy="1981050"/>
        </p:xfrm>
        <a:graphic>
          <a:graphicData uri="http://schemas.openxmlformats.org/drawingml/2006/table">
            <a:tbl>
              <a:tblPr>
                <a:noFill/>
                <a:tableStyleId>{B0AD255C-E5B6-4C00-891B-5994225EE0AF}</a:tableStyleId>
              </a:tblPr>
              <a:tblGrid>
                <a:gridCol w="1035775">
                  <a:extLst>
                    <a:ext uri="{9D8B030D-6E8A-4147-A177-3AD203B41FA5}">
                      <a16:colId xmlns:a16="http://schemas.microsoft.com/office/drawing/2014/main" val="20000"/>
                    </a:ext>
                  </a:extLst>
                </a:gridCol>
                <a:gridCol w="2368678">
                  <a:extLst>
                    <a:ext uri="{9D8B030D-6E8A-4147-A177-3AD203B41FA5}">
                      <a16:colId xmlns:a16="http://schemas.microsoft.com/office/drawing/2014/main" val="20001"/>
                    </a:ext>
                  </a:extLst>
                </a:gridCol>
              </a:tblGrid>
              <a:tr h="391810">
                <a:tc>
                  <a:txBody>
                    <a:bodyPr/>
                    <a:lstStyle/>
                    <a:p>
                      <a:pPr marL="0" lvl="0" indent="0" algn="l" rtl="0">
                        <a:spcBef>
                          <a:spcPts val="0"/>
                        </a:spcBef>
                        <a:spcAft>
                          <a:spcPts val="0"/>
                        </a:spcAft>
                        <a:buNone/>
                      </a:pPr>
                      <a:r>
                        <a:rPr lang="en" sz="1400" b="1" dirty="0">
                          <a:solidFill>
                            <a:schemeClr val="accent2"/>
                          </a:solidFill>
                          <a:effectLst>
                            <a:outerShdw blurRad="38100" dist="38100" dir="2700000" algn="tl">
                              <a:srgbClr val="000000">
                                <a:alpha val="43137"/>
                              </a:srgbClr>
                            </a:outerShdw>
                          </a:effectLst>
                          <a:uFill>
                            <a:noFill/>
                          </a:uFill>
                          <a:latin typeface="Archivo Black"/>
                          <a:ea typeface="Archivo Black"/>
                          <a:cs typeface="Archivo Black"/>
                          <a:sym typeface="Archivo Black"/>
                        </a:rPr>
                        <a:t>C201206</a:t>
                      </a:r>
                      <a:endParaRPr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endParaRPr>
                    </a:p>
                  </a:txBody>
                  <a:tcPr marL="91425" marR="91425" marT="0" marB="0" anchor="ctr">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rPr>
                        <a:t>Asma Akter Mukta</a:t>
                      </a:r>
                      <a:endParaRPr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1810">
                <a:tc>
                  <a:txBody>
                    <a:bodyPr/>
                    <a:lstStyle/>
                    <a:p>
                      <a:pPr marL="0" lvl="0" indent="0" algn="l" rtl="0">
                        <a:spcBef>
                          <a:spcPts val="0"/>
                        </a:spcBef>
                        <a:spcAft>
                          <a:spcPts val="0"/>
                        </a:spcAft>
                        <a:buNone/>
                      </a:pPr>
                      <a:r>
                        <a:rPr lang="en" sz="1400" b="1" dirty="0">
                          <a:solidFill>
                            <a:schemeClr val="accent2"/>
                          </a:solidFill>
                          <a:effectLst>
                            <a:outerShdw blurRad="38100" dist="38100" dir="2700000" algn="tl">
                              <a:srgbClr val="000000">
                                <a:alpha val="43137"/>
                              </a:srgbClr>
                            </a:outerShdw>
                          </a:effectLst>
                          <a:uFill>
                            <a:noFill/>
                          </a:uFill>
                          <a:latin typeface="Archivo Black"/>
                          <a:ea typeface="Archivo Black"/>
                          <a:cs typeface="Archivo Black"/>
                          <a:sym typeface="Archivo Black"/>
                        </a:rPr>
                        <a:t>C201207</a:t>
                      </a:r>
                      <a:endParaRPr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endParaRPr>
                    </a:p>
                  </a:txBody>
                  <a:tcPr marL="91425" marR="91425" marT="0" marB="0" anchor="ctr">
                    <a:lnL w="12700" cap="flat" cmpd="sng" algn="ctr">
                      <a:solidFill>
                        <a:schemeClr val="tx1"/>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rPr>
                        <a:t>Tahsin Huda</a:t>
                      </a:r>
                      <a:endParaRPr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endParaRPr>
                    </a:p>
                  </a:txBody>
                  <a:tcPr marL="91425" marR="91425" marT="91425" marB="91425" anchor="ctr">
                    <a:lnL w="9525" cap="flat" cmpd="sng" algn="ctr">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1810">
                <a:tc>
                  <a:txBody>
                    <a:bodyPr/>
                    <a:lstStyle/>
                    <a:p>
                      <a:pPr marL="0" lvl="0" indent="0" algn="l" rtl="0">
                        <a:spcBef>
                          <a:spcPts val="0"/>
                        </a:spcBef>
                        <a:spcAft>
                          <a:spcPts val="0"/>
                        </a:spcAft>
                        <a:buNone/>
                      </a:pPr>
                      <a:r>
                        <a:rPr lang="en" sz="1400" b="1" dirty="0">
                          <a:solidFill>
                            <a:schemeClr val="accent2"/>
                          </a:solidFill>
                          <a:effectLst>
                            <a:outerShdw blurRad="38100" dist="38100" dir="2700000" algn="tl">
                              <a:srgbClr val="000000">
                                <a:alpha val="43137"/>
                              </a:srgbClr>
                            </a:outerShdw>
                          </a:effectLst>
                          <a:uFill>
                            <a:noFill/>
                          </a:uFill>
                          <a:latin typeface="Archivo Black"/>
                          <a:ea typeface="Archivo Black"/>
                          <a:cs typeface="Archivo Black"/>
                          <a:sym typeface="Archivo Black"/>
                        </a:rPr>
                        <a:t>C201214</a:t>
                      </a:r>
                      <a:endParaRPr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endParaRPr>
                    </a:p>
                  </a:txBody>
                  <a:tcPr marL="91425" marR="91425" marT="0" marB="0" anchor="ctr">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rPr>
                        <a:t>Sadia Binte Amir</a:t>
                      </a:r>
                      <a:endParaRPr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1810">
                <a:tc>
                  <a:txBody>
                    <a:bodyPr/>
                    <a:lstStyle/>
                    <a:p>
                      <a:pPr marL="0" lvl="0" indent="0" algn="l" rtl="0">
                        <a:spcBef>
                          <a:spcPts val="0"/>
                        </a:spcBef>
                        <a:spcAft>
                          <a:spcPts val="0"/>
                        </a:spcAft>
                        <a:buNone/>
                      </a:pPr>
                      <a:r>
                        <a:rPr lang="en" sz="1400" b="1" dirty="0">
                          <a:solidFill>
                            <a:schemeClr val="accent2"/>
                          </a:solidFill>
                          <a:effectLst>
                            <a:outerShdw blurRad="38100" dist="38100" dir="2700000" algn="tl">
                              <a:srgbClr val="000000">
                                <a:alpha val="43137"/>
                              </a:srgbClr>
                            </a:outerShdw>
                          </a:effectLst>
                          <a:uFill>
                            <a:noFill/>
                          </a:uFill>
                          <a:latin typeface="Archivo Black"/>
                          <a:ea typeface="Archivo Black"/>
                          <a:cs typeface="Archivo Black"/>
                          <a:sym typeface="Archivo Black"/>
                        </a:rPr>
                        <a:t>C201233</a:t>
                      </a:r>
                      <a:endParaRPr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endParaRPr>
                    </a:p>
                  </a:txBody>
                  <a:tcPr marL="91425" marR="91425" marT="0" marB="0" anchor="ctr">
                    <a:lnL w="12700" cap="flat" cmpd="sng" algn="ctr">
                      <a:solidFill>
                        <a:schemeClr val="tx1"/>
                      </a:solidFill>
                      <a:prstDash val="solid"/>
                      <a:round/>
                      <a:headEnd type="none" w="med" len="med"/>
                      <a:tailEnd type="none" w="med" len="med"/>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rPr>
                        <a:t>Sadia Elias</a:t>
                      </a:r>
                      <a:endParaRPr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endParaRPr>
                    </a:p>
                  </a:txBody>
                  <a:tcPr marL="91425" marR="91425" marT="91425" marB="91425" anchor="ctr">
                    <a:lnL w="9525" cap="flat" cmpd="sng">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1810">
                <a:tc>
                  <a:txBody>
                    <a:bodyPr/>
                    <a:lstStyle/>
                    <a:p>
                      <a:pPr marL="0" lvl="0" indent="0" algn="l" rtl="0">
                        <a:spcBef>
                          <a:spcPts val="0"/>
                        </a:spcBef>
                        <a:spcAft>
                          <a:spcPts val="0"/>
                        </a:spcAft>
                        <a:buNone/>
                      </a:pPr>
                      <a:r>
                        <a:rPr lang="en-US"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rPr>
                        <a:t>C201238 </a:t>
                      </a:r>
                      <a:endParaRPr sz="1400" b="1" dirty="0">
                        <a:solidFill>
                          <a:schemeClr val="accent2"/>
                        </a:solidFill>
                        <a:effectLst>
                          <a:outerShdw blurRad="38100" dist="38100" dir="2700000" algn="tl">
                            <a:srgbClr val="000000">
                              <a:alpha val="43137"/>
                            </a:srgbClr>
                          </a:outerShdw>
                        </a:effectLst>
                        <a:latin typeface="Archivo Black"/>
                        <a:ea typeface="Archivo Black"/>
                        <a:cs typeface="Archivo Black"/>
                        <a:sym typeface="Archivo Black"/>
                      </a:endParaRPr>
                    </a:p>
                  </a:txBody>
                  <a:tcPr marL="91425" marR="91425" marT="0" marB="0" anchor="ctr">
                    <a:lnL w="12700" cap="flat" cmpd="sng" algn="ctr">
                      <a:solidFill>
                        <a:schemeClr val="tx1"/>
                      </a:solidFill>
                      <a:prstDash val="solid"/>
                      <a:round/>
                      <a:headEnd type="none" w="med" len="med"/>
                      <a:tailEnd type="none" w="med" len="med"/>
                    </a:lnL>
                    <a:lnR w="9525" cap="flat" cmpd="sng" algn="ctr">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1600"/>
                        </a:spcAft>
                        <a:buNone/>
                      </a:pPr>
                      <a:r>
                        <a:rPr lang="en-US"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rPr>
                        <a:t>Maisha Alam</a:t>
                      </a:r>
                      <a:endParaRPr sz="1400" b="1" dirty="0">
                        <a:solidFill>
                          <a:schemeClr val="dk1"/>
                        </a:solidFill>
                        <a:effectLst>
                          <a:outerShdw blurRad="38100" dist="38100" dir="2700000" algn="tl">
                            <a:srgbClr val="000000">
                              <a:alpha val="43137"/>
                            </a:srgbClr>
                          </a:outerShdw>
                        </a:effectLst>
                        <a:latin typeface="Comfortaa"/>
                        <a:ea typeface="Comfortaa"/>
                        <a:cs typeface="Comfortaa"/>
                        <a:sym typeface="Comfortaa"/>
                      </a:endParaRPr>
                    </a:p>
                  </a:txBody>
                  <a:tcPr marL="91425" marR="91425" marT="91425" marB="91425" anchor="ctr">
                    <a:lnL w="9525" cap="flat" cmpd="sng" algn="ctr">
                      <a:solidFill>
                        <a:srgbClr val="9E9E9E">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804412"/>
                  </a:ext>
                </a:extLst>
              </a:tr>
            </a:tbl>
          </a:graphicData>
        </a:graphic>
      </p:graphicFrame>
      <p:grpSp>
        <p:nvGrpSpPr>
          <p:cNvPr id="1141" name="Google Shape;1141;p57"/>
          <p:cNvGrpSpPr/>
          <p:nvPr/>
        </p:nvGrpSpPr>
        <p:grpSpPr>
          <a:xfrm>
            <a:off x="3408384" y="3074312"/>
            <a:ext cx="637156" cy="696384"/>
            <a:chOff x="849771" y="662017"/>
            <a:chExt cx="637156" cy="696384"/>
          </a:xfrm>
        </p:grpSpPr>
        <p:sp>
          <p:nvSpPr>
            <p:cNvPr id="1142" name="Google Shape;1142;p57"/>
            <p:cNvSpPr/>
            <p:nvPr/>
          </p:nvSpPr>
          <p:spPr>
            <a:xfrm>
              <a:off x="849771" y="788329"/>
              <a:ext cx="576393" cy="570073"/>
            </a:xfrm>
            <a:custGeom>
              <a:avLst/>
              <a:gdLst/>
              <a:ahLst/>
              <a:cxnLst/>
              <a:rect l="l" t="t" r="r" b="b"/>
              <a:pathLst>
                <a:path w="19699" h="19483" extrusionOk="0">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7"/>
            <p:cNvSpPr/>
            <p:nvPr/>
          </p:nvSpPr>
          <p:spPr>
            <a:xfrm>
              <a:off x="921222" y="935912"/>
              <a:ext cx="384710" cy="367476"/>
            </a:xfrm>
            <a:custGeom>
              <a:avLst/>
              <a:gdLst/>
              <a:ahLst/>
              <a:cxnLst/>
              <a:rect l="l" t="t" r="r" b="b"/>
              <a:pathLst>
                <a:path w="13148" h="12559" extrusionOk="0">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7"/>
            <p:cNvSpPr/>
            <p:nvPr/>
          </p:nvSpPr>
          <p:spPr>
            <a:xfrm>
              <a:off x="1162317" y="662017"/>
              <a:ext cx="324610" cy="227848"/>
            </a:xfrm>
            <a:custGeom>
              <a:avLst/>
              <a:gdLst/>
              <a:ahLst/>
              <a:cxnLst/>
              <a:rect l="l" t="t" r="r" b="b"/>
              <a:pathLst>
                <a:path w="11094" h="7787" extrusionOk="0">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7"/>
            <p:cNvSpPr/>
            <p:nvPr/>
          </p:nvSpPr>
          <p:spPr>
            <a:xfrm>
              <a:off x="1216417" y="693207"/>
              <a:ext cx="221089" cy="119176"/>
            </a:xfrm>
            <a:custGeom>
              <a:avLst/>
              <a:gdLst/>
              <a:ahLst/>
              <a:cxnLst/>
              <a:rect l="l" t="t" r="r" b="b"/>
              <a:pathLst>
                <a:path w="7556" h="4073" extrusionOk="0">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7"/>
            <p:cNvSpPr/>
            <p:nvPr/>
          </p:nvSpPr>
          <p:spPr>
            <a:xfrm>
              <a:off x="1034748" y="929416"/>
              <a:ext cx="275190" cy="161866"/>
            </a:xfrm>
            <a:custGeom>
              <a:avLst/>
              <a:gdLst/>
              <a:ahLst/>
              <a:cxnLst/>
              <a:rect l="l" t="t" r="r" b="b"/>
              <a:pathLst>
                <a:path w="9405" h="5532" extrusionOk="0">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57"/>
          <p:cNvSpPr/>
          <p:nvPr/>
        </p:nvSpPr>
        <p:spPr>
          <a:xfrm>
            <a:off x="160471" y="1490818"/>
            <a:ext cx="503594" cy="213518"/>
          </a:xfrm>
          <a:custGeom>
            <a:avLst/>
            <a:gdLst/>
            <a:ahLst/>
            <a:cxnLst/>
            <a:rect l="l" t="t" r="r" b="b"/>
            <a:pathLst>
              <a:path w="8218" h="2729" extrusionOk="0">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7"/>
          <p:cNvSpPr/>
          <p:nvPr/>
        </p:nvSpPr>
        <p:spPr>
          <a:xfrm>
            <a:off x="355986" y="25789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57"/>
          <p:cNvGrpSpPr/>
          <p:nvPr/>
        </p:nvGrpSpPr>
        <p:grpSpPr>
          <a:xfrm rot="-1703417">
            <a:off x="165113" y="814515"/>
            <a:ext cx="199308" cy="251696"/>
            <a:chOff x="3311031" y="3025663"/>
            <a:chExt cx="308584" cy="389695"/>
          </a:xfrm>
        </p:grpSpPr>
        <p:sp>
          <p:nvSpPr>
            <p:cNvPr id="1150" name="Google Shape;1150;p57"/>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7"/>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5D9327BA-3782-FE4D-A3FD-1DB995DDF3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686" y="32386"/>
            <a:ext cx="9076623" cy="1039527"/>
          </a:xfrm>
          <a:prstGeom prst="rect">
            <a:avLst/>
          </a:prstGeom>
          <a:noFill/>
          <a:ln>
            <a:noFill/>
          </a:ln>
        </p:spPr>
      </p:pic>
      <p:sp>
        <p:nvSpPr>
          <p:cNvPr id="4" name="TextBox 3">
            <a:extLst>
              <a:ext uri="{FF2B5EF4-FFF2-40B4-BE49-F238E27FC236}">
                <a16:creationId xmlns:a16="http://schemas.microsoft.com/office/drawing/2014/main" id="{04998B7B-0AE1-FFA9-C830-05751526584A}"/>
              </a:ext>
            </a:extLst>
          </p:cNvPr>
          <p:cNvSpPr txBox="1"/>
          <p:nvPr/>
        </p:nvSpPr>
        <p:spPr>
          <a:xfrm>
            <a:off x="768782" y="1102314"/>
            <a:ext cx="7352228" cy="369332"/>
          </a:xfrm>
          <a:prstGeom prst="rect">
            <a:avLst/>
          </a:prstGeom>
          <a:noFill/>
        </p:spPr>
        <p:txBody>
          <a:bodyPr wrap="square">
            <a:spAutoFit/>
          </a:bodyPr>
          <a:lstStyle/>
          <a:p>
            <a:r>
              <a:rPr lang="en-US" sz="1800" b="1" dirty="0">
                <a:solidFill>
                  <a:srgbClr val="FF746E"/>
                </a:solidFill>
                <a:effectLst>
                  <a:outerShdw blurRad="38100" dist="38100" dir="2700000" algn="tl">
                    <a:srgbClr val="000000">
                      <a:alpha val="43137"/>
                    </a:srgbClr>
                  </a:outerShdw>
                </a:effectLst>
                <a:latin typeface="Archivo Black" panose="020B0604020202020204" charset="0"/>
              </a:rPr>
              <a:t>DEPARTMENT OF COMPUTER  SCIENCE &amp; ENGINEERING                 </a:t>
            </a:r>
            <a:endParaRPr lang="en-US" sz="1800" b="1" dirty="0">
              <a:solidFill>
                <a:srgbClr val="FF746E"/>
              </a:solidFill>
              <a:latin typeface="Archivo Black" panose="020B0604020202020204" charset="0"/>
            </a:endParaRPr>
          </a:p>
        </p:txBody>
      </p:sp>
      <p:sp>
        <p:nvSpPr>
          <p:cNvPr id="5" name="TextBox 4">
            <a:extLst>
              <a:ext uri="{FF2B5EF4-FFF2-40B4-BE49-F238E27FC236}">
                <a16:creationId xmlns:a16="http://schemas.microsoft.com/office/drawing/2014/main" id="{6C4DB7E5-076F-FD7B-4D7A-883F97A84195}"/>
              </a:ext>
            </a:extLst>
          </p:cNvPr>
          <p:cNvSpPr txBox="1"/>
          <p:nvPr/>
        </p:nvSpPr>
        <p:spPr>
          <a:xfrm>
            <a:off x="260243" y="1519670"/>
            <a:ext cx="1453475" cy="369332"/>
          </a:xfrm>
          <a:prstGeom prst="rect">
            <a:avLst/>
          </a:prstGeom>
          <a:noFill/>
        </p:spPr>
        <p:txBody>
          <a:bodyPr wrap="square" rtlCol="0">
            <a:spAutoFit/>
          </a:bodyPr>
          <a:lstStyle/>
          <a:p>
            <a:r>
              <a:rPr lang="en-US" sz="1800" b="1" dirty="0">
                <a:solidFill>
                  <a:srgbClr val="00B050"/>
                </a:solidFill>
                <a:effectLst>
                  <a:outerShdw blurRad="38100" dist="38100" dir="2700000" algn="tl">
                    <a:srgbClr val="000000">
                      <a:alpha val="43137"/>
                    </a:srgbClr>
                  </a:outerShdw>
                </a:effectLst>
                <a:latin typeface="Archivo Black" panose="020B0604020202020204" charset="0"/>
              </a:rPr>
              <a:t>Group: E</a:t>
            </a:r>
          </a:p>
        </p:txBody>
      </p:sp>
      <p:sp>
        <p:nvSpPr>
          <p:cNvPr id="6" name="TextBox 5">
            <a:extLst>
              <a:ext uri="{FF2B5EF4-FFF2-40B4-BE49-F238E27FC236}">
                <a16:creationId xmlns:a16="http://schemas.microsoft.com/office/drawing/2014/main" id="{DE2DDFC4-5335-4FE3-0181-F9CC37DDF4D8}"/>
              </a:ext>
            </a:extLst>
          </p:cNvPr>
          <p:cNvSpPr txBox="1"/>
          <p:nvPr/>
        </p:nvSpPr>
        <p:spPr>
          <a:xfrm>
            <a:off x="6076478" y="3214742"/>
            <a:ext cx="2753992" cy="1169551"/>
          </a:xfrm>
          <a:prstGeom prst="rect">
            <a:avLst/>
          </a:prstGeom>
          <a:noFill/>
          <a:ln>
            <a:solidFill>
              <a:schemeClr val="tx1"/>
            </a:solidFill>
          </a:ln>
        </p:spPr>
        <p:txBody>
          <a:bodyPr wrap="square" rtlCol="0">
            <a:spAutoFit/>
          </a:bodyPr>
          <a:lstStyle/>
          <a:p>
            <a:r>
              <a:rPr lang="en-US" sz="1600" b="1" i="0"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to:</a:t>
            </a:r>
          </a:p>
          <a:p>
            <a:pPr algn="ctr"/>
            <a:endParaRPr lang="en-US" sz="600" b="1" i="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Nazmun Nahar</a:t>
            </a:r>
            <a:r>
              <a:rPr lang="en-US" sz="1600" dirty="0">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Guest</a:t>
            </a:r>
            <a:r>
              <a:rPr lang="en-US" b="1" i="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Faculty.</a:t>
            </a:r>
            <a:br>
              <a:rPr lang="en-US" sz="1600" b="0" i="0" dirty="0">
                <a:solidFill>
                  <a:srgbClr val="000000"/>
                </a:solidFill>
                <a:effectLst/>
                <a:latin typeface="Rammetto One" panose="020B0604020202020204" charset="0"/>
              </a:rPr>
            </a:br>
            <a:br>
              <a:rPr lang="en-US" sz="1600" dirty="0"/>
            </a:br>
            <a:endParaRPr lang="en-US" sz="1600" dirty="0"/>
          </a:p>
        </p:txBody>
      </p:sp>
      <p:graphicFrame>
        <p:nvGraphicFramePr>
          <p:cNvPr id="8" name="Table 8">
            <a:extLst>
              <a:ext uri="{FF2B5EF4-FFF2-40B4-BE49-F238E27FC236}">
                <a16:creationId xmlns:a16="http://schemas.microsoft.com/office/drawing/2014/main" id="{455E1B33-7519-A083-9BB0-87FDE1EDD7AC}"/>
              </a:ext>
            </a:extLst>
          </p:cNvPr>
          <p:cNvGraphicFramePr>
            <a:graphicFrameLocks noGrp="1"/>
          </p:cNvGraphicFramePr>
          <p:nvPr>
            <p:extLst>
              <p:ext uri="{D42A27DB-BD31-4B8C-83A1-F6EECF244321}">
                <p14:modId xmlns:p14="http://schemas.microsoft.com/office/powerpoint/2010/main" val="1180820769"/>
              </p:ext>
            </p:extLst>
          </p:nvPr>
        </p:nvGraphicFramePr>
        <p:xfrm>
          <a:off x="4695720" y="1913715"/>
          <a:ext cx="4234919" cy="741680"/>
        </p:xfrm>
        <a:graphic>
          <a:graphicData uri="http://schemas.openxmlformats.org/drawingml/2006/table">
            <a:tbl>
              <a:tblPr firstRow="1" bandRow="1">
                <a:tableStyleId>{284E427A-3D55-4303-BF80-6455036E1DE7}</a:tableStyleId>
              </a:tblPr>
              <a:tblGrid>
                <a:gridCol w="4234919">
                  <a:extLst>
                    <a:ext uri="{9D8B030D-6E8A-4147-A177-3AD203B41FA5}">
                      <a16:colId xmlns:a16="http://schemas.microsoft.com/office/drawing/2014/main" val="1016055122"/>
                    </a:ext>
                  </a:extLst>
                </a:gridCol>
              </a:tblGrid>
              <a:tr h="370840">
                <a:tc>
                  <a:txBody>
                    <a:bodyPr/>
                    <a:lstStyle/>
                    <a:p>
                      <a:r>
                        <a:rPr lang="en-US" b="1" dirty="0">
                          <a:effectLst>
                            <a:outerShdw blurRad="38100" dist="38100" dir="2700000" algn="tl">
                              <a:srgbClr val="000000">
                                <a:alpha val="43137"/>
                              </a:srgbClr>
                            </a:outerShdw>
                          </a:effectLst>
                          <a:latin typeface="Comfortaa" panose="020B0604020202020204" charset="0"/>
                        </a:rPr>
                        <a:t>Course Title: Artificial Intelligence Sessional</a:t>
                      </a:r>
                    </a:p>
                  </a:txBody>
                  <a:tcPr/>
                </a:tc>
                <a:extLst>
                  <a:ext uri="{0D108BD9-81ED-4DB2-BD59-A6C34878D82A}">
                    <a16:rowId xmlns:a16="http://schemas.microsoft.com/office/drawing/2014/main" val="3373708724"/>
                  </a:ext>
                </a:extLst>
              </a:tr>
              <a:tr h="370840">
                <a:tc>
                  <a:txBody>
                    <a:bodyPr/>
                    <a:lstStyle/>
                    <a:p>
                      <a:r>
                        <a:rPr lang="en-US" b="1" dirty="0">
                          <a:effectLst>
                            <a:outerShdw blurRad="38100" dist="38100" dir="2700000" algn="tl">
                              <a:srgbClr val="000000">
                                <a:alpha val="43137"/>
                              </a:srgbClr>
                            </a:outerShdw>
                          </a:effectLst>
                          <a:latin typeface="Comfortaa" panose="020B0604020202020204" charset="0"/>
                        </a:rPr>
                        <a:t>Course Code: CSE-3636</a:t>
                      </a:r>
                    </a:p>
                  </a:txBody>
                  <a:tcPr/>
                </a:tc>
                <a:extLst>
                  <a:ext uri="{0D108BD9-81ED-4DB2-BD59-A6C34878D82A}">
                    <a16:rowId xmlns:a16="http://schemas.microsoft.com/office/drawing/2014/main" val="114559871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59">
            <a:hlinkClick r:id="rId3" action="ppaction://hlinksldjump"/>
          </p:cNvPr>
          <p:cNvSpPr txBox="1">
            <a:spLocks noGrp="1"/>
          </p:cNvSpPr>
          <p:nvPr>
            <p:ph type="title"/>
          </p:nvPr>
        </p:nvSpPr>
        <p:spPr>
          <a:xfrm>
            <a:off x="330446" y="1500745"/>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01</a:t>
            </a:r>
            <a:endParaRPr b="1" dirty="0">
              <a:effectLst>
                <a:outerShdw blurRad="38100" dist="38100" dir="2700000" algn="tl">
                  <a:srgbClr val="000000">
                    <a:alpha val="43137"/>
                  </a:srgbClr>
                </a:outerShdw>
              </a:effectLst>
            </a:endParaRPr>
          </a:p>
        </p:txBody>
      </p:sp>
      <p:sp>
        <p:nvSpPr>
          <p:cNvPr id="1211" name="Google Shape;1211;p59">
            <a:hlinkClick r:id="rId4" action="ppaction://hlinksldjump"/>
          </p:cNvPr>
          <p:cNvSpPr txBox="1">
            <a:spLocks noGrp="1"/>
          </p:cNvSpPr>
          <p:nvPr>
            <p:ph type="title" idx="2"/>
          </p:nvPr>
        </p:nvSpPr>
        <p:spPr>
          <a:xfrm flipH="1">
            <a:off x="4864264" y="1497368"/>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03</a:t>
            </a:r>
            <a:endParaRPr b="1" dirty="0">
              <a:effectLst>
                <a:outerShdw blurRad="38100" dist="38100" dir="2700000" algn="tl">
                  <a:srgbClr val="000000">
                    <a:alpha val="43137"/>
                  </a:srgbClr>
                </a:outerShdw>
              </a:effectLst>
            </a:endParaRPr>
          </a:p>
        </p:txBody>
      </p:sp>
      <p:sp>
        <p:nvSpPr>
          <p:cNvPr id="1213" name="Google Shape;1213;p59">
            <a:hlinkClick r:id="rId5" action="ppaction://hlinksldjump"/>
          </p:cNvPr>
          <p:cNvSpPr txBox="1">
            <a:spLocks noGrp="1"/>
          </p:cNvSpPr>
          <p:nvPr>
            <p:ph type="title" idx="4"/>
          </p:nvPr>
        </p:nvSpPr>
        <p:spPr>
          <a:xfrm>
            <a:off x="2631123" y="1500745"/>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02</a:t>
            </a:r>
            <a:endParaRPr b="1" dirty="0">
              <a:effectLst>
                <a:outerShdw blurRad="38100" dist="38100" dir="2700000" algn="tl">
                  <a:srgbClr val="000000">
                    <a:alpha val="43137"/>
                  </a:srgbClr>
                </a:outerShdw>
              </a:effectLst>
            </a:endParaRPr>
          </a:p>
        </p:txBody>
      </p:sp>
      <p:sp>
        <p:nvSpPr>
          <p:cNvPr id="1215" name="Google Shape;1215;p59">
            <a:hlinkClick r:id="" action="ppaction://noaction"/>
          </p:cNvPr>
          <p:cNvSpPr txBox="1">
            <a:spLocks noGrp="1"/>
          </p:cNvSpPr>
          <p:nvPr>
            <p:ph type="title" idx="6"/>
          </p:nvPr>
        </p:nvSpPr>
        <p:spPr>
          <a:xfrm flipH="1">
            <a:off x="330446" y="2824206"/>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05</a:t>
            </a:r>
            <a:endParaRPr b="1" dirty="0">
              <a:effectLst>
                <a:outerShdw blurRad="38100" dist="38100" dir="2700000" algn="tl">
                  <a:srgbClr val="000000">
                    <a:alpha val="43137"/>
                  </a:srgbClr>
                </a:outerShdw>
              </a:effectLst>
            </a:endParaRPr>
          </a:p>
        </p:txBody>
      </p:sp>
      <p:sp>
        <p:nvSpPr>
          <p:cNvPr id="1217" name="Google Shape;1217;p59"/>
          <p:cNvSpPr txBox="1">
            <a:spLocks noGrp="1"/>
          </p:cNvSpPr>
          <p:nvPr>
            <p:ph type="title" idx="8"/>
          </p:nvPr>
        </p:nvSpPr>
        <p:spPr>
          <a:xfrm>
            <a:off x="727900" y="1485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rPr>
              <a:t>TABLE OF CONTENTS</a:t>
            </a:r>
            <a:endParaRPr b="1" dirty="0">
              <a:effectLst>
                <a:outerShdw blurRad="38100" dist="38100" dir="2700000" algn="tl">
                  <a:srgbClr val="000000">
                    <a:alpha val="43137"/>
                  </a:srgbClr>
                </a:outerShdw>
              </a:effectLst>
            </a:endParaRPr>
          </a:p>
        </p:txBody>
      </p:sp>
      <p:sp>
        <p:nvSpPr>
          <p:cNvPr id="1218" name="Google Shape;1218;p59">
            <a:hlinkClick r:id="rId3" action="ppaction://hlinksldjump"/>
          </p:cNvPr>
          <p:cNvSpPr txBox="1">
            <a:spLocks noGrp="1"/>
          </p:cNvSpPr>
          <p:nvPr>
            <p:ph type="subTitle" idx="9"/>
          </p:nvPr>
        </p:nvSpPr>
        <p:spPr>
          <a:xfrm>
            <a:off x="256309" y="2014925"/>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Introduction</a:t>
            </a:r>
            <a:endParaRPr b="1" dirty="0">
              <a:effectLst>
                <a:outerShdw blurRad="38100" dist="38100" dir="2700000" algn="tl">
                  <a:srgbClr val="000000">
                    <a:alpha val="43137"/>
                  </a:srgbClr>
                </a:outerShdw>
              </a:effectLst>
            </a:endParaRPr>
          </a:p>
        </p:txBody>
      </p:sp>
      <p:sp>
        <p:nvSpPr>
          <p:cNvPr id="1219" name="Google Shape;1219;p59">
            <a:hlinkClick r:id="rId4" action="ppaction://hlinksldjump"/>
          </p:cNvPr>
          <p:cNvSpPr txBox="1">
            <a:spLocks noGrp="1"/>
          </p:cNvSpPr>
          <p:nvPr>
            <p:ph type="subTitle" idx="13"/>
          </p:nvPr>
        </p:nvSpPr>
        <p:spPr>
          <a:xfrm flipH="1">
            <a:off x="4773912" y="1966402"/>
            <a:ext cx="1946928"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Objectives</a:t>
            </a:r>
            <a:endParaRPr b="1" dirty="0">
              <a:effectLst>
                <a:outerShdw blurRad="38100" dist="38100" dir="2700000" algn="tl">
                  <a:srgbClr val="000000">
                    <a:alpha val="43137"/>
                  </a:srgbClr>
                </a:outerShdw>
              </a:effectLst>
            </a:endParaRPr>
          </a:p>
        </p:txBody>
      </p:sp>
      <p:sp>
        <p:nvSpPr>
          <p:cNvPr id="1220" name="Google Shape;1220;p59">
            <a:hlinkClick r:id="rId5" action="ppaction://hlinksldjump"/>
          </p:cNvPr>
          <p:cNvSpPr txBox="1">
            <a:spLocks noGrp="1"/>
          </p:cNvSpPr>
          <p:nvPr>
            <p:ph type="subTitle" idx="14"/>
          </p:nvPr>
        </p:nvSpPr>
        <p:spPr>
          <a:xfrm>
            <a:off x="2631123" y="2014925"/>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Motivation</a:t>
            </a:r>
            <a:endParaRPr b="1" dirty="0">
              <a:effectLst>
                <a:outerShdw blurRad="38100" dist="38100" dir="2700000" algn="tl">
                  <a:srgbClr val="000000">
                    <a:alpha val="43137"/>
                  </a:srgbClr>
                </a:outerShdw>
              </a:effectLst>
            </a:endParaRPr>
          </a:p>
        </p:txBody>
      </p:sp>
      <p:sp>
        <p:nvSpPr>
          <p:cNvPr id="1221" name="Google Shape;1221;p59">
            <a:hlinkClick r:id="" action="ppaction://noaction"/>
          </p:cNvPr>
          <p:cNvSpPr txBox="1">
            <a:spLocks noGrp="1"/>
          </p:cNvSpPr>
          <p:nvPr>
            <p:ph type="subTitle" idx="15"/>
          </p:nvPr>
        </p:nvSpPr>
        <p:spPr>
          <a:xfrm flipH="1">
            <a:off x="256309" y="3160198"/>
            <a:ext cx="2488200" cy="5235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Flow Chart</a:t>
            </a:r>
            <a:endParaRPr b="1" dirty="0">
              <a:effectLst>
                <a:outerShdw blurRad="38100" dist="38100" dir="2700000" algn="tl">
                  <a:srgbClr val="000000">
                    <a:alpha val="43137"/>
                  </a:srgbClr>
                </a:outerShdw>
              </a:effectLst>
            </a:endParaRPr>
          </a:p>
        </p:txBody>
      </p:sp>
      <p:sp>
        <p:nvSpPr>
          <p:cNvPr id="1222" name="Google Shape;1222;p59">
            <a:hlinkClick r:id="" action="ppaction://noaction"/>
          </p:cNvPr>
          <p:cNvSpPr txBox="1">
            <a:spLocks noGrp="1"/>
          </p:cNvSpPr>
          <p:nvPr>
            <p:ph type="title" idx="16"/>
          </p:nvPr>
        </p:nvSpPr>
        <p:spPr>
          <a:xfrm flipH="1">
            <a:off x="4864264" y="2829956"/>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07</a:t>
            </a:r>
            <a:endParaRPr b="1" dirty="0">
              <a:effectLst>
                <a:outerShdw blurRad="38100" dist="38100" dir="2700000" algn="tl">
                  <a:srgbClr val="000000">
                    <a:alpha val="43137"/>
                  </a:srgbClr>
                </a:outerShdw>
              </a:effectLst>
            </a:endParaRPr>
          </a:p>
        </p:txBody>
      </p:sp>
      <p:sp>
        <p:nvSpPr>
          <p:cNvPr id="1224" name="Google Shape;1224;p59">
            <a:hlinkClick r:id="" action="ppaction://noaction"/>
          </p:cNvPr>
          <p:cNvSpPr txBox="1">
            <a:spLocks noGrp="1"/>
          </p:cNvSpPr>
          <p:nvPr>
            <p:ph type="title" idx="18"/>
          </p:nvPr>
        </p:nvSpPr>
        <p:spPr>
          <a:xfrm>
            <a:off x="2744509" y="2798053"/>
            <a:ext cx="957300" cy="46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06</a:t>
            </a:r>
            <a:endParaRPr b="1" dirty="0">
              <a:effectLst>
                <a:outerShdw blurRad="38100" dist="38100" dir="2700000" algn="tl">
                  <a:srgbClr val="000000">
                    <a:alpha val="43137"/>
                  </a:srgbClr>
                </a:outerShdw>
              </a:effectLst>
            </a:endParaRPr>
          </a:p>
        </p:txBody>
      </p:sp>
      <p:sp>
        <p:nvSpPr>
          <p:cNvPr id="1226" name="Google Shape;1226;p59">
            <a:hlinkClick r:id="" action="ppaction://noaction"/>
          </p:cNvPr>
          <p:cNvSpPr txBox="1">
            <a:spLocks noGrp="1"/>
          </p:cNvSpPr>
          <p:nvPr>
            <p:ph type="subTitle" idx="20"/>
          </p:nvPr>
        </p:nvSpPr>
        <p:spPr>
          <a:xfrm flipH="1">
            <a:off x="4864264" y="3338236"/>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effectLst>
                  <a:outerShdw blurRad="38100" dist="38100" dir="2700000" algn="tl">
                    <a:srgbClr val="000000">
                      <a:alpha val="43137"/>
                    </a:srgbClr>
                  </a:outerShdw>
                </a:effectLst>
              </a:rPr>
              <a:t>Discussion</a:t>
            </a:r>
            <a:endParaRPr b="1" dirty="0">
              <a:effectLst>
                <a:outerShdw blurRad="38100" dist="38100" dir="2700000" algn="tl">
                  <a:srgbClr val="000000">
                    <a:alpha val="43137"/>
                  </a:srgbClr>
                </a:outerShdw>
              </a:effectLst>
            </a:endParaRPr>
          </a:p>
        </p:txBody>
      </p:sp>
      <p:sp>
        <p:nvSpPr>
          <p:cNvPr id="1227" name="Google Shape;1227;p59">
            <a:hlinkClick r:id="" action="ppaction://noaction"/>
          </p:cNvPr>
          <p:cNvSpPr txBox="1">
            <a:spLocks noGrp="1"/>
          </p:cNvSpPr>
          <p:nvPr>
            <p:ph type="subTitle" idx="21"/>
          </p:nvPr>
        </p:nvSpPr>
        <p:spPr>
          <a:xfrm>
            <a:off x="2631123" y="3331854"/>
            <a:ext cx="24882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effectLst>
                  <a:outerShdw blurRad="38100" dist="38100" dir="2700000" algn="tl">
                    <a:srgbClr val="000000">
                      <a:alpha val="43137"/>
                    </a:srgbClr>
                  </a:outerShdw>
                </a:effectLst>
              </a:rPr>
              <a:t>Result </a:t>
            </a:r>
            <a:endParaRPr b="1" dirty="0">
              <a:effectLst>
                <a:outerShdw blurRad="38100" dist="38100" dir="2700000" algn="tl">
                  <a:srgbClr val="000000">
                    <a:alpha val="43137"/>
                  </a:srgbClr>
                </a:outerShdw>
              </a:effectLst>
            </a:endParaRPr>
          </a:p>
        </p:txBody>
      </p:sp>
      <p:sp>
        <p:nvSpPr>
          <p:cNvPr id="1228" name="Google Shape;1228;p59"/>
          <p:cNvSpPr/>
          <p:nvPr/>
        </p:nvSpPr>
        <p:spPr>
          <a:xfrm rot="2912381">
            <a:off x="2623386" y="1426474"/>
            <a:ext cx="186646" cy="179695"/>
          </a:xfrm>
          <a:custGeom>
            <a:avLst/>
            <a:gdLst/>
            <a:ahLst/>
            <a:cxnLst/>
            <a:rect l="l" t="t" r="r" b="b"/>
            <a:pathLst>
              <a:path w="11278" h="10858" extrusionOk="0">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endParaRPr>
          </a:p>
        </p:txBody>
      </p:sp>
      <p:sp>
        <p:nvSpPr>
          <p:cNvPr id="1229" name="Google Shape;1229;p59"/>
          <p:cNvSpPr/>
          <p:nvPr/>
        </p:nvSpPr>
        <p:spPr>
          <a:xfrm>
            <a:off x="7206225" y="1315375"/>
            <a:ext cx="111775" cy="105400"/>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endParaRPr>
          </a:p>
        </p:txBody>
      </p:sp>
      <p:sp>
        <p:nvSpPr>
          <p:cNvPr id="1230" name="Google Shape;1230;p59"/>
          <p:cNvSpPr/>
          <p:nvPr/>
        </p:nvSpPr>
        <p:spPr>
          <a:xfrm>
            <a:off x="8510775" y="521675"/>
            <a:ext cx="260825" cy="141725"/>
          </a:xfrm>
          <a:custGeom>
            <a:avLst/>
            <a:gdLst/>
            <a:ahLst/>
            <a:cxnLst/>
            <a:rect l="l" t="t" r="r" b="b"/>
            <a:pathLst>
              <a:path w="10433" h="5669" extrusionOk="0">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endParaRPr>
          </a:p>
        </p:txBody>
      </p:sp>
      <p:sp>
        <p:nvSpPr>
          <p:cNvPr id="18" name="Google Shape;1224;p59">
            <a:hlinkClick r:id="" action="ppaction://noaction"/>
          </p:cNvPr>
          <p:cNvSpPr txBox="1">
            <a:spLocks/>
          </p:cNvSpPr>
          <p:nvPr/>
        </p:nvSpPr>
        <p:spPr>
          <a:xfrm>
            <a:off x="6945248" y="2824206"/>
            <a:ext cx="957300" cy="46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rchivo Black"/>
              <a:buNone/>
              <a:defRPr sz="3500" b="0" i="0" u="none" strike="noStrike" cap="none">
                <a:solidFill>
                  <a:schemeClr val="accent4"/>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b="1" dirty="0">
                <a:effectLst>
                  <a:outerShdw blurRad="38100" dist="38100" dir="2700000" algn="tl">
                    <a:srgbClr val="000000">
                      <a:alpha val="43137"/>
                    </a:srgbClr>
                  </a:outerShdw>
                </a:effectLst>
              </a:rPr>
              <a:t>08</a:t>
            </a:r>
          </a:p>
        </p:txBody>
      </p:sp>
      <p:sp>
        <p:nvSpPr>
          <p:cNvPr id="19" name="Google Shape;1227;p59">
            <a:hlinkClick r:id="" action="ppaction://noaction"/>
          </p:cNvPr>
          <p:cNvSpPr txBox="1">
            <a:spLocks noGrp="1"/>
          </p:cNvSpPr>
          <p:nvPr>
            <p:ph type="subTitle" idx="21"/>
          </p:nvPr>
        </p:nvSpPr>
        <p:spPr>
          <a:xfrm>
            <a:off x="6945248" y="3317631"/>
            <a:ext cx="2042527"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effectLst>
                  <a:outerShdw blurRad="38100" dist="38100" dir="2700000" algn="tl">
                    <a:srgbClr val="000000">
                      <a:alpha val="43137"/>
                    </a:srgbClr>
                  </a:outerShdw>
                </a:effectLst>
              </a:rPr>
              <a:t>Conclusion</a:t>
            </a:r>
            <a:endParaRPr b="1" dirty="0">
              <a:effectLst>
                <a:outerShdw blurRad="38100" dist="38100" dir="2700000" algn="tl">
                  <a:srgbClr val="000000">
                    <a:alpha val="43137"/>
                  </a:srgbClr>
                </a:outerShdw>
              </a:effectLst>
            </a:endParaRPr>
          </a:p>
        </p:txBody>
      </p:sp>
      <p:sp>
        <p:nvSpPr>
          <p:cNvPr id="20" name="Google Shape;1224;p59">
            <a:hlinkClick r:id="" action="ppaction://noaction"/>
          </p:cNvPr>
          <p:cNvSpPr txBox="1">
            <a:spLocks/>
          </p:cNvSpPr>
          <p:nvPr/>
        </p:nvSpPr>
        <p:spPr>
          <a:xfrm>
            <a:off x="6945248" y="1509997"/>
            <a:ext cx="957300" cy="46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rchivo Black"/>
              <a:buNone/>
              <a:defRPr sz="3500" b="0" i="0" u="none" strike="noStrike" cap="none">
                <a:solidFill>
                  <a:schemeClr val="accent4"/>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b="1" dirty="0">
                <a:effectLst>
                  <a:outerShdw blurRad="38100" dist="38100" dir="2700000" algn="tl">
                    <a:srgbClr val="000000">
                      <a:alpha val="43137"/>
                    </a:srgbClr>
                  </a:outerShdw>
                </a:effectLst>
              </a:rPr>
              <a:t>04</a:t>
            </a:r>
          </a:p>
        </p:txBody>
      </p:sp>
      <p:sp>
        <p:nvSpPr>
          <p:cNvPr id="21" name="Google Shape;1227;p59">
            <a:hlinkClick r:id="" action="ppaction://noaction"/>
          </p:cNvPr>
          <p:cNvSpPr txBox="1">
            <a:spLocks noGrp="1"/>
          </p:cNvSpPr>
          <p:nvPr>
            <p:ph type="subTitle" idx="21"/>
          </p:nvPr>
        </p:nvSpPr>
        <p:spPr>
          <a:xfrm>
            <a:off x="6881284" y="2014925"/>
            <a:ext cx="2042527"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effectLst>
                  <a:outerShdw blurRad="38100" dist="38100" dir="2700000" algn="tl">
                    <a:srgbClr val="000000">
                      <a:alpha val="43137"/>
                    </a:srgbClr>
                  </a:outerShdw>
                </a:effectLst>
              </a:rPr>
              <a:t>Methodology</a:t>
            </a:r>
            <a:endParaRPr b="1"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5" name="Google Shape;1235;p60"/>
          <p:cNvGrpSpPr/>
          <p:nvPr/>
        </p:nvGrpSpPr>
        <p:grpSpPr>
          <a:xfrm flipH="1">
            <a:off x="5512757" y="3598574"/>
            <a:ext cx="488155" cy="457809"/>
            <a:chOff x="3089978" y="4184399"/>
            <a:chExt cx="388071" cy="363947"/>
          </a:xfrm>
        </p:grpSpPr>
        <p:sp>
          <p:nvSpPr>
            <p:cNvPr id="1236" name="Google Shape;1236;p6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60"/>
          <p:cNvSpPr txBox="1">
            <a:spLocks noGrp="1"/>
          </p:cNvSpPr>
          <p:nvPr>
            <p:ph type="subTitle" idx="1"/>
          </p:nvPr>
        </p:nvSpPr>
        <p:spPr>
          <a:xfrm>
            <a:off x="1233" y="1437567"/>
            <a:ext cx="6849590" cy="2798616"/>
          </a:xfrm>
          <a:prstGeom prst="rect">
            <a:avLst/>
          </a:prstGeom>
        </p:spPr>
        <p:txBody>
          <a:bodyPr spcFirstLastPara="1" wrap="square" lIns="91425" tIns="91425" rIns="91425" bIns="91425" anchor="t" anchorCtr="0">
            <a:noAutofit/>
          </a:bodyPr>
          <a:lstStyle/>
          <a:p>
            <a:pPr algn="just"/>
            <a:r>
              <a:rPr lang="en-US" sz="1400" dirty="0"/>
              <a:t>Diabetes detection is a crucial task in the field of healthcare,</a:t>
            </a:r>
          </a:p>
          <a:p>
            <a:pPr algn="just"/>
            <a:r>
              <a:rPr lang="en-US" sz="1400" dirty="0"/>
              <a:t>aimed at identifying individuals at risk of developing diabetes or those already diagnosed with the disease. The advancements in artificial intelligence and expert systems have paved the way for the development of Diabetic Detection Expert Systems, which employ sophisticated algorithms and medical knowledge to assist in the early detection and management of diabetes.</a:t>
            </a:r>
          </a:p>
        </p:txBody>
      </p:sp>
      <p:sp>
        <p:nvSpPr>
          <p:cNvPr id="1240" name="Google Shape;1240;p60"/>
          <p:cNvSpPr txBox="1">
            <a:spLocks noGrp="1"/>
          </p:cNvSpPr>
          <p:nvPr>
            <p:ph type="title"/>
          </p:nvPr>
        </p:nvSpPr>
        <p:spPr>
          <a:xfrm>
            <a:off x="-1" y="480174"/>
            <a:ext cx="4156365" cy="6221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dirty="0">
                <a:effectLst>
                  <a:outerShdw blurRad="38100" dist="38100" dir="2700000" algn="tl">
                    <a:srgbClr val="000000">
                      <a:alpha val="43137"/>
                    </a:srgbClr>
                  </a:outerShdw>
                </a:effectLst>
              </a:rPr>
              <a:t>INTRODUCTION</a:t>
            </a:r>
            <a:endParaRPr sz="2800" b="1" dirty="0">
              <a:effectLst>
                <a:outerShdw blurRad="38100" dist="38100" dir="2700000" algn="tl">
                  <a:srgbClr val="000000">
                    <a:alpha val="43137"/>
                  </a:srgbClr>
                </a:outerShdw>
              </a:effectLst>
            </a:endParaRPr>
          </a:p>
        </p:txBody>
      </p:sp>
      <p:grpSp>
        <p:nvGrpSpPr>
          <p:cNvPr id="1241" name="Google Shape;1241;p60"/>
          <p:cNvGrpSpPr/>
          <p:nvPr/>
        </p:nvGrpSpPr>
        <p:grpSpPr>
          <a:xfrm flipH="1">
            <a:off x="3004802" y="3626268"/>
            <a:ext cx="436105" cy="547391"/>
            <a:chOff x="3474326" y="3626268"/>
            <a:chExt cx="436105" cy="547391"/>
          </a:xfrm>
        </p:grpSpPr>
        <p:sp>
          <p:nvSpPr>
            <p:cNvPr id="1242" name="Google Shape;1242;p6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60"/>
          <p:cNvGrpSpPr/>
          <p:nvPr/>
        </p:nvGrpSpPr>
        <p:grpSpPr>
          <a:xfrm flipH="1">
            <a:off x="3619540" y="4291757"/>
            <a:ext cx="186655" cy="149254"/>
            <a:chOff x="2858987" y="3108507"/>
            <a:chExt cx="186655" cy="149254"/>
          </a:xfrm>
        </p:grpSpPr>
        <p:sp>
          <p:nvSpPr>
            <p:cNvPr id="1246" name="Google Shape;1246;p6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60"/>
          <p:cNvSpPr/>
          <p:nvPr/>
        </p:nvSpPr>
        <p:spPr>
          <a:xfrm flipH="1">
            <a:off x="8168000" y="9479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0"/>
          <p:cNvSpPr/>
          <p:nvPr/>
        </p:nvSpPr>
        <p:spPr>
          <a:xfrm flipH="1">
            <a:off x="5140365" y="41803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flipH="1">
            <a:off x="5172369" y="42036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flipH="1">
            <a:off x="5153290" y="42148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60"/>
          <p:cNvGrpSpPr/>
          <p:nvPr/>
        </p:nvGrpSpPr>
        <p:grpSpPr>
          <a:xfrm flipH="1">
            <a:off x="1443857" y="3642486"/>
            <a:ext cx="444119" cy="550116"/>
            <a:chOff x="7443422" y="3653739"/>
            <a:chExt cx="444119" cy="550116"/>
          </a:xfrm>
        </p:grpSpPr>
        <p:sp>
          <p:nvSpPr>
            <p:cNvPr id="1254" name="Google Shape;1254;p60"/>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60"/>
          <p:cNvGrpSpPr/>
          <p:nvPr/>
        </p:nvGrpSpPr>
        <p:grpSpPr>
          <a:xfrm flipH="1">
            <a:off x="6141265" y="3490398"/>
            <a:ext cx="1109326" cy="2740462"/>
            <a:chOff x="1985590" y="3490398"/>
            <a:chExt cx="1109326" cy="2740462"/>
          </a:xfrm>
        </p:grpSpPr>
        <p:sp>
          <p:nvSpPr>
            <p:cNvPr id="1259" name="Google Shape;1259;p60"/>
            <p:cNvSpPr/>
            <p:nvPr/>
          </p:nvSpPr>
          <p:spPr>
            <a:xfrm>
              <a:off x="2299102" y="3490398"/>
              <a:ext cx="614745" cy="567414"/>
            </a:xfrm>
            <a:custGeom>
              <a:avLst/>
              <a:gdLst/>
              <a:ahLst/>
              <a:cxnLst/>
              <a:rect l="l" t="t" r="r" b="b"/>
              <a:pathLst>
                <a:path w="22781" h="21027" extrusionOk="0">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0"/>
            <p:cNvSpPr/>
            <p:nvPr/>
          </p:nvSpPr>
          <p:spPr>
            <a:xfrm>
              <a:off x="1985590" y="3902567"/>
              <a:ext cx="1109326" cy="2328293"/>
            </a:xfrm>
            <a:custGeom>
              <a:avLst/>
              <a:gdLst/>
              <a:ahLst/>
              <a:cxnLst/>
              <a:rect l="l" t="t" r="r" b="b"/>
              <a:pathLst>
                <a:path w="41109" h="86281" extrusionOk="0">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60"/>
          <p:cNvSpPr/>
          <p:nvPr/>
        </p:nvSpPr>
        <p:spPr>
          <a:xfrm flipH="1">
            <a:off x="7043617" y="3883813"/>
            <a:ext cx="1699407" cy="1359261"/>
          </a:xfrm>
          <a:custGeom>
            <a:avLst/>
            <a:gdLst/>
            <a:ahLst/>
            <a:cxnLst/>
            <a:rect l="l" t="t" r="r" b="b"/>
            <a:pathLst>
              <a:path w="62976" h="50371" extrusionOk="0">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60"/>
          <p:cNvGrpSpPr/>
          <p:nvPr/>
        </p:nvGrpSpPr>
        <p:grpSpPr>
          <a:xfrm flipH="1">
            <a:off x="6694377" y="1866819"/>
            <a:ext cx="2933135" cy="3370858"/>
            <a:chOff x="-391330" y="1866819"/>
            <a:chExt cx="2933135" cy="3370858"/>
          </a:xfrm>
        </p:grpSpPr>
        <p:sp>
          <p:nvSpPr>
            <p:cNvPr id="1264" name="Google Shape;1264;p60"/>
            <p:cNvSpPr/>
            <p:nvPr/>
          </p:nvSpPr>
          <p:spPr>
            <a:xfrm>
              <a:off x="917551" y="1866819"/>
              <a:ext cx="680643" cy="553840"/>
            </a:xfrm>
            <a:custGeom>
              <a:avLst/>
              <a:gdLst/>
              <a:ahLst/>
              <a:cxnLst/>
              <a:rect l="l" t="t" r="r" b="b"/>
              <a:pathLst>
                <a:path w="25223" h="20524" extrusionOk="0">
                  <a:moveTo>
                    <a:pt x="13457" y="0"/>
                  </a:moveTo>
                  <a:cubicBezTo>
                    <a:pt x="13392" y="0"/>
                    <a:pt x="13327" y="1"/>
                    <a:pt x="13262" y="3"/>
                  </a:cubicBezTo>
                  <a:cubicBezTo>
                    <a:pt x="12143" y="26"/>
                    <a:pt x="11048" y="346"/>
                    <a:pt x="10089" y="939"/>
                  </a:cubicBezTo>
                  <a:cubicBezTo>
                    <a:pt x="8811" y="1715"/>
                    <a:pt x="7829" y="2948"/>
                    <a:pt x="6757" y="3998"/>
                  </a:cubicBezTo>
                  <a:cubicBezTo>
                    <a:pt x="5638" y="5116"/>
                    <a:pt x="4337" y="6098"/>
                    <a:pt x="3196" y="7193"/>
                  </a:cubicBezTo>
                  <a:cubicBezTo>
                    <a:pt x="2055" y="8312"/>
                    <a:pt x="1028" y="9613"/>
                    <a:pt x="571" y="11142"/>
                  </a:cubicBezTo>
                  <a:cubicBezTo>
                    <a:pt x="0" y="13037"/>
                    <a:pt x="366" y="15159"/>
                    <a:pt x="1393" y="16848"/>
                  </a:cubicBezTo>
                  <a:cubicBezTo>
                    <a:pt x="2397" y="18492"/>
                    <a:pt x="3972" y="19747"/>
                    <a:pt x="5730" y="20523"/>
                  </a:cubicBezTo>
                  <a:cubicBezTo>
                    <a:pt x="5707" y="20044"/>
                    <a:pt x="5821" y="19565"/>
                    <a:pt x="6186" y="19177"/>
                  </a:cubicBezTo>
                  <a:cubicBezTo>
                    <a:pt x="6595" y="18732"/>
                    <a:pt x="7160" y="18551"/>
                    <a:pt x="7765" y="18551"/>
                  </a:cubicBezTo>
                  <a:cubicBezTo>
                    <a:pt x="8340" y="18551"/>
                    <a:pt x="8950" y="18715"/>
                    <a:pt x="9496" y="18971"/>
                  </a:cubicBezTo>
                  <a:cubicBezTo>
                    <a:pt x="10021" y="18401"/>
                    <a:pt x="10432" y="17602"/>
                    <a:pt x="10158" y="16871"/>
                  </a:cubicBezTo>
                  <a:cubicBezTo>
                    <a:pt x="9838" y="16050"/>
                    <a:pt x="8697" y="15502"/>
                    <a:pt x="8902" y="14657"/>
                  </a:cubicBezTo>
                  <a:cubicBezTo>
                    <a:pt x="9016" y="14109"/>
                    <a:pt x="9610" y="13858"/>
                    <a:pt x="10066" y="13562"/>
                  </a:cubicBezTo>
                  <a:cubicBezTo>
                    <a:pt x="11002" y="12991"/>
                    <a:pt x="11664" y="12009"/>
                    <a:pt x="11870" y="10937"/>
                  </a:cubicBezTo>
                  <a:cubicBezTo>
                    <a:pt x="12006" y="10275"/>
                    <a:pt x="12052" y="9430"/>
                    <a:pt x="12668" y="9133"/>
                  </a:cubicBezTo>
                  <a:cubicBezTo>
                    <a:pt x="12802" y="9070"/>
                    <a:pt x="12937" y="9044"/>
                    <a:pt x="13073" y="9044"/>
                  </a:cubicBezTo>
                  <a:cubicBezTo>
                    <a:pt x="13755" y="9044"/>
                    <a:pt x="14467" y="9706"/>
                    <a:pt x="15209" y="9706"/>
                  </a:cubicBezTo>
                  <a:cubicBezTo>
                    <a:pt x="15230" y="9706"/>
                    <a:pt x="15250" y="9705"/>
                    <a:pt x="15270" y="9704"/>
                  </a:cubicBezTo>
                  <a:cubicBezTo>
                    <a:pt x="16243" y="9659"/>
                    <a:pt x="16879" y="8471"/>
                    <a:pt x="17845" y="8471"/>
                  </a:cubicBezTo>
                  <a:cubicBezTo>
                    <a:pt x="17854" y="8471"/>
                    <a:pt x="17863" y="8471"/>
                    <a:pt x="17873" y="8472"/>
                  </a:cubicBezTo>
                  <a:cubicBezTo>
                    <a:pt x="18565" y="8472"/>
                    <a:pt x="19141" y="9127"/>
                    <a:pt x="19815" y="9127"/>
                  </a:cubicBezTo>
                  <a:cubicBezTo>
                    <a:pt x="19874" y="9127"/>
                    <a:pt x="19934" y="9122"/>
                    <a:pt x="19995" y="9111"/>
                  </a:cubicBezTo>
                  <a:cubicBezTo>
                    <a:pt x="20552" y="9025"/>
                    <a:pt x="20988" y="8418"/>
                    <a:pt x="21548" y="8418"/>
                  </a:cubicBezTo>
                  <a:cubicBezTo>
                    <a:pt x="21585" y="8418"/>
                    <a:pt x="21623" y="8420"/>
                    <a:pt x="21662" y="8426"/>
                  </a:cubicBezTo>
                  <a:cubicBezTo>
                    <a:pt x="21958" y="8494"/>
                    <a:pt x="22187" y="8745"/>
                    <a:pt x="22369" y="8997"/>
                  </a:cubicBezTo>
                  <a:cubicBezTo>
                    <a:pt x="22894" y="9750"/>
                    <a:pt x="23168" y="10617"/>
                    <a:pt x="23419" y="11530"/>
                  </a:cubicBezTo>
                  <a:cubicBezTo>
                    <a:pt x="24538" y="10777"/>
                    <a:pt x="24948" y="9270"/>
                    <a:pt x="25085" y="7901"/>
                  </a:cubicBezTo>
                  <a:cubicBezTo>
                    <a:pt x="25222" y="6691"/>
                    <a:pt x="25222" y="5413"/>
                    <a:pt x="24811" y="4249"/>
                  </a:cubicBezTo>
                  <a:cubicBezTo>
                    <a:pt x="24423" y="3085"/>
                    <a:pt x="23556" y="2035"/>
                    <a:pt x="22392" y="1624"/>
                  </a:cubicBezTo>
                  <a:cubicBezTo>
                    <a:pt x="21616" y="1350"/>
                    <a:pt x="20771" y="1396"/>
                    <a:pt x="19927" y="1304"/>
                  </a:cubicBezTo>
                  <a:cubicBezTo>
                    <a:pt x="17732" y="1105"/>
                    <a:pt x="15666" y="0"/>
                    <a:pt x="13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0"/>
            <p:cNvSpPr/>
            <p:nvPr/>
          </p:nvSpPr>
          <p:spPr>
            <a:xfrm>
              <a:off x="1805114" y="3392416"/>
              <a:ext cx="57316" cy="35917"/>
            </a:xfrm>
            <a:custGeom>
              <a:avLst/>
              <a:gdLst/>
              <a:ahLst/>
              <a:cxnLst/>
              <a:rect l="l" t="t" r="r" b="b"/>
              <a:pathLst>
                <a:path w="2124" h="1331" extrusionOk="0">
                  <a:moveTo>
                    <a:pt x="1047" y="1"/>
                  </a:moveTo>
                  <a:cubicBezTo>
                    <a:pt x="1010" y="1"/>
                    <a:pt x="973" y="3"/>
                    <a:pt x="936" y="7"/>
                  </a:cubicBezTo>
                  <a:cubicBezTo>
                    <a:pt x="800" y="29"/>
                    <a:pt x="685" y="75"/>
                    <a:pt x="548" y="121"/>
                  </a:cubicBezTo>
                  <a:cubicBezTo>
                    <a:pt x="343" y="235"/>
                    <a:pt x="160" y="372"/>
                    <a:pt x="1" y="577"/>
                  </a:cubicBezTo>
                  <a:cubicBezTo>
                    <a:pt x="434" y="577"/>
                    <a:pt x="891" y="668"/>
                    <a:pt x="1279" y="851"/>
                  </a:cubicBezTo>
                  <a:cubicBezTo>
                    <a:pt x="1576" y="965"/>
                    <a:pt x="1827" y="1125"/>
                    <a:pt x="2055" y="1330"/>
                  </a:cubicBezTo>
                  <a:cubicBezTo>
                    <a:pt x="2123" y="1079"/>
                    <a:pt x="2101" y="805"/>
                    <a:pt x="1986" y="577"/>
                  </a:cubicBezTo>
                  <a:cubicBezTo>
                    <a:pt x="1819" y="222"/>
                    <a:pt x="1442" y="1"/>
                    <a:pt x="10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0"/>
            <p:cNvSpPr/>
            <p:nvPr/>
          </p:nvSpPr>
          <p:spPr>
            <a:xfrm>
              <a:off x="1781718" y="3351318"/>
              <a:ext cx="134925" cy="118896"/>
            </a:xfrm>
            <a:custGeom>
              <a:avLst/>
              <a:gdLst/>
              <a:ahLst/>
              <a:cxnLst/>
              <a:rect l="l" t="t" r="r" b="b"/>
              <a:pathLst>
                <a:path w="5000" h="4406" extrusionOk="0">
                  <a:moveTo>
                    <a:pt x="2876" y="0"/>
                  </a:moveTo>
                  <a:cubicBezTo>
                    <a:pt x="1918" y="708"/>
                    <a:pt x="959" y="1393"/>
                    <a:pt x="0" y="2100"/>
                  </a:cubicBezTo>
                  <a:lnTo>
                    <a:pt x="0" y="2191"/>
                  </a:lnTo>
                  <a:cubicBezTo>
                    <a:pt x="244" y="2135"/>
                    <a:pt x="489" y="2094"/>
                    <a:pt x="720" y="2094"/>
                  </a:cubicBezTo>
                  <a:cubicBezTo>
                    <a:pt x="770" y="2094"/>
                    <a:pt x="819" y="2096"/>
                    <a:pt x="868" y="2100"/>
                  </a:cubicBezTo>
                  <a:cubicBezTo>
                    <a:pt x="1027" y="1895"/>
                    <a:pt x="1210" y="1758"/>
                    <a:pt x="1415" y="1644"/>
                  </a:cubicBezTo>
                  <a:cubicBezTo>
                    <a:pt x="1552" y="1598"/>
                    <a:pt x="1667" y="1552"/>
                    <a:pt x="1803" y="1530"/>
                  </a:cubicBezTo>
                  <a:cubicBezTo>
                    <a:pt x="1840" y="1526"/>
                    <a:pt x="1877" y="1524"/>
                    <a:pt x="1914" y="1524"/>
                  </a:cubicBezTo>
                  <a:cubicBezTo>
                    <a:pt x="2309" y="1524"/>
                    <a:pt x="2686" y="1745"/>
                    <a:pt x="2853" y="2100"/>
                  </a:cubicBezTo>
                  <a:cubicBezTo>
                    <a:pt x="2968" y="2328"/>
                    <a:pt x="2990" y="2602"/>
                    <a:pt x="2922" y="2853"/>
                  </a:cubicBezTo>
                  <a:cubicBezTo>
                    <a:pt x="3424" y="3241"/>
                    <a:pt x="3812" y="3812"/>
                    <a:pt x="3995" y="4406"/>
                  </a:cubicBezTo>
                  <a:cubicBezTo>
                    <a:pt x="4702" y="3766"/>
                    <a:pt x="4999" y="2716"/>
                    <a:pt x="4725" y="1803"/>
                  </a:cubicBezTo>
                  <a:cubicBezTo>
                    <a:pt x="4474" y="936"/>
                    <a:pt x="3744" y="229"/>
                    <a:pt x="2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0"/>
            <p:cNvSpPr/>
            <p:nvPr/>
          </p:nvSpPr>
          <p:spPr>
            <a:xfrm>
              <a:off x="1337626" y="2875329"/>
              <a:ext cx="1204179" cy="950897"/>
            </a:xfrm>
            <a:custGeom>
              <a:avLst/>
              <a:gdLst/>
              <a:ahLst/>
              <a:cxnLst/>
              <a:rect l="l" t="t" r="r" b="b"/>
              <a:pathLst>
                <a:path w="44624" h="35238" extrusionOk="0">
                  <a:moveTo>
                    <a:pt x="12815" y="1"/>
                  </a:moveTo>
                  <a:cubicBezTo>
                    <a:pt x="12096" y="1"/>
                    <a:pt x="11359" y="46"/>
                    <a:pt x="10637" y="132"/>
                  </a:cubicBezTo>
                  <a:cubicBezTo>
                    <a:pt x="9108" y="292"/>
                    <a:pt x="8080" y="566"/>
                    <a:pt x="7122" y="1091"/>
                  </a:cubicBezTo>
                  <a:cubicBezTo>
                    <a:pt x="6620" y="1342"/>
                    <a:pt x="6163" y="1639"/>
                    <a:pt x="5729" y="1958"/>
                  </a:cubicBezTo>
                  <a:cubicBezTo>
                    <a:pt x="5729" y="1981"/>
                    <a:pt x="5707" y="2004"/>
                    <a:pt x="5707" y="2027"/>
                  </a:cubicBezTo>
                  <a:cubicBezTo>
                    <a:pt x="5707" y="2004"/>
                    <a:pt x="5684" y="2004"/>
                    <a:pt x="5684" y="2004"/>
                  </a:cubicBezTo>
                  <a:cubicBezTo>
                    <a:pt x="5478" y="2141"/>
                    <a:pt x="5273" y="2278"/>
                    <a:pt x="5090" y="2438"/>
                  </a:cubicBezTo>
                  <a:cubicBezTo>
                    <a:pt x="3219" y="3990"/>
                    <a:pt x="1826" y="6021"/>
                    <a:pt x="1073" y="8395"/>
                  </a:cubicBezTo>
                  <a:cubicBezTo>
                    <a:pt x="0" y="11705"/>
                    <a:pt x="594" y="15357"/>
                    <a:pt x="1826" y="18621"/>
                  </a:cubicBezTo>
                  <a:cubicBezTo>
                    <a:pt x="2032" y="19191"/>
                    <a:pt x="2260" y="19762"/>
                    <a:pt x="2534" y="20310"/>
                  </a:cubicBezTo>
                  <a:cubicBezTo>
                    <a:pt x="2899" y="21109"/>
                    <a:pt x="3310" y="21908"/>
                    <a:pt x="3766" y="22684"/>
                  </a:cubicBezTo>
                  <a:cubicBezTo>
                    <a:pt x="4542" y="22592"/>
                    <a:pt x="5341" y="22501"/>
                    <a:pt x="6117" y="22364"/>
                  </a:cubicBezTo>
                  <a:cubicBezTo>
                    <a:pt x="7464" y="22181"/>
                    <a:pt x="8788" y="21930"/>
                    <a:pt x="10112" y="21656"/>
                  </a:cubicBezTo>
                  <a:cubicBezTo>
                    <a:pt x="10157" y="21999"/>
                    <a:pt x="10203" y="22341"/>
                    <a:pt x="10272" y="22684"/>
                  </a:cubicBezTo>
                  <a:cubicBezTo>
                    <a:pt x="11116" y="22387"/>
                    <a:pt x="11755" y="21634"/>
                    <a:pt x="12372" y="20949"/>
                  </a:cubicBezTo>
                  <a:cubicBezTo>
                    <a:pt x="14243" y="18872"/>
                    <a:pt x="16526" y="17000"/>
                    <a:pt x="19265" y="16407"/>
                  </a:cubicBezTo>
                  <a:cubicBezTo>
                    <a:pt x="19356" y="16395"/>
                    <a:pt x="19453" y="16378"/>
                    <a:pt x="19547" y="16378"/>
                  </a:cubicBezTo>
                  <a:cubicBezTo>
                    <a:pt x="19641" y="16378"/>
                    <a:pt x="19733" y="16395"/>
                    <a:pt x="19813" y="16452"/>
                  </a:cubicBezTo>
                  <a:cubicBezTo>
                    <a:pt x="19995" y="16566"/>
                    <a:pt x="20018" y="16863"/>
                    <a:pt x="19927" y="17069"/>
                  </a:cubicBezTo>
                  <a:cubicBezTo>
                    <a:pt x="19813" y="17274"/>
                    <a:pt x="19630" y="17434"/>
                    <a:pt x="19447" y="17571"/>
                  </a:cubicBezTo>
                  <a:cubicBezTo>
                    <a:pt x="19402" y="17594"/>
                    <a:pt x="19379" y="17616"/>
                    <a:pt x="19333" y="17639"/>
                  </a:cubicBezTo>
                  <a:cubicBezTo>
                    <a:pt x="20201" y="17868"/>
                    <a:pt x="20931" y="18575"/>
                    <a:pt x="21182" y="19442"/>
                  </a:cubicBezTo>
                  <a:cubicBezTo>
                    <a:pt x="21456" y="20355"/>
                    <a:pt x="21159" y="21405"/>
                    <a:pt x="20452" y="22045"/>
                  </a:cubicBezTo>
                  <a:cubicBezTo>
                    <a:pt x="20475" y="22113"/>
                    <a:pt x="20497" y="22159"/>
                    <a:pt x="20497" y="22227"/>
                  </a:cubicBezTo>
                  <a:cubicBezTo>
                    <a:pt x="20566" y="22433"/>
                    <a:pt x="20611" y="22684"/>
                    <a:pt x="20520" y="22889"/>
                  </a:cubicBezTo>
                  <a:cubicBezTo>
                    <a:pt x="20456" y="23104"/>
                    <a:pt x="20269" y="23279"/>
                    <a:pt x="20057" y="23279"/>
                  </a:cubicBezTo>
                  <a:cubicBezTo>
                    <a:pt x="20044" y="23279"/>
                    <a:pt x="20031" y="23278"/>
                    <a:pt x="20018" y="23277"/>
                  </a:cubicBezTo>
                  <a:cubicBezTo>
                    <a:pt x="19950" y="23277"/>
                    <a:pt x="19881" y="23254"/>
                    <a:pt x="19835" y="23209"/>
                  </a:cubicBezTo>
                  <a:lnTo>
                    <a:pt x="19813" y="23231"/>
                  </a:lnTo>
                  <a:cubicBezTo>
                    <a:pt x="19881" y="23505"/>
                    <a:pt x="19927" y="23825"/>
                    <a:pt x="19721" y="24030"/>
                  </a:cubicBezTo>
                  <a:cubicBezTo>
                    <a:pt x="19630" y="24144"/>
                    <a:pt x="19470" y="24167"/>
                    <a:pt x="19310" y="24167"/>
                  </a:cubicBezTo>
                  <a:lnTo>
                    <a:pt x="19310" y="24213"/>
                  </a:lnTo>
                  <a:cubicBezTo>
                    <a:pt x="19447" y="24510"/>
                    <a:pt x="19539" y="24806"/>
                    <a:pt x="19493" y="25126"/>
                  </a:cubicBezTo>
                  <a:cubicBezTo>
                    <a:pt x="19470" y="25423"/>
                    <a:pt x="19265" y="25742"/>
                    <a:pt x="18968" y="25811"/>
                  </a:cubicBezTo>
                  <a:cubicBezTo>
                    <a:pt x="18918" y="25823"/>
                    <a:pt x="18868" y="25828"/>
                    <a:pt x="18820" y="25828"/>
                  </a:cubicBezTo>
                  <a:cubicBezTo>
                    <a:pt x="18316" y="25828"/>
                    <a:pt x="17889" y="25240"/>
                    <a:pt x="17347" y="25240"/>
                  </a:cubicBezTo>
                  <a:cubicBezTo>
                    <a:pt x="17337" y="25240"/>
                    <a:pt x="17326" y="25239"/>
                    <a:pt x="17316" y="25239"/>
                  </a:cubicBezTo>
                  <a:cubicBezTo>
                    <a:pt x="16808" y="25239"/>
                    <a:pt x="16451" y="25774"/>
                    <a:pt x="16161" y="26199"/>
                  </a:cubicBezTo>
                  <a:cubicBezTo>
                    <a:pt x="15133" y="27660"/>
                    <a:pt x="13376" y="28573"/>
                    <a:pt x="11595" y="28618"/>
                  </a:cubicBezTo>
                  <a:cubicBezTo>
                    <a:pt x="11618" y="28687"/>
                    <a:pt x="11641" y="28732"/>
                    <a:pt x="11641" y="28778"/>
                  </a:cubicBezTo>
                  <a:cubicBezTo>
                    <a:pt x="11230" y="29303"/>
                    <a:pt x="10819" y="29805"/>
                    <a:pt x="10363" y="30284"/>
                  </a:cubicBezTo>
                  <a:cubicBezTo>
                    <a:pt x="10751" y="30604"/>
                    <a:pt x="11162" y="30901"/>
                    <a:pt x="11550" y="31197"/>
                  </a:cubicBezTo>
                  <a:cubicBezTo>
                    <a:pt x="14061" y="33001"/>
                    <a:pt x="16868" y="34370"/>
                    <a:pt x="19835" y="35238"/>
                  </a:cubicBezTo>
                  <a:cubicBezTo>
                    <a:pt x="24789" y="34096"/>
                    <a:pt x="29171" y="31312"/>
                    <a:pt x="33188" y="28025"/>
                  </a:cubicBezTo>
                  <a:cubicBezTo>
                    <a:pt x="32983" y="27386"/>
                    <a:pt x="32937" y="26701"/>
                    <a:pt x="32983" y="26039"/>
                  </a:cubicBezTo>
                  <a:cubicBezTo>
                    <a:pt x="33074" y="25080"/>
                    <a:pt x="33348" y="24144"/>
                    <a:pt x="33622" y="23231"/>
                  </a:cubicBezTo>
                  <a:cubicBezTo>
                    <a:pt x="33668" y="23049"/>
                    <a:pt x="33759" y="22866"/>
                    <a:pt x="33941" y="22821"/>
                  </a:cubicBezTo>
                  <a:cubicBezTo>
                    <a:pt x="33964" y="22814"/>
                    <a:pt x="33986" y="22811"/>
                    <a:pt x="34008" y="22811"/>
                  </a:cubicBezTo>
                  <a:cubicBezTo>
                    <a:pt x="34205" y="22811"/>
                    <a:pt x="34359" y="23072"/>
                    <a:pt x="34421" y="23277"/>
                  </a:cubicBezTo>
                  <a:cubicBezTo>
                    <a:pt x="34740" y="24281"/>
                    <a:pt x="34923" y="25354"/>
                    <a:pt x="35083" y="26404"/>
                  </a:cubicBezTo>
                  <a:cubicBezTo>
                    <a:pt x="35128" y="24784"/>
                    <a:pt x="35334" y="23209"/>
                    <a:pt x="35699" y="21634"/>
                  </a:cubicBezTo>
                  <a:cubicBezTo>
                    <a:pt x="35722" y="21542"/>
                    <a:pt x="35767" y="21428"/>
                    <a:pt x="35836" y="21360"/>
                  </a:cubicBezTo>
                  <a:cubicBezTo>
                    <a:pt x="35891" y="21316"/>
                    <a:pt x="35949" y="21297"/>
                    <a:pt x="36008" y="21297"/>
                  </a:cubicBezTo>
                  <a:cubicBezTo>
                    <a:pt x="36196" y="21297"/>
                    <a:pt x="36388" y="21488"/>
                    <a:pt x="36475" y="21679"/>
                  </a:cubicBezTo>
                  <a:cubicBezTo>
                    <a:pt x="36932" y="22592"/>
                    <a:pt x="36817" y="23688"/>
                    <a:pt x="36977" y="24715"/>
                  </a:cubicBezTo>
                  <a:cubicBezTo>
                    <a:pt x="37000" y="24715"/>
                    <a:pt x="37000" y="24692"/>
                    <a:pt x="37023" y="24669"/>
                  </a:cubicBezTo>
                  <a:cubicBezTo>
                    <a:pt x="37000" y="23209"/>
                    <a:pt x="37160" y="21725"/>
                    <a:pt x="37502" y="20287"/>
                  </a:cubicBezTo>
                  <a:cubicBezTo>
                    <a:pt x="37548" y="20104"/>
                    <a:pt x="37616" y="19876"/>
                    <a:pt x="37799" y="19808"/>
                  </a:cubicBezTo>
                  <a:cubicBezTo>
                    <a:pt x="37830" y="19798"/>
                    <a:pt x="37860" y="19794"/>
                    <a:pt x="37890" y="19794"/>
                  </a:cubicBezTo>
                  <a:cubicBezTo>
                    <a:pt x="38086" y="19794"/>
                    <a:pt x="38271" y="19972"/>
                    <a:pt x="38370" y="20150"/>
                  </a:cubicBezTo>
                  <a:cubicBezTo>
                    <a:pt x="38598" y="20561"/>
                    <a:pt x="38643" y="21040"/>
                    <a:pt x="38666" y="21497"/>
                  </a:cubicBezTo>
                  <a:cubicBezTo>
                    <a:pt x="38689" y="22045"/>
                    <a:pt x="38712" y="22570"/>
                    <a:pt x="38712" y="23094"/>
                  </a:cubicBezTo>
                  <a:cubicBezTo>
                    <a:pt x="38780" y="23026"/>
                    <a:pt x="38849" y="22980"/>
                    <a:pt x="38895" y="22912"/>
                  </a:cubicBezTo>
                  <a:cubicBezTo>
                    <a:pt x="39100" y="21885"/>
                    <a:pt x="39305" y="20880"/>
                    <a:pt x="39534" y="19876"/>
                  </a:cubicBezTo>
                  <a:cubicBezTo>
                    <a:pt x="39556" y="19694"/>
                    <a:pt x="39602" y="19534"/>
                    <a:pt x="39716" y="19374"/>
                  </a:cubicBezTo>
                  <a:cubicBezTo>
                    <a:pt x="39800" y="19249"/>
                    <a:pt x="39940" y="19143"/>
                    <a:pt x="40103" y="19143"/>
                  </a:cubicBezTo>
                  <a:cubicBezTo>
                    <a:pt x="40119" y="19143"/>
                    <a:pt x="40134" y="19144"/>
                    <a:pt x="40150" y="19146"/>
                  </a:cubicBezTo>
                  <a:cubicBezTo>
                    <a:pt x="40355" y="19169"/>
                    <a:pt x="40515" y="19397"/>
                    <a:pt x="40584" y="19625"/>
                  </a:cubicBezTo>
                  <a:cubicBezTo>
                    <a:pt x="40743" y="20013"/>
                    <a:pt x="40789" y="20447"/>
                    <a:pt x="40812" y="20880"/>
                  </a:cubicBezTo>
                  <a:cubicBezTo>
                    <a:pt x="41177" y="20470"/>
                    <a:pt x="41519" y="20036"/>
                    <a:pt x="41839" y="19579"/>
                  </a:cubicBezTo>
                  <a:cubicBezTo>
                    <a:pt x="43186" y="17753"/>
                    <a:pt x="44190" y="15631"/>
                    <a:pt x="44441" y="13394"/>
                  </a:cubicBezTo>
                  <a:cubicBezTo>
                    <a:pt x="44624" y="11887"/>
                    <a:pt x="44441" y="10381"/>
                    <a:pt x="44076" y="8920"/>
                  </a:cubicBezTo>
                  <a:cubicBezTo>
                    <a:pt x="43756" y="7710"/>
                    <a:pt x="43300" y="6501"/>
                    <a:pt x="42592" y="5451"/>
                  </a:cubicBezTo>
                  <a:cubicBezTo>
                    <a:pt x="40749" y="2656"/>
                    <a:pt x="37325" y="1155"/>
                    <a:pt x="33962" y="1155"/>
                  </a:cubicBezTo>
                  <a:cubicBezTo>
                    <a:pt x="33534" y="1155"/>
                    <a:pt x="33108" y="1179"/>
                    <a:pt x="32686" y="1228"/>
                  </a:cubicBezTo>
                  <a:cubicBezTo>
                    <a:pt x="28920" y="1662"/>
                    <a:pt x="25519" y="3784"/>
                    <a:pt x="22940" y="6546"/>
                  </a:cubicBezTo>
                  <a:cubicBezTo>
                    <a:pt x="22757" y="4560"/>
                    <a:pt x="21456" y="2963"/>
                    <a:pt x="19858" y="1958"/>
                  </a:cubicBezTo>
                  <a:cubicBezTo>
                    <a:pt x="19425" y="1662"/>
                    <a:pt x="18991" y="1433"/>
                    <a:pt x="18580" y="1228"/>
                  </a:cubicBezTo>
                  <a:cubicBezTo>
                    <a:pt x="17484" y="703"/>
                    <a:pt x="16457" y="406"/>
                    <a:pt x="15111" y="178"/>
                  </a:cubicBezTo>
                  <a:cubicBezTo>
                    <a:pt x="14400" y="57"/>
                    <a:pt x="13619" y="1"/>
                    <a:pt x="12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0"/>
            <p:cNvSpPr/>
            <p:nvPr/>
          </p:nvSpPr>
          <p:spPr>
            <a:xfrm>
              <a:off x="1112194" y="2820981"/>
              <a:ext cx="276569" cy="676109"/>
            </a:xfrm>
            <a:custGeom>
              <a:avLst/>
              <a:gdLst/>
              <a:ahLst/>
              <a:cxnLst/>
              <a:rect l="l" t="t" r="r" b="b"/>
              <a:pathLst>
                <a:path w="10249" h="25055" extrusionOk="0">
                  <a:moveTo>
                    <a:pt x="8217" y="1"/>
                  </a:moveTo>
                  <a:cubicBezTo>
                    <a:pt x="8172" y="1"/>
                    <a:pt x="8126" y="24"/>
                    <a:pt x="8080" y="24"/>
                  </a:cubicBezTo>
                  <a:cubicBezTo>
                    <a:pt x="7099" y="457"/>
                    <a:pt x="6117" y="914"/>
                    <a:pt x="5113" y="1347"/>
                  </a:cubicBezTo>
                  <a:cubicBezTo>
                    <a:pt x="5364" y="1827"/>
                    <a:pt x="5615" y="2306"/>
                    <a:pt x="5843" y="2785"/>
                  </a:cubicBezTo>
                  <a:cubicBezTo>
                    <a:pt x="5935" y="2991"/>
                    <a:pt x="6049" y="3196"/>
                    <a:pt x="6095" y="3424"/>
                  </a:cubicBezTo>
                  <a:cubicBezTo>
                    <a:pt x="6186" y="3790"/>
                    <a:pt x="6117" y="4155"/>
                    <a:pt x="6026" y="4520"/>
                  </a:cubicBezTo>
                  <a:cubicBezTo>
                    <a:pt x="5729" y="5958"/>
                    <a:pt x="5250" y="7350"/>
                    <a:pt x="4793" y="8743"/>
                  </a:cubicBezTo>
                  <a:cubicBezTo>
                    <a:pt x="3036" y="14038"/>
                    <a:pt x="1438" y="19379"/>
                    <a:pt x="0" y="24766"/>
                  </a:cubicBezTo>
                  <a:cubicBezTo>
                    <a:pt x="1210" y="24903"/>
                    <a:pt x="2420" y="24994"/>
                    <a:pt x="3629" y="25017"/>
                  </a:cubicBezTo>
                  <a:cubicBezTo>
                    <a:pt x="4231" y="25044"/>
                    <a:pt x="4841" y="25055"/>
                    <a:pt x="5449" y="25055"/>
                  </a:cubicBezTo>
                  <a:cubicBezTo>
                    <a:pt x="5879" y="25055"/>
                    <a:pt x="6308" y="25049"/>
                    <a:pt x="6734" y="25040"/>
                  </a:cubicBezTo>
                  <a:cubicBezTo>
                    <a:pt x="6985" y="18329"/>
                    <a:pt x="7898" y="11642"/>
                    <a:pt x="8468" y="4954"/>
                  </a:cubicBezTo>
                  <a:cubicBezTo>
                    <a:pt x="8514" y="4634"/>
                    <a:pt x="8537" y="4315"/>
                    <a:pt x="8651" y="4018"/>
                  </a:cubicBezTo>
                  <a:cubicBezTo>
                    <a:pt x="8765" y="3744"/>
                    <a:pt x="8971" y="3516"/>
                    <a:pt x="9153" y="3288"/>
                  </a:cubicBezTo>
                  <a:cubicBezTo>
                    <a:pt x="9518" y="2831"/>
                    <a:pt x="9884" y="2397"/>
                    <a:pt x="10249" y="1941"/>
                  </a:cubicBezTo>
                  <a:cubicBezTo>
                    <a:pt x="9587" y="1347"/>
                    <a:pt x="8971" y="731"/>
                    <a:pt x="8377" y="92"/>
                  </a:cubicBezTo>
                  <a:cubicBezTo>
                    <a:pt x="8331" y="46"/>
                    <a:pt x="8286" y="1"/>
                    <a:pt x="8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0"/>
            <p:cNvSpPr/>
            <p:nvPr/>
          </p:nvSpPr>
          <p:spPr>
            <a:xfrm>
              <a:off x="132233" y="2641747"/>
              <a:ext cx="2186595" cy="1954173"/>
            </a:xfrm>
            <a:custGeom>
              <a:avLst/>
              <a:gdLst/>
              <a:ahLst/>
              <a:cxnLst/>
              <a:rect l="l" t="t" r="r" b="b"/>
              <a:pathLst>
                <a:path w="81030" h="72417" extrusionOk="0">
                  <a:moveTo>
                    <a:pt x="51106" y="2329"/>
                  </a:moveTo>
                  <a:lnTo>
                    <a:pt x="51106" y="2329"/>
                  </a:lnTo>
                  <a:cubicBezTo>
                    <a:pt x="51129" y="5113"/>
                    <a:pt x="50878" y="7875"/>
                    <a:pt x="50398" y="10614"/>
                  </a:cubicBezTo>
                  <a:cubicBezTo>
                    <a:pt x="50832" y="10295"/>
                    <a:pt x="51289" y="9998"/>
                    <a:pt x="51791" y="9747"/>
                  </a:cubicBezTo>
                  <a:cubicBezTo>
                    <a:pt x="52749" y="9222"/>
                    <a:pt x="53777" y="8948"/>
                    <a:pt x="55306" y="8788"/>
                  </a:cubicBezTo>
                  <a:cubicBezTo>
                    <a:pt x="56028" y="8702"/>
                    <a:pt x="56765" y="8657"/>
                    <a:pt x="57484" y="8657"/>
                  </a:cubicBezTo>
                  <a:cubicBezTo>
                    <a:pt x="58288" y="8657"/>
                    <a:pt x="59069" y="8713"/>
                    <a:pt x="59780" y="8834"/>
                  </a:cubicBezTo>
                  <a:cubicBezTo>
                    <a:pt x="61126" y="9062"/>
                    <a:pt x="62153" y="9359"/>
                    <a:pt x="63249" y="9884"/>
                  </a:cubicBezTo>
                  <a:cubicBezTo>
                    <a:pt x="62359" y="8697"/>
                    <a:pt x="61081" y="7784"/>
                    <a:pt x="59757" y="7122"/>
                  </a:cubicBezTo>
                  <a:cubicBezTo>
                    <a:pt x="57885" y="6141"/>
                    <a:pt x="55831" y="5547"/>
                    <a:pt x="53982" y="4543"/>
                  </a:cubicBezTo>
                  <a:cubicBezTo>
                    <a:pt x="52909" y="3972"/>
                    <a:pt x="51882" y="3242"/>
                    <a:pt x="51106" y="2329"/>
                  </a:cubicBezTo>
                  <a:close/>
                  <a:moveTo>
                    <a:pt x="38232" y="1"/>
                  </a:moveTo>
                  <a:cubicBezTo>
                    <a:pt x="37434" y="617"/>
                    <a:pt x="36475" y="1051"/>
                    <a:pt x="35516" y="1393"/>
                  </a:cubicBezTo>
                  <a:cubicBezTo>
                    <a:pt x="32229" y="2557"/>
                    <a:pt x="28737" y="3036"/>
                    <a:pt x="25382" y="4041"/>
                  </a:cubicBezTo>
                  <a:cubicBezTo>
                    <a:pt x="18192" y="6186"/>
                    <a:pt x="11641" y="10934"/>
                    <a:pt x="8217" y="17622"/>
                  </a:cubicBezTo>
                  <a:cubicBezTo>
                    <a:pt x="4793" y="24287"/>
                    <a:pt x="4885" y="32869"/>
                    <a:pt x="9222" y="38986"/>
                  </a:cubicBezTo>
                  <a:cubicBezTo>
                    <a:pt x="9952" y="40036"/>
                    <a:pt x="10819" y="41018"/>
                    <a:pt x="11778" y="41885"/>
                  </a:cubicBezTo>
                  <a:cubicBezTo>
                    <a:pt x="9291" y="43531"/>
                    <a:pt x="6302" y="44417"/>
                    <a:pt x="3304" y="44417"/>
                  </a:cubicBezTo>
                  <a:cubicBezTo>
                    <a:pt x="2312" y="44417"/>
                    <a:pt x="1319" y="44320"/>
                    <a:pt x="342" y="44122"/>
                  </a:cubicBezTo>
                  <a:lnTo>
                    <a:pt x="342" y="44122"/>
                  </a:lnTo>
                  <a:cubicBezTo>
                    <a:pt x="0" y="45400"/>
                    <a:pt x="822" y="46701"/>
                    <a:pt x="1644" y="47751"/>
                  </a:cubicBezTo>
                  <a:cubicBezTo>
                    <a:pt x="2739" y="49166"/>
                    <a:pt x="3949" y="50513"/>
                    <a:pt x="5250" y="51768"/>
                  </a:cubicBezTo>
                  <a:cubicBezTo>
                    <a:pt x="8149" y="54576"/>
                    <a:pt x="11527" y="56835"/>
                    <a:pt x="15384" y="57931"/>
                  </a:cubicBezTo>
                  <a:cubicBezTo>
                    <a:pt x="15643" y="58000"/>
                    <a:pt x="15915" y="58069"/>
                    <a:pt x="16180" y="58069"/>
                  </a:cubicBezTo>
                  <a:cubicBezTo>
                    <a:pt x="16266" y="58069"/>
                    <a:pt x="16351" y="58062"/>
                    <a:pt x="16434" y="58045"/>
                  </a:cubicBezTo>
                  <a:cubicBezTo>
                    <a:pt x="16800" y="57954"/>
                    <a:pt x="17096" y="57726"/>
                    <a:pt x="17370" y="57475"/>
                  </a:cubicBezTo>
                  <a:cubicBezTo>
                    <a:pt x="20817" y="54553"/>
                    <a:pt x="23784" y="51083"/>
                    <a:pt x="26135" y="47226"/>
                  </a:cubicBezTo>
                  <a:cubicBezTo>
                    <a:pt x="26797" y="47249"/>
                    <a:pt x="27482" y="47272"/>
                    <a:pt x="28167" y="47272"/>
                  </a:cubicBezTo>
                  <a:cubicBezTo>
                    <a:pt x="28496" y="47275"/>
                    <a:pt x="28827" y="47277"/>
                    <a:pt x="29159" y="47277"/>
                  </a:cubicBezTo>
                  <a:cubicBezTo>
                    <a:pt x="30872" y="47277"/>
                    <a:pt x="32608" y="47227"/>
                    <a:pt x="34329" y="47112"/>
                  </a:cubicBezTo>
                  <a:cubicBezTo>
                    <a:pt x="37046" y="46929"/>
                    <a:pt x="39739" y="46564"/>
                    <a:pt x="42364" y="45879"/>
                  </a:cubicBezTo>
                  <a:lnTo>
                    <a:pt x="42364" y="45879"/>
                  </a:lnTo>
                  <a:cubicBezTo>
                    <a:pt x="41999" y="46998"/>
                    <a:pt x="41588" y="48093"/>
                    <a:pt x="41177" y="49166"/>
                  </a:cubicBezTo>
                  <a:cubicBezTo>
                    <a:pt x="39488" y="53480"/>
                    <a:pt x="37456" y="57657"/>
                    <a:pt x="35105" y="61652"/>
                  </a:cubicBezTo>
                  <a:cubicBezTo>
                    <a:pt x="38347" y="63409"/>
                    <a:pt x="40378" y="66764"/>
                    <a:pt x="43254" y="69070"/>
                  </a:cubicBezTo>
                  <a:cubicBezTo>
                    <a:pt x="43642" y="69367"/>
                    <a:pt x="44007" y="69640"/>
                    <a:pt x="44418" y="69914"/>
                  </a:cubicBezTo>
                  <a:cubicBezTo>
                    <a:pt x="46888" y="71533"/>
                    <a:pt x="49855" y="72416"/>
                    <a:pt x="52818" y="72416"/>
                  </a:cubicBezTo>
                  <a:cubicBezTo>
                    <a:pt x="53031" y="72416"/>
                    <a:pt x="53244" y="72411"/>
                    <a:pt x="53457" y="72402"/>
                  </a:cubicBezTo>
                  <a:cubicBezTo>
                    <a:pt x="53868" y="72379"/>
                    <a:pt x="54324" y="72334"/>
                    <a:pt x="54553" y="71991"/>
                  </a:cubicBezTo>
                  <a:cubicBezTo>
                    <a:pt x="54804" y="71649"/>
                    <a:pt x="54690" y="71170"/>
                    <a:pt x="54575" y="70782"/>
                  </a:cubicBezTo>
                  <a:cubicBezTo>
                    <a:pt x="53480" y="66742"/>
                    <a:pt x="53913" y="62473"/>
                    <a:pt x="54324" y="58319"/>
                  </a:cubicBezTo>
                  <a:cubicBezTo>
                    <a:pt x="54872" y="53183"/>
                    <a:pt x="55397" y="48048"/>
                    <a:pt x="55922" y="42912"/>
                  </a:cubicBezTo>
                  <a:cubicBezTo>
                    <a:pt x="58452" y="44474"/>
                    <a:pt x="61450" y="45211"/>
                    <a:pt x="64467" y="45211"/>
                  </a:cubicBezTo>
                  <a:cubicBezTo>
                    <a:pt x="66214" y="45211"/>
                    <a:pt x="67967" y="44964"/>
                    <a:pt x="69640" y="44487"/>
                  </a:cubicBezTo>
                  <a:cubicBezTo>
                    <a:pt x="73977" y="43277"/>
                    <a:pt x="77812" y="40675"/>
                    <a:pt x="81030" y="37502"/>
                  </a:cubicBezTo>
                  <a:lnTo>
                    <a:pt x="81030" y="37502"/>
                  </a:lnTo>
                  <a:cubicBezTo>
                    <a:pt x="80916" y="37548"/>
                    <a:pt x="80802" y="37594"/>
                    <a:pt x="80688" y="37639"/>
                  </a:cubicBezTo>
                  <a:cubicBezTo>
                    <a:pt x="80331" y="37751"/>
                    <a:pt x="79953" y="37813"/>
                    <a:pt x="79575" y="37813"/>
                  </a:cubicBezTo>
                  <a:cubicBezTo>
                    <a:pt x="79106" y="37813"/>
                    <a:pt x="78640" y="37717"/>
                    <a:pt x="78222" y="37502"/>
                  </a:cubicBezTo>
                  <a:cubicBezTo>
                    <a:pt x="78063" y="37251"/>
                    <a:pt x="77949" y="36955"/>
                    <a:pt x="77857" y="36681"/>
                  </a:cubicBezTo>
                  <a:cubicBezTo>
                    <a:pt x="73840" y="39968"/>
                    <a:pt x="69458" y="42752"/>
                    <a:pt x="64504" y="43894"/>
                  </a:cubicBezTo>
                  <a:cubicBezTo>
                    <a:pt x="61537" y="43026"/>
                    <a:pt x="58730" y="41657"/>
                    <a:pt x="56219" y="39853"/>
                  </a:cubicBezTo>
                  <a:cubicBezTo>
                    <a:pt x="55831" y="39557"/>
                    <a:pt x="55420" y="39260"/>
                    <a:pt x="55032" y="38940"/>
                  </a:cubicBezTo>
                  <a:cubicBezTo>
                    <a:pt x="55488" y="38461"/>
                    <a:pt x="55899" y="37959"/>
                    <a:pt x="56310" y="37434"/>
                  </a:cubicBezTo>
                  <a:cubicBezTo>
                    <a:pt x="56287" y="37388"/>
                    <a:pt x="56287" y="37343"/>
                    <a:pt x="56264" y="37274"/>
                  </a:cubicBezTo>
                  <a:cubicBezTo>
                    <a:pt x="55717" y="35311"/>
                    <a:pt x="55283" y="33325"/>
                    <a:pt x="54941" y="31340"/>
                  </a:cubicBezTo>
                  <a:cubicBezTo>
                    <a:pt x="54872" y="30997"/>
                    <a:pt x="54826" y="30655"/>
                    <a:pt x="54781" y="30312"/>
                  </a:cubicBezTo>
                  <a:cubicBezTo>
                    <a:pt x="53457" y="30586"/>
                    <a:pt x="52133" y="30837"/>
                    <a:pt x="50786" y="31020"/>
                  </a:cubicBezTo>
                  <a:cubicBezTo>
                    <a:pt x="50010" y="31157"/>
                    <a:pt x="49211" y="31248"/>
                    <a:pt x="48435" y="31340"/>
                  </a:cubicBezTo>
                  <a:cubicBezTo>
                    <a:pt x="47979" y="30564"/>
                    <a:pt x="47568" y="29765"/>
                    <a:pt x="47203" y="28966"/>
                  </a:cubicBezTo>
                  <a:cubicBezTo>
                    <a:pt x="47020" y="29810"/>
                    <a:pt x="46860" y="30655"/>
                    <a:pt x="46678" y="31499"/>
                  </a:cubicBezTo>
                  <a:cubicBezTo>
                    <a:pt x="45468" y="31591"/>
                    <a:pt x="44258" y="31659"/>
                    <a:pt x="43049" y="31682"/>
                  </a:cubicBezTo>
                  <a:cubicBezTo>
                    <a:pt x="42623" y="31691"/>
                    <a:pt x="42194" y="31697"/>
                    <a:pt x="41764" y="31697"/>
                  </a:cubicBezTo>
                  <a:cubicBezTo>
                    <a:pt x="41156" y="31697"/>
                    <a:pt x="40546" y="31686"/>
                    <a:pt x="39944" y="31659"/>
                  </a:cubicBezTo>
                  <a:cubicBezTo>
                    <a:pt x="38735" y="31636"/>
                    <a:pt x="37525" y="31545"/>
                    <a:pt x="36315" y="31408"/>
                  </a:cubicBezTo>
                  <a:cubicBezTo>
                    <a:pt x="35037" y="31248"/>
                    <a:pt x="33759" y="31020"/>
                    <a:pt x="32549" y="30655"/>
                  </a:cubicBezTo>
                  <a:cubicBezTo>
                    <a:pt x="34512" y="23853"/>
                    <a:pt x="36041" y="16914"/>
                    <a:pt x="37091" y="9907"/>
                  </a:cubicBezTo>
                  <a:cubicBezTo>
                    <a:pt x="37114" y="9724"/>
                    <a:pt x="37137" y="9542"/>
                    <a:pt x="37160" y="9359"/>
                  </a:cubicBezTo>
                  <a:cubicBezTo>
                    <a:pt x="37616" y="6255"/>
                    <a:pt x="37981" y="3128"/>
                    <a:pt x="38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0"/>
            <p:cNvSpPr/>
            <p:nvPr/>
          </p:nvSpPr>
          <p:spPr>
            <a:xfrm>
              <a:off x="-391330" y="3913037"/>
              <a:ext cx="1722210" cy="1324640"/>
            </a:xfrm>
            <a:custGeom>
              <a:avLst/>
              <a:gdLst/>
              <a:ahLst/>
              <a:cxnLst/>
              <a:rect l="l" t="t" r="r" b="b"/>
              <a:pathLst>
                <a:path w="63821" h="49088" extrusionOk="0">
                  <a:moveTo>
                    <a:pt x="53731" y="1"/>
                  </a:moveTo>
                  <a:cubicBezTo>
                    <a:pt x="52010" y="116"/>
                    <a:pt x="50290" y="166"/>
                    <a:pt x="48569" y="166"/>
                  </a:cubicBezTo>
                  <a:cubicBezTo>
                    <a:pt x="48235" y="166"/>
                    <a:pt x="47902" y="164"/>
                    <a:pt x="47569" y="161"/>
                  </a:cubicBezTo>
                  <a:cubicBezTo>
                    <a:pt x="46884" y="161"/>
                    <a:pt x="46199" y="138"/>
                    <a:pt x="45537" y="115"/>
                  </a:cubicBezTo>
                  <a:cubicBezTo>
                    <a:pt x="43186" y="3972"/>
                    <a:pt x="40219" y="7442"/>
                    <a:pt x="36772" y="10364"/>
                  </a:cubicBezTo>
                  <a:cubicBezTo>
                    <a:pt x="36498" y="10615"/>
                    <a:pt x="36202" y="10843"/>
                    <a:pt x="35836" y="10934"/>
                  </a:cubicBezTo>
                  <a:cubicBezTo>
                    <a:pt x="35753" y="10951"/>
                    <a:pt x="35668" y="10958"/>
                    <a:pt x="35582" y="10958"/>
                  </a:cubicBezTo>
                  <a:cubicBezTo>
                    <a:pt x="35317" y="10958"/>
                    <a:pt x="35045" y="10889"/>
                    <a:pt x="34786" y="10820"/>
                  </a:cubicBezTo>
                  <a:cubicBezTo>
                    <a:pt x="30929" y="9724"/>
                    <a:pt x="27551" y="7465"/>
                    <a:pt x="24652" y="4657"/>
                  </a:cubicBezTo>
                  <a:cubicBezTo>
                    <a:pt x="20521" y="9222"/>
                    <a:pt x="15978" y="13422"/>
                    <a:pt x="11094" y="17143"/>
                  </a:cubicBezTo>
                  <a:cubicBezTo>
                    <a:pt x="8104" y="19425"/>
                    <a:pt x="4885" y="21571"/>
                    <a:pt x="1370" y="22712"/>
                  </a:cubicBezTo>
                  <a:cubicBezTo>
                    <a:pt x="1758" y="23945"/>
                    <a:pt x="1712" y="25383"/>
                    <a:pt x="1576" y="26684"/>
                  </a:cubicBezTo>
                  <a:cubicBezTo>
                    <a:pt x="1370" y="28875"/>
                    <a:pt x="1051" y="31020"/>
                    <a:pt x="640" y="33189"/>
                  </a:cubicBezTo>
                  <a:cubicBezTo>
                    <a:pt x="343" y="34809"/>
                    <a:pt x="1" y="36567"/>
                    <a:pt x="754" y="38028"/>
                  </a:cubicBezTo>
                  <a:cubicBezTo>
                    <a:pt x="1233" y="38964"/>
                    <a:pt x="2101" y="39626"/>
                    <a:pt x="2808" y="40402"/>
                  </a:cubicBezTo>
                  <a:cubicBezTo>
                    <a:pt x="4223" y="41954"/>
                    <a:pt x="4908" y="43917"/>
                    <a:pt x="5250" y="45994"/>
                  </a:cubicBezTo>
                  <a:cubicBezTo>
                    <a:pt x="5410" y="46998"/>
                    <a:pt x="5501" y="48002"/>
                    <a:pt x="5547" y="49030"/>
                  </a:cubicBezTo>
                  <a:cubicBezTo>
                    <a:pt x="7071" y="49062"/>
                    <a:pt x="8596" y="49087"/>
                    <a:pt x="10121" y="49087"/>
                  </a:cubicBezTo>
                  <a:cubicBezTo>
                    <a:pt x="13918" y="49087"/>
                    <a:pt x="17710" y="48931"/>
                    <a:pt x="21456" y="48345"/>
                  </a:cubicBezTo>
                  <a:cubicBezTo>
                    <a:pt x="31682" y="46793"/>
                    <a:pt x="41223" y="42113"/>
                    <a:pt x="49760" y="36247"/>
                  </a:cubicBezTo>
                  <a:cubicBezTo>
                    <a:pt x="55147" y="32550"/>
                    <a:pt x="60282" y="28236"/>
                    <a:pt x="63820" y="22803"/>
                  </a:cubicBezTo>
                  <a:cubicBezTo>
                    <a:pt x="63409" y="22529"/>
                    <a:pt x="63044" y="22256"/>
                    <a:pt x="62656" y="21959"/>
                  </a:cubicBezTo>
                  <a:cubicBezTo>
                    <a:pt x="59780" y="19653"/>
                    <a:pt x="57749" y="16298"/>
                    <a:pt x="54507" y="14541"/>
                  </a:cubicBezTo>
                  <a:cubicBezTo>
                    <a:pt x="56858" y="10546"/>
                    <a:pt x="58890" y="6369"/>
                    <a:pt x="60579" y="2055"/>
                  </a:cubicBezTo>
                  <a:cubicBezTo>
                    <a:pt x="58205" y="1644"/>
                    <a:pt x="55900" y="960"/>
                    <a:pt x="53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0"/>
            <p:cNvSpPr/>
            <p:nvPr/>
          </p:nvSpPr>
          <p:spPr>
            <a:xfrm>
              <a:off x="1071527" y="2093952"/>
              <a:ext cx="1368652" cy="1568206"/>
            </a:xfrm>
            <a:custGeom>
              <a:avLst/>
              <a:gdLst/>
              <a:ahLst/>
              <a:cxnLst/>
              <a:rect l="l" t="t" r="r" b="b"/>
              <a:pathLst>
                <a:path w="50719" h="58114" extrusionOk="0">
                  <a:moveTo>
                    <a:pt x="15842" y="1"/>
                  </a:moveTo>
                  <a:cubicBezTo>
                    <a:pt x="15282" y="1"/>
                    <a:pt x="14846" y="608"/>
                    <a:pt x="14289" y="694"/>
                  </a:cubicBezTo>
                  <a:cubicBezTo>
                    <a:pt x="14228" y="705"/>
                    <a:pt x="14168" y="710"/>
                    <a:pt x="14109" y="710"/>
                  </a:cubicBezTo>
                  <a:cubicBezTo>
                    <a:pt x="13435" y="710"/>
                    <a:pt x="12859" y="53"/>
                    <a:pt x="12167" y="32"/>
                  </a:cubicBezTo>
                  <a:cubicBezTo>
                    <a:pt x="11185" y="32"/>
                    <a:pt x="10546" y="1241"/>
                    <a:pt x="9564" y="1287"/>
                  </a:cubicBezTo>
                  <a:cubicBezTo>
                    <a:pt x="9544" y="1288"/>
                    <a:pt x="9524" y="1289"/>
                    <a:pt x="9503" y="1289"/>
                  </a:cubicBezTo>
                  <a:cubicBezTo>
                    <a:pt x="8761" y="1289"/>
                    <a:pt x="8049" y="627"/>
                    <a:pt x="7367" y="627"/>
                  </a:cubicBezTo>
                  <a:cubicBezTo>
                    <a:pt x="7231" y="627"/>
                    <a:pt x="7096" y="653"/>
                    <a:pt x="6962" y="716"/>
                  </a:cubicBezTo>
                  <a:cubicBezTo>
                    <a:pt x="6346" y="1013"/>
                    <a:pt x="6300" y="1858"/>
                    <a:pt x="6164" y="2520"/>
                  </a:cubicBezTo>
                  <a:cubicBezTo>
                    <a:pt x="5958" y="3592"/>
                    <a:pt x="5296" y="4574"/>
                    <a:pt x="4360" y="5145"/>
                  </a:cubicBezTo>
                  <a:cubicBezTo>
                    <a:pt x="3904" y="5441"/>
                    <a:pt x="3310" y="5692"/>
                    <a:pt x="3196" y="6240"/>
                  </a:cubicBezTo>
                  <a:cubicBezTo>
                    <a:pt x="2991" y="7085"/>
                    <a:pt x="4132" y="7633"/>
                    <a:pt x="4452" y="8454"/>
                  </a:cubicBezTo>
                  <a:cubicBezTo>
                    <a:pt x="4726" y="9185"/>
                    <a:pt x="4315" y="9984"/>
                    <a:pt x="3790" y="10531"/>
                  </a:cubicBezTo>
                  <a:cubicBezTo>
                    <a:pt x="3254" y="10280"/>
                    <a:pt x="2655" y="10122"/>
                    <a:pt x="2088" y="10122"/>
                  </a:cubicBezTo>
                  <a:cubicBezTo>
                    <a:pt x="1473" y="10122"/>
                    <a:pt x="896" y="10308"/>
                    <a:pt x="480" y="10760"/>
                  </a:cubicBezTo>
                  <a:cubicBezTo>
                    <a:pt x="115" y="11148"/>
                    <a:pt x="1" y="11627"/>
                    <a:pt x="24" y="12106"/>
                  </a:cubicBezTo>
                  <a:cubicBezTo>
                    <a:pt x="92" y="13202"/>
                    <a:pt x="1028" y="14343"/>
                    <a:pt x="2169" y="14640"/>
                  </a:cubicBezTo>
                  <a:cubicBezTo>
                    <a:pt x="2475" y="14723"/>
                    <a:pt x="2791" y="14763"/>
                    <a:pt x="3108" y="14763"/>
                  </a:cubicBezTo>
                  <a:cubicBezTo>
                    <a:pt x="3927" y="14763"/>
                    <a:pt x="4752" y="14495"/>
                    <a:pt x="5410" y="14001"/>
                  </a:cubicBezTo>
                  <a:lnTo>
                    <a:pt x="5410" y="14001"/>
                  </a:lnTo>
                  <a:cubicBezTo>
                    <a:pt x="5479" y="15804"/>
                    <a:pt x="5502" y="17744"/>
                    <a:pt x="4474" y="19228"/>
                  </a:cubicBezTo>
                  <a:cubicBezTo>
                    <a:pt x="4223" y="19570"/>
                    <a:pt x="3927" y="19890"/>
                    <a:pt x="3584" y="20186"/>
                  </a:cubicBezTo>
                  <a:cubicBezTo>
                    <a:pt x="5753" y="22127"/>
                    <a:pt x="7898" y="24135"/>
                    <a:pt x="9998" y="26167"/>
                  </a:cubicBezTo>
                  <a:lnTo>
                    <a:pt x="10021" y="26189"/>
                  </a:lnTo>
                  <a:cubicBezTo>
                    <a:pt x="12007" y="24866"/>
                    <a:pt x="13924" y="23428"/>
                    <a:pt x="15773" y="21944"/>
                  </a:cubicBezTo>
                  <a:cubicBezTo>
                    <a:pt x="15431" y="21442"/>
                    <a:pt x="15157" y="20894"/>
                    <a:pt x="14997" y="20301"/>
                  </a:cubicBezTo>
                  <a:cubicBezTo>
                    <a:pt x="14951" y="20141"/>
                    <a:pt x="14928" y="19981"/>
                    <a:pt x="14883" y="19821"/>
                  </a:cubicBezTo>
                  <a:cubicBezTo>
                    <a:pt x="14723" y="18977"/>
                    <a:pt x="14746" y="18109"/>
                    <a:pt x="14814" y="17219"/>
                  </a:cubicBezTo>
                  <a:cubicBezTo>
                    <a:pt x="16047" y="16785"/>
                    <a:pt x="17143" y="15987"/>
                    <a:pt x="17964" y="14959"/>
                  </a:cubicBezTo>
                  <a:cubicBezTo>
                    <a:pt x="19060" y="13567"/>
                    <a:pt x="19608" y="11764"/>
                    <a:pt x="19516" y="10006"/>
                  </a:cubicBezTo>
                  <a:cubicBezTo>
                    <a:pt x="19402" y="8021"/>
                    <a:pt x="18558" y="6195"/>
                    <a:pt x="18033" y="4277"/>
                  </a:cubicBezTo>
                  <a:cubicBezTo>
                    <a:pt x="17919" y="3889"/>
                    <a:pt x="17827" y="3501"/>
                    <a:pt x="17713" y="3113"/>
                  </a:cubicBezTo>
                  <a:cubicBezTo>
                    <a:pt x="17462" y="2200"/>
                    <a:pt x="17188" y="1333"/>
                    <a:pt x="16663" y="580"/>
                  </a:cubicBezTo>
                  <a:cubicBezTo>
                    <a:pt x="16481" y="328"/>
                    <a:pt x="16252" y="77"/>
                    <a:pt x="15956" y="9"/>
                  </a:cubicBezTo>
                  <a:cubicBezTo>
                    <a:pt x="15917" y="3"/>
                    <a:pt x="15879" y="1"/>
                    <a:pt x="15842" y="1"/>
                  </a:cubicBezTo>
                  <a:close/>
                  <a:moveTo>
                    <a:pt x="29408" y="45334"/>
                  </a:moveTo>
                  <a:cubicBezTo>
                    <a:pt x="29314" y="45334"/>
                    <a:pt x="29217" y="45351"/>
                    <a:pt x="29126" y="45363"/>
                  </a:cubicBezTo>
                  <a:cubicBezTo>
                    <a:pt x="26387" y="45956"/>
                    <a:pt x="24104" y="47828"/>
                    <a:pt x="22233" y="49905"/>
                  </a:cubicBezTo>
                  <a:cubicBezTo>
                    <a:pt x="21616" y="50590"/>
                    <a:pt x="20977" y="51343"/>
                    <a:pt x="20133" y="51640"/>
                  </a:cubicBezTo>
                  <a:cubicBezTo>
                    <a:pt x="20475" y="53625"/>
                    <a:pt x="20909" y="55611"/>
                    <a:pt x="21456" y="57574"/>
                  </a:cubicBezTo>
                  <a:cubicBezTo>
                    <a:pt x="23237" y="57529"/>
                    <a:pt x="24994" y="56616"/>
                    <a:pt x="26022" y="55155"/>
                  </a:cubicBezTo>
                  <a:cubicBezTo>
                    <a:pt x="26312" y="54730"/>
                    <a:pt x="26669" y="54195"/>
                    <a:pt x="27177" y="54195"/>
                  </a:cubicBezTo>
                  <a:cubicBezTo>
                    <a:pt x="27187" y="54195"/>
                    <a:pt x="27198" y="54196"/>
                    <a:pt x="27208" y="54196"/>
                  </a:cubicBezTo>
                  <a:cubicBezTo>
                    <a:pt x="27750" y="54196"/>
                    <a:pt x="28177" y="54784"/>
                    <a:pt x="28681" y="54784"/>
                  </a:cubicBezTo>
                  <a:cubicBezTo>
                    <a:pt x="28729" y="54784"/>
                    <a:pt x="28779" y="54779"/>
                    <a:pt x="28829" y="54767"/>
                  </a:cubicBezTo>
                  <a:cubicBezTo>
                    <a:pt x="29126" y="54698"/>
                    <a:pt x="29331" y="54379"/>
                    <a:pt x="29354" y="54082"/>
                  </a:cubicBezTo>
                  <a:cubicBezTo>
                    <a:pt x="29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cBezTo>
                    <a:pt x="29742" y="52210"/>
                    <a:pt x="29811" y="52233"/>
                    <a:pt x="29879" y="52233"/>
                  </a:cubicBezTo>
                  <a:cubicBezTo>
                    <a:pt x="29892" y="52234"/>
                    <a:pt x="29905" y="52235"/>
                    <a:pt x="29918" y="52235"/>
                  </a:cubicBezTo>
                  <a:cubicBezTo>
                    <a:pt x="30130" y="52235"/>
                    <a:pt x="30317" y="52060"/>
                    <a:pt x="30381" y="51845"/>
                  </a:cubicBezTo>
                  <a:cubicBezTo>
                    <a:pt x="30472" y="51640"/>
                    <a:pt x="30427" y="51389"/>
                    <a:pt x="30358" y="51183"/>
                  </a:cubicBezTo>
                  <a:cubicBezTo>
                    <a:pt x="30358" y="51115"/>
                    <a:pt x="30336" y="51069"/>
                    <a:pt x="30313" y="51001"/>
                  </a:cubicBezTo>
                  <a:cubicBezTo>
                    <a:pt x="30130" y="50407"/>
                    <a:pt x="29742" y="49836"/>
                    <a:pt x="29240" y="49448"/>
                  </a:cubicBezTo>
                  <a:cubicBezTo>
                    <a:pt x="29012" y="49243"/>
                    <a:pt x="28761" y="49083"/>
                    <a:pt x="28464" y="48969"/>
                  </a:cubicBezTo>
                  <a:cubicBezTo>
                    <a:pt x="28076" y="48786"/>
                    <a:pt x="27619" y="48695"/>
                    <a:pt x="27186" y="48695"/>
                  </a:cubicBezTo>
                  <a:cubicBezTo>
                    <a:pt x="27133" y="48691"/>
                    <a:pt x="27081" y="48689"/>
                    <a:pt x="27030" y="48689"/>
                  </a:cubicBezTo>
                  <a:cubicBezTo>
                    <a:pt x="26791" y="48689"/>
                    <a:pt x="26562" y="48730"/>
                    <a:pt x="26318" y="48786"/>
                  </a:cubicBezTo>
                  <a:lnTo>
                    <a:pt x="26318" y="48695"/>
                  </a:lnTo>
                  <a:cubicBezTo>
                    <a:pt x="27277" y="47988"/>
                    <a:pt x="28236" y="47303"/>
                    <a:pt x="29194" y="46595"/>
                  </a:cubicBezTo>
                  <a:cubicBezTo>
                    <a:pt x="29240" y="46572"/>
                    <a:pt x="29263" y="46550"/>
                    <a:pt x="29308" y="46527"/>
                  </a:cubicBezTo>
                  <a:cubicBezTo>
                    <a:pt x="29491" y="46390"/>
                    <a:pt x="29674" y="46230"/>
                    <a:pt x="29788" y="46025"/>
                  </a:cubicBezTo>
                  <a:cubicBezTo>
                    <a:pt x="29879" y="45819"/>
                    <a:pt x="29856" y="45522"/>
                    <a:pt x="29674" y="45408"/>
                  </a:cubicBezTo>
                  <a:cubicBezTo>
                    <a:pt x="29594" y="45351"/>
                    <a:pt x="29502" y="45334"/>
                    <a:pt x="29408" y="45334"/>
                  </a:cubicBezTo>
                  <a:close/>
                  <a:moveTo>
                    <a:pt x="49947" y="48099"/>
                  </a:moveTo>
                  <a:cubicBezTo>
                    <a:pt x="49801" y="48099"/>
                    <a:pt x="49659" y="48205"/>
                    <a:pt x="49554" y="48330"/>
                  </a:cubicBezTo>
                  <a:cubicBezTo>
                    <a:pt x="49463" y="48467"/>
                    <a:pt x="49417" y="48650"/>
                    <a:pt x="49395" y="48832"/>
                  </a:cubicBezTo>
                  <a:cubicBezTo>
                    <a:pt x="49166" y="49836"/>
                    <a:pt x="48961" y="50841"/>
                    <a:pt x="48756" y="51868"/>
                  </a:cubicBezTo>
                  <a:cubicBezTo>
                    <a:pt x="48710" y="52165"/>
                    <a:pt x="48641" y="52484"/>
                    <a:pt x="48596" y="52781"/>
                  </a:cubicBezTo>
                  <a:cubicBezTo>
                    <a:pt x="48573" y="52530"/>
                    <a:pt x="48573" y="52302"/>
                    <a:pt x="48573" y="52050"/>
                  </a:cubicBezTo>
                  <a:cubicBezTo>
                    <a:pt x="48573" y="51526"/>
                    <a:pt x="48550" y="51001"/>
                    <a:pt x="48527" y="50453"/>
                  </a:cubicBezTo>
                  <a:cubicBezTo>
                    <a:pt x="48504" y="49996"/>
                    <a:pt x="48459" y="49517"/>
                    <a:pt x="48231" y="49106"/>
                  </a:cubicBezTo>
                  <a:cubicBezTo>
                    <a:pt x="48132" y="48928"/>
                    <a:pt x="47947" y="48750"/>
                    <a:pt x="47751" y="48750"/>
                  </a:cubicBezTo>
                  <a:cubicBezTo>
                    <a:pt x="47721" y="48750"/>
                    <a:pt x="47691" y="48754"/>
                    <a:pt x="47660" y="48764"/>
                  </a:cubicBezTo>
                  <a:cubicBezTo>
                    <a:pt x="47477" y="48832"/>
                    <a:pt x="47409" y="49060"/>
                    <a:pt x="47363" y="49243"/>
                  </a:cubicBezTo>
                  <a:cubicBezTo>
                    <a:pt x="47021" y="50681"/>
                    <a:pt x="46861" y="52165"/>
                    <a:pt x="46884" y="53625"/>
                  </a:cubicBezTo>
                  <a:cubicBezTo>
                    <a:pt x="46884" y="53740"/>
                    <a:pt x="46884" y="53877"/>
                    <a:pt x="46884" y="53991"/>
                  </a:cubicBezTo>
                  <a:cubicBezTo>
                    <a:pt x="46861" y="53877"/>
                    <a:pt x="46838" y="53785"/>
                    <a:pt x="46838" y="53671"/>
                  </a:cubicBezTo>
                  <a:cubicBezTo>
                    <a:pt x="46656" y="52644"/>
                    <a:pt x="46793" y="51548"/>
                    <a:pt x="46336" y="50635"/>
                  </a:cubicBezTo>
                  <a:cubicBezTo>
                    <a:pt x="46249" y="50444"/>
                    <a:pt x="46057" y="50253"/>
                    <a:pt x="45869" y="50253"/>
                  </a:cubicBezTo>
                  <a:cubicBezTo>
                    <a:pt x="45810" y="50253"/>
                    <a:pt x="45752" y="50272"/>
                    <a:pt x="45697" y="50316"/>
                  </a:cubicBezTo>
                  <a:cubicBezTo>
                    <a:pt x="45628" y="50384"/>
                    <a:pt x="45583" y="50498"/>
                    <a:pt x="45560" y="50590"/>
                  </a:cubicBezTo>
                  <a:cubicBezTo>
                    <a:pt x="45195" y="52165"/>
                    <a:pt x="44989" y="53740"/>
                    <a:pt x="44944" y="55360"/>
                  </a:cubicBezTo>
                  <a:cubicBezTo>
                    <a:pt x="44784" y="54310"/>
                    <a:pt x="44601" y="53237"/>
                    <a:pt x="44282" y="52233"/>
                  </a:cubicBezTo>
                  <a:cubicBezTo>
                    <a:pt x="44220" y="52028"/>
                    <a:pt x="44066" y="51767"/>
                    <a:pt x="43869" y="51767"/>
                  </a:cubicBezTo>
                  <a:cubicBezTo>
                    <a:pt x="43847" y="51767"/>
                    <a:pt x="43825" y="51770"/>
                    <a:pt x="43802" y="51777"/>
                  </a:cubicBezTo>
                  <a:cubicBezTo>
                    <a:pt x="43620" y="51799"/>
                    <a:pt x="43529" y="52005"/>
                    <a:pt x="43483" y="52187"/>
                  </a:cubicBezTo>
                  <a:cubicBezTo>
                    <a:pt x="43209" y="53100"/>
                    <a:pt x="42935" y="54036"/>
                    <a:pt x="42844" y="54995"/>
                  </a:cubicBezTo>
                  <a:cubicBezTo>
                    <a:pt x="42798" y="55657"/>
                    <a:pt x="42844" y="56342"/>
                    <a:pt x="43049" y="56981"/>
                  </a:cubicBezTo>
                  <a:cubicBezTo>
                    <a:pt x="43141" y="57255"/>
                    <a:pt x="43255" y="57551"/>
                    <a:pt x="43414" y="57802"/>
                  </a:cubicBezTo>
                  <a:cubicBezTo>
                    <a:pt x="43832" y="58017"/>
                    <a:pt x="44298" y="58113"/>
                    <a:pt x="44767" y="58113"/>
                  </a:cubicBezTo>
                  <a:cubicBezTo>
                    <a:pt x="45145" y="58113"/>
                    <a:pt x="45523" y="58051"/>
                    <a:pt x="45880" y="57939"/>
                  </a:cubicBezTo>
                  <a:cubicBezTo>
                    <a:pt x="45994" y="57894"/>
                    <a:pt x="46108" y="57848"/>
                    <a:pt x="46222" y="57802"/>
                  </a:cubicBezTo>
                  <a:cubicBezTo>
                    <a:pt x="46884" y="57529"/>
                    <a:pt x="47477" y="57072"/>
                    <a:pt x="48002" y="56547"/>
                  </a:cubicBezTo>
                  <a:cubicBezTo>
                    <a:pt x="49737" y="54835"/>
                    <a:pt x="50719" y="52393"/>
                    <a:pt x="50673" y="49951"/>
                  </a:cubicBezTo>
                  <a:cubicBezTo>
                    <a:pt x="50673" y="49928"/>
                    <a:pt x="50673" y="49882"/>
                    <a:pt x="50673" y="49836"/>
                  </a:cubicBezTo>
                  <a:cubicBezTo>
                    <a:pt x="50650" y="49403"/>
                    <a:pt x="50604" y="48969"/>
                    <a:pt x="50445" y="48581"/>
                  </a:cubicBezTo>
                  <a:cubicBezTo>
                    <a:pt x="50376" y="48353"/>
                    <a:pt x="50216" y="48125"/>
                    <a:pt x="49988" y="48102"/>
                  </a:cubicBezTo>
                  <a:cubicBezTo>
                    <a:pt x="49974" y="48100"/>
                    <a:pt x="49960" y="48099"/>
                    <a:pt x="49947" y="48099"/>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0"/>
            <p:cNvSpPr/>
            <p:nvPr/>
          </p:nvSpPr>
          <p:spPr>
            <a:xfrm>
              <a:off x="1010541" y="2638671"/>
              <a:ext cx="638762" cy="1329848"/>
            </a:xfrm>
            <a:custGeom>
              <a:avLst/>
              <a:gdLst/>
              <a:ahLst/>
              <a:cxnLst/>
              <a:rect l="l" t="t" r="r" b="b"/>
              <a:pathLst>
                <a:path w="23671" h="49281" extrusionOk="0">
                  <a:moveTo>
                    <a:pt x="5844" y="0"/>
                  </a:moveTo>
                  <a:cubicBezTo>
                    <a:pt x="5799" y="46"/>
                    <a:pt x="5730" y="69"/>
                    <a:pt x="5684" y="115"/>
                  </a:cubicBezTo>
                  <a:cubicBezTo>
                    <a:pt x="5433" y="3242"/>
                    <a:pt x="5068" y="6369"/>
                    <a:pt x="4612" y="9473"/>
                  </a:cubicBezTo>
                  <a:cubicBezTo>
                    <a:pt x="4589" y="9656"/>
                    <a:pt x="4566" y="9838"/>
                    <a:pt x="4543" y="10021"/>
                  </a:cubicBezTo>
                  <a:cubicBezTo>
                    <a:pt x="3493" y="17028"/>
                    <a:pt x="1964" y="23967"/>
                    <a:pt x="1" y="30769"/>
                  </a:cubicBezTo>
                  <a:cubicBezTo>
                    <a:pt x="1211" y="31134"/>
                    <a:pt x="2489" y="31362"/>
                    <a:pt x="3767" y="31522"/>
                  </a:cubicBezTo>
                  <a:cubicBezTo>
                    <a:pt x="5205" y="26135"/>
                    <a:pt x="6803" y="20794"/>
                    <a:pt x="8560" y="15499"/>
                  </a:cubicBezTo>
                  <a:cubicBezTo>
                    <a:pt x="9017" y="14106"/>
                    <a:pt x="9496" y="12714"/>
                    <a:pt x="9793" y="11276"/>
                  </a:cubicBezTo>
                  <a:cubicBezTo>
                    <a:pt x="9884" y="10911"/>
                    <a:pt x="9953" y="10546"/>
                    <a:pt x="9862" y="10180"/>
                  </a:cubicBezTo>
                  <a:cubicBezTo>
                    <a:pt x="9816" y="9952"/>
                    <a:pt x="9702" y="9747"/>
                    <a:pt x="9610" y="9541"/>
                  </a:cubicBezTo>
                  <a:cubicBezTo>
                    <a:pt x="9382" y="9062"/>
                    <a:pt x="9131" y="8583"/>
                    <a:pt x="8880" y="8103"/>
                  </a:cubicBezTo>
                  <a:cubicBezTo>
                    <a:pt x="9884" y="7670"/>
                    <a:pt x="10866" y="7213"/>
                    <a:pt x="11847" y="6780"/>
                  </a:cubicBezTo>
                  <a:cubicBezTo>
                    <a:pt x="11893" y="6780"/>
                    <a:pt x="11939" y="6757"/>
                    <a:pt x="11984" y="6757"/>
                  </a:cubicBezTo>
                  <a:cubicBezTo>
                    <a:pt x="12053" y="6757"/>
                    <a:pt x="12098" y="6802"/>
                    <a:pt x="12144" y="6848"/>
                  </a:cubicBezTo>
                  <a:cubicBezTo>
                    <a:pt x="12738" y="7487"/>
                    <a:pt x="13354" y="8103"/>
                    <a:pt x="14016" y="8697"/>
                  </a:cubicBezTo>
                  <a:cubicBezTo>
                    <a:pt x="13651" y="9153"/>
                    <a:pt x="13285" y="9587"/>
                    <a:pt x="12920" y="10044"/>
                  </a:cubicBezTo>
                  <a:cubicBezTo>
                    <a:pt x="12738" y="10272"/>
                    <a:pt x="12532" y="10500"/>
                    <a:pt x="12418" y="10774"/>
                  </a:cubicBezTo>
                  <a:cubicBezTo>
                    <a:pt x="12304" y="11071"/>
                    <a:pt x="12281" y="11390"/>
                    <a:pt x="12235" y="11710"/>
                  </a:cubicBezTo>
                  <a:cubicBezTo>
                    <a:pt x="11665" y="18398"/>
                    <a:pt x="10752" y="25085"/>
                    <a:pt x="10501" y="31796"/>
                  </a:cubicBezTo>
                  <a:cubicBezTo>
                    <a:pt x="11710" y="31773"/>
                    <a:pt x="12920" y="31705"/>
                    <a:pt x="14130" y="31613"/>
                  </a:cubicBezTo>
                  <a:cubicBezTo>
                    <a:pt x="14312" y="30769"/>
                    <a:pt x="14472" y="29924"/>
                    <a:pt x="14655" y="29080"/>
                  </a:cubicBezTo>
                  <a:cubicBezTo>
                    <a:pt x="14381" y="28532"/>
                    <a:pt x="14153" y="27961"/>
                    <a:pt x="13947" y="27391"/>
                  </a:cubicBezTo>
                  <a:cubicBezTo>
                    <a:pt x="12715" y="24127"/>
                    <a:pt x="12121" y="20475"/>
                    <a:pt x="13194" y="17165"/>
                  </a:cubicBezTo>
                  <a:cubicBezTo>
                    <a:pt x="13947" y="14791"/>
                    <a:pt x="15340" y="12760"/>
                    <a:pt x="17211" y="11208"/>
                  </a:cubicBezTo>
                  <a:cubicBezTo>
                    <a:pt x="17394" y="11048"/>
                    <a:pt x="17599" y="10911"/>
                    <a:pt x="17805" y="10774"/>
                  </a:cubicBezTo>
                  <a:cubicBezTo>
                    <a:pt x="17805" y="10751"/>
                    <a:pt x="17828" y="10751"/>
                    <a:pt x="17850" y="10728"/>
                  </a:cubicBezTo>
                  <a:cubicBezTo>
                    <a:pt x="18330" y="7989"/>
                    <a:pt x="18581" y="5227"/>
                    <a:pt x="18558" y="2443"/>
                  </a:cubicBezTo>
                  <a:cubicBezTo>
                    <a:pt x="18375" y="2214"/>
                    <a:pt x="18193" y="1986"/>
                    <a:pt x="18033" y="1758"/>
                  </a:cubicBezTo>
                  <a:cubicBezTo>
                    <a:pt x="16184" y="3242"/>
                    <a:pt x="14267" y="4680"/>
                    <a:pt x="12281" y="6003"/>
                  </a:cubicBezTo>
                  <a:lnTo>
                    <a:pt x="12258" y="5981"/>
                  </a:lnTo>
                  <a:cubicBezTo>
                    <a:pt x="10158" y="3949"/>
                    <a:pt x="8013" y="1941"/>
                    <a:pt x="5844" y="0"/>
                  </a:cubicBezTo>
                  <a:close/>
                  <a:moveTo>
                    <a:pt x="22484" y="39054"/>
                  </a:moveTo>
                  <a:cubicBezTo>
                    <a:pt x="22050" y="39511"/>
                    <a:pt x="21594" y="39945"/>
                    <a:pt x="21114" y="40355"/>
                  </a:cubicBezTo>
                  <a:cubicBezTo>
                    <a:pt x="18238" y="42866"/>
                    <a:pt x="14655" y="44624"/>
                    <a:pt x="10957" y="45697"/>
                  </a:cubicBezTo>
                  <a:cubicBezTo>
                    <a:pt x="10569" y="45811"/>
                    <a:pt x="10204" y="45902"/>
                    <a:pt x="9816" y="45993"/>
                  </a:cubicBezTo>
                  <a:cubicBezTo>
                    <a:pt x="7191" y="46678"/>
                    <a:pt x="4498" y="47043"/>
                    <a:pt x="1781" y="47226"/>
                  </a:cubicBezTo>
                  <a:cubicBezTo>
                    <a:pt x="3950" y="48185"/>
                    <a:pt x="6255" y="48869"/>
                    <a:pt x="8629" y="49280"/>
                  </a:cubicBezTo>
                  <a:cubicBezTo>
                    <a:pt x="8720" y="49052"/>
                    <a:pt x="8789" y="48824"/>
                    <a:pt x="8880" y="48595"/>
                  </a:cubicBezTo>
                  <a:cubicBezTo>
                    <a:pt x="17211" y="47317"/>
                    <a:pt x="21548" y="44875"/>
                    <a:pt x="23306" y="43619"/>
                  </a:cubicBezTo>
                  <a:cubicBezTo>
                    <a:pt x="23328" y="43414"/>
                    <a:pt x="23351" y="43231"/>
                    <a:pt x="23374" y="43026"/>
                  </a:cubicBezTo>
                  <a:cubicBezTo>
                    <a:pt x="23465" y="41999"/>
                    <a:pt x="23580" y="40995"/>
                    <a:pt x="23671" y="39967"/>
                  </a:cubicBezTo>
                  <a:cubicBezTo>
                    <a:pt x="23283" y="39671"/>
                    <a:pt x="22872" y="39374"/>
                    <a:pt x="22484" y="390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0"/>
            <p:cNvSpPr/>
            <p:nvPr/>
          </p:nvSpPr>
          <p:spPr>
            <a:xfrm>
              <a:off x="1133134" y="2803738"/>
              <a:ext cx="357875" cy="137381"/>
            </a:xfrm>
            <a:custGeom>
              <a:avLst/>
              <a:gdLst/>
              <a:ahLst/>
              <a:cxnLst/>
              <a:rect l="l" t="t" r="r" b="b"/>
              <a:pathLst>
                <a:path w="13262" h="5091" extrusionOk="0">
                  <a:moveTo>
                    <a:pt x="7578" y="1"/>
                  </a:moveTo>
                  <a:cubicBezTo>
                    <a:pt x="7533" y="1"/>
                    <a:pt x="7464" y="46"/>
                    <a:pt x="7396" y="69"/>
                  </a:cubicBezTo>
                  <a:cubicBezTo>
                    <a:pt x="6323" y="617"/>
                    <a:pt x="5204" y="1028"/>
                    <a:pt x="4109" y="1484"/>
                  </a:cubicBezTo>
                  <a:cubicBezTo>
                    <a:pt x="2716" y="2009"/>
                    <a:pt x="1324" y="2580"/>
                    <a:pt x="69" y="3356"/>
                  </a:cubicBezTo>
                  <a:cubicBezTo>
                    <a:pt x="46" y="3539"/>
                    <a:pt x="23" y="3721"/>
                    <a:pt x="0" y="3904"/>
                  </a:cubicBezTo>
                  <a:cubicBezTo>
                    <a:pt x="1438" y="3265"/>
                    <a:pt x="2899" y="2625"/>
                    <a:pt x="4337" y="1986"/>
                  </a:cubicBezTo>
                  <a:cubicBezTo>
                    <a:pt x="5341" y="1553"/>
                    <a:pt x="6323" y="1096"/>
                    <a:pt x="7304" y="663"/>
                  </a:cubicBezTo>
                  <a:cubicBezTo>
                    <a:pt x="7350" y="663"/>
                    <a:pt x="7396" y="640"/>
                    <a:pt x="7441" y="640"/>
                  </a:cubicBezTo>
                  <a:cubicBezTo>
                    <a:pt x="7510" y="640"/>
                    <a:pt x="7555" y="685"/>
                    <a:pt x="7601" y="731"/>
                  </a:cubicBezTo>
                  <a:cubicBezTo>
                    <a:pt x="8195" y="1370"/>
                    <a:pt x="8811" y="1986"/>
                    <a:pt x="9473" y="2580"/>
                  </a:cubicBezTo>
                  <a:cubicBezTo>
                    <a:pt x="10477" y="3493"/>
                    <a:pt x="11550" y="4337"/>
                    <a:pt x="12668" y="5091"/>
                  </a:cubicBezTo>
                  <a:cubicBezTo>
                    <a:pt x="12851" y="4931"/>
                    <a:pt x="13056" y="4794"/>
                    <a:pt x="13262" y="4657"/>
                  </a:cubicBezTo>
                  <a:cubicBezTo>
                    <a:pt x="12166" y="3744"/>
                    <a:pt x="11071" y="2854"/>
                    <a:pt x="9998" y="1941"/>
                  </a:cubicBezTo>
                  <a:cubicBezTo>
                    <a:pt x="9267" y="1324"/>
                    <a:pt x="8514" y="708"/>
                    <a:pt x="7784" y="115"/>
                  </a:cubicBezTo>
                  <a:cubicBezTo>
                    <a:pt x="7738" y="69"/>
                    <a:pt x="7692" y="23"/>
                    <a:pt x="7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0"/>
            <p:cNvSpPr/>
            <p:nvPr/>
          </p:nvSpPr>
          <p:spPr>
            <a:xfrm>
              <a:off x="1268626" y="2531486"/>
              <a:ext cx="204519" cy="99683"/>
            </a:xfrm>
            <a:custGeom>
              <a:avLst/>
              <a:gdLst/>
              <a:ahLst/>
              <a:cxnLst/>
              <a:rect l="l" t="t" r="r" b="b"/>
              <a:pathLst>
                <a:path w="7579" h="3694" extrusionOk="0">
                  <a:moveTo>
                    <a:pt x="1" y="1"/>
                  </a:moveTo>
                  <a:lnTo>
                    <a:pt x="1" y="1"/>
                  </a:lnTo>
                  <a:cubicBezTo>
                    <a:pt x="823" y="1393"/>
                    <a:pt x="2101" y="2512"/>
                    <a:pt x="3562" y="3128"/>
                  </a:cubicBezTo>
                  <a:cubicBezTo>
                    <a:pt x="4480" y="3505"/>
                    <a:pt x="5458" y="3694"/>
                    <a:pt x="6435" y="3694"/>
                  </a:cubicBezTo>
                  <a:cubicBezTo>
                    <a:pt x="6818" y="3694"/>
                    <a:pt x="7200" y="3665"/>
                    <a:pt x="7579" y="3607"/>
                  </a:cubicBezTo>
                  <a:cubicBezTo>
                    <a:pt x="7419" y="2763"/>
                    <a:pt x="7442" y="1895"/>
                    <a:pt x="7510" y="1005"/>
                  </a:cubicBezTo>
                  <a:lnTo>
                    <a:pt x="7510" y="1005"/>
                  </a:lnTo>
                  <a:cubicBezTo>
                    <a:pt x="7077" y="1165"/>
                    <a:pt x="6620" y="1279"/>
                    <a:pt x="6164" y="1348"/>
                  </a:cubicBezTo>
                  <a:cubicBezTo>
                    <a:pt x="5848" y="1390"/>
                    <a:pt x="5533" y="1408"/>
                    <a:pt x="5218" y="1408"/>
                  </a:cubicBezTo>
                  <a:cubicBezTo>
                    <a:pt x="4508" y="1408"/>
                    <a:pt x="3801" y="1314"/>
                    <a:pt x="3105" y="1188"/>
                  </a:cubicBezTo>
                  <a:cubicBezTo>
                    <a:pt x="2009" y="982"/>
                    <a:pt x="891" y="663"/>
                    <a:pt x="1" y="1"/>
                  </a:cubicBezTo>
                  <a:close/>
                </a:path>
              </a:pathLst>
            </a:custGeom>
            <a:solidFill>
              <a:srgbClr val="ED6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0"/>
            <p:cNvSpPr/>
            <p:nvPr/>
          </p:nvSpPr>
          <p:spPr>
            <a:xfrm>
              <a:off x="1240291" y="2114298"/>
              <a:ext cx="286446" cy="141833"/>
            </a:xfrm>
            <a:custGeom>
              <a:avLst/>
              <a:gdLst/>
              <a:ahLst/>
              <a:cxnLst/>
              <a:rect l="l" t="t" r="r" b="b"/>
              <a:pathLst>
                <a:path w="10615" h="5256" extrusionOk="0">
                  <a:moveTo>
                    <a:pt x="9634" y="1"/>
                  </a:moveTo>
                  <a:cubicBezTo>
                    <a:pt x="9525" y="1"/>
                    <a:pt x="9418" y="12"/>
                    <a:pt x="9314" y="31"/>
                  </a:cubicBezTo>
                  <a:cubicBezTo>
                    <a:pt x="8811" y="99"/>
                    <a:pt x="8355" y="282"/>
                    <a:pt x="7944" y="579"/>
                  </a:cubicBezTo>
                  <a:cubicBezTo>
                    <a:pt x="7693" y="761"/>
                    <a:pt x="7465" y="990"/>
                    <a:pt x="7396" y="1286"/>
                  </a:cubicBezTo>
                  <a:cubicBezTo>
                    <a:pt x="7351" y="1469"/>
                    <a:pt x="7396" y="1720"/>
                    <a:pt x="7579" y="1743"/>
                  </a:cubicBezTo>
                  <a:cubicBezTo>
                    <a:pt x="7598" y="1748"/>
                    <a:pt x="7617" y="1751"/>
                    <a:pt x="7635" y="1751"/>
                  </a:cubicBezTo>
                  <a:cubicBezTo>
                    <a:pt x="7771" y="1751"/>
                    <a:pt x="7889" y="1612"/>
                    <a:pt x="7990" y="1492"/>
                  </a:cubicBezTo>
                  <a:cubicBezTo>
                    <a:pt x="8241" y="1241"/>
                    <a:pt x="8560" y="1081"/>
                    <a:pt x="8903" y="1035"/>
                  </a:cubicBezTo>
                  <a:cubicBezTo>
                    <a:pt x="9154" y="1081"/>
                    <a:pt x="9587" y="1081"/>
                    <a:pt x="9998" y="1081"/>
                  </a:cubicBezTo>
                  <a:cubicBezTo>
                    <a:pt x="10043" y="1085"/>
                    <a:pt x="10088" y="1088"/>
                    <a:pt x="10132" y="1088"/>
                  </a:cubicBezTo>
                  <a:cubicBezTo>
                    <a:pt x="10318" y="1088"/>
                    <a:pt x="10495" y="1041"/>
                    <a:pt x="10569" y="875"/>
                  </a:cubicBezTo>
                  <a:cubicBezTo>
                    <a:pt x="10592" y="807"/>
                    <a:pt x="10615" y="716"/>
                    <a:pt x="10592" y="647"/>
                  </a:cubicBezTo>
                  <a:cubicBezTo>
                    <a:pt x="10546" y="396"/>
                    <a:pt x="10341" y="168"/>
                    <a:pt x="10090" y="77"/>
                  </a:cubicBezTo>
                  <a:cubicBezTo>
                    <a:pt x="9943" y="23"/>
                    <a:pt x="9788" y="1"/>
                    <a:pt x="9634" y="1"/>
                  </a:cubicBezTo>
                  <a:close/>
                  <a:moveTo>
                    <a:pt x="2613" y="2645"/>
                  </a:moveTo>
                  <a:cubicBezTo>
                    <a:pt x="2422" y="2645"/>
                    <a:pt x="2234" y="2680"/>
                    <a:pt x="2055" y="2724"/>
                  </a:cubicBezTo>
                  <a:cubicBezTo>
                    <a:pt x="1302" y="2930"/>
                    <a:pt x="594" y="3455"/>
                    <a:pt x="183" y="4139"/>
                  </a:cubicBezTo>
                  <a:cubicBezTo>
                    <a:pt x="92" y="4322"/>
                    <a:pt x="1" y="4528"/>
                    <a:pt x="1" y="4733"/>
                  </a:cubicBezTo>
                  <a:cubicBezTo>
                    <a:pt x="1" y="4961"/>
                    <a:pt x="115" y="5167"/>
                    <a:pt x="320" y="5235"/>
                  </a:cubicBezTo>
                  <a:cubicBezTo>
                    <a:pt x="362" y="5249"/>
                    <a:pt x="406" y="5255"/>
                    <a:pt x="450" y="5255"/>
                  </a:cubicBezTo>
                  <a:cubicBezTo>
                    <a:pt x="623" y="5255"/>
                    <a:pt x="805" y="5157"/>
                    <a:pt x="914" y="5030"/>
                  </a:cubicBezTo>
                  <a:cubicBezTo>
                    <a:pt x="1074" y="4847"/>
                    <a:pt x="1165" y="4642"/>
                    <a:pt x="1302" y="4459"/>
                  </a:cubicBezTo>
                  <a:cubicBezTo>
                    <a:pt x="1530" y="4117"/>
                    <a:pt x="1895" y="3866"/>
                    <a:pt x="2306" y="3751"/>
                  </a:cubicBezTo>
                  <a:cubicBezTo>
                    <a:pt x="2512" y="3751"/>
                    <a:pt x="2877" y="3706"/>
                    <a:pt x="3265" y="3683"/>
                  </a:cubicBezTo>
                  <a:cubicBezTo>
                    <a:pt x="3356" y="3660"/>
                    <a:pt x="3425" y="3660"/>
                    <a:pt x="3493" y="3615"/>
                  </a:cubicBezTo>
                  <a:cubicBezTo>
                    <a:pt x="3607" y="3523"/>
                    <a:pt x="3630" y="3341"/>
                    <a:pt x="3562" y="3181"/>
                  </a:cubicBezTo>
                  <a:cubicBezTo>
                    <a:pt x="3447" y="2930"/>
                    <a:pt x="3196" y="2747"/>
                    <a:pt x="2922" y="2679"/>
                  </a:cubicBezTo>
                  <a:cubicBezTo>
                    <a:pt x="2819" y="2655"/>
                    <a:pt x="2716" y="2645"/>
                    <a:pt x="2613" y="26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0"/>
            <p:cNvSpPr/>
            <p:nvPr/>
          </p:nvSpPr>
          <p:spPr>
            <a:xfrm>
              <a:off x="907701" y="2785253"/>
              <a:ext cx="167550" cy="599337"/>
            </a:xfrm>
            <a:custGeom>
              <a:avLst/>
              <a:gdLst/>
              <a:ahLst/>
              <a:cxnLst/>
              <a:rect l="l" t="t" r="r" b="b"/>
              <a:pathLst>
                <a:path w="6209" h="22210" extrusionOk="0">
                  <a:moveTo>
                    <a:pt x="6209" y="1"/>
                  </a:moveTo>
                  <a:lnTo>
                    <a:pt x="1073" y="5821"/>
                  </a:lnTo>
                  <a:cubicBezTo>
                    <a:pt x="1004" y="5913"/>
                    <a:pt x="913" y="6027"/>
                    <a:pt x="913" y="6141"/>
                  </a:cubicBezTo>
                  <a:cubicBezTo>
                    <a:pt x="913" y="6255"/>
                    <a:pt x="1004" y="6369"/>
                    <a:pt x="1096" y="6438"/>
                  </a:cubicBezTo>
                  <a:cubicBezTo>
                    <a:pt x="1849" y="7214"/>
                    <a:pt x="2625" y="7967"/>
                    <a:pt x="3378" y="8720"/>
                  </a:cubicBezTo>
                  <a:cubicBezTo>
                    <a:pt x="2442" y="10135"/>
                    <a:pt x="1301" y="11391"/>
                    <a:pt x="0" y="12463"/>
                  </a:cubicBezTo>
                  <a:cubicBezTo>
                    <a:pt x="1233" y="15545"/>
                    <a:pt x="1895" y="18877"/>
                    <a:pt x="1917" y="22210"/>
                  </a:cubicBezTo>
                  <a:cubicBezTo>
                    <a:pt x="2351" y="19288"/>
                    <a:pt x="2328" y="16298"/>
                    <a:pt x="1849" y="13376"/>
                  </a:cubicBezTo>
                  <a:cubicBezTo>
                    <a:pt x="1803" y="13125"/>
                    <a:pt x="1758" y="12851"/>
                    <a:pt x="1849" y="12600"/>
                  </a:cubicBezTo>
                  <a:cubicBezTo>
                    <a:pt x="1917" y="12418"/>
                    <a:pt x="2077" y="12281"/>
                    <a:pt x="2237" y="12144"/>
                  </a:cubicBezTo>
                  <a:cubicBezTo>
                    <a:pt x="3241" y="11208"/>
                    <a:pt x="4154" y="10204"/>
                    <a:pt x="4976" y="9108"/>
                  </a:cubicBezTo>
                  <a:cubicBezTo>
                    <a:pt x="5067" y="8971"/>
                    <a:pt x="5182" y="8834"/>
                    <a:pt x="5182" y="8674"/>
                  </a:cubicBezTo>
                  <a:cubicBezTo>
                    <a:pt x="5159" y="8469"/>
                    <a:pt x="4999" y="8309"/>
                    <a:pt x="4839" y="8172"/>
                  </a:cubicBezTo>
                  <a:cubicBezTo>
                    <a:pt x="4314" y="7716"/>
                    <a:pt x="3789" y="7236"/>
                    <a:pt x="3264" y="6780"/>
                  </a:cubicBezTo>
                  <a:cubicBezTo>
                    <a:pt x="3104" y="6643"/>
                    <a:pt x="2922" y="6460"/>
                    <a:pt x="2922" y="6232"/>
                  </a:cubicBezTo>
                  <a:cubicBezTo>
                    <a:pt x="2922" y="6118"/>
                    <a:pt x="2990" y="5981"/>
                    <a:pt x="3059" y="5867"/>
                  </a:cubicBezTo>
                  <a:cubicBezTo>
                    <a:pt x="4132" y="3927"/>
                    <a:pt x="5204" y="2009"/>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0"/>
            <p:cNvSpPr/>
            <p:nvPr/>
          </p:nvSpPr>
          <p:spPr>
            <a:xfrm>
              <a:off x="1336385" y="3998040"/>
              <a:ext cx="250718" cy="238143"/>
            </a:xfrm>
            <a:custGeom>
              <a:avLst/>
              <a:gdLst/>
              <a:ahLst/>
              <a:cxnLst/>
              <a:rect l="l" t="t" r="r" b="b"/>
              <a:pathLst>
                <a:path w="9291" h="8825" extrusionOk="0">
                  <a:moveTo>
                    <a:pt x="1439" y="1"/>
                  </a:moveTo>
                  <a:cubicBezTo>
                    <a:pt x="206" y="1439"/>
                    <a:pt x="1" y="2968"/>
                    <a:pt x="92" y="4406"/>
                  </a:cubicBezTo>
                  <a:cubicBezTo>
                    <a:pt x="183" y="5456"/>
                    <a:pt x="411" y="6552"/>
                    <a:pt x="1073" y="7396"/>
                  </a:cubicBezTo>
                  <a:cubicBezTo>
                    <a:pt x="1808" y="8346"/>
                    <a:pt x="3014" y="8824"/>
                    <a:pt x="4229" y="8824"/>
                  </a:cubicBezTo>
                  <a:cubicBezTo>
                    <a:pt x="4940" y="8824"/>
                    <a:pt x="5654" y="8661"/>
                    <a:pt x="6278" y="8332"/>
                  </a:cubicBezTo>
                  <a:cubicBezTo>
                    <a:pt x="7989" y="7465"/>
                    <a:pt x="9039" y="5593"/>
                    <a:pt x="9290" y="3698"/>
                  </a:cubicBezTo>
                  <a:cubicBezTo>
                    <a:pt x="6666" y="2466"/>
                    <a:pt x="4063" y="1233"/>
                    <a:pt x="1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0"/>
            <p:cNvSpPr/>
            <p:nvPr/>
          </p:nvSpPr>
          <p:spPr>
            <a:xfrm>
              <a:off x="-249658" y="4223473"/>
              <a:ext cx="1308287" cy="951059"/>
            </a:xfrm>
            <a:custGeom>
              <a:avLst/>
              <a:gdLst/>
              <a:ahLst/>
              <a:cxnLst/>
              <a:rect l="l" t="t" r="r" b="b"/>
              <a:pathLst>
                <a:path w="48482" h="35244" extrusionOk="0">
                  <a:moveTo>
                    <a:pt x="48481" y="1"/>
                  </a:moveTo>
                  <a:lnTo>
                    <a:pt x="45035" y="1051"/>
                  </a:lnTo>
                  <a:cubicBezTo>
                    <a:pt x="44008" y="4087"/>
                    <a:pt x="42045" y="6711"/>
                    <a:pt x="40104" y="9268"/>
                  </a:cubicBezTo>
                  <a:cubicBezTo>
                    <a:pt x="35425" y="15385"/>
                    <a:pt x="30563" y="21548"/>
                    <a:pt x="24264" y="25976"/>
                  </a:cubicBezTo>
                  <a:cubicBezTo>
                    <a:pt x="17165" y="30929"/>
                    <a:pt x="8628" y="33394"/>
                    <a:pt x="0" y="34490"/>
                  </a:cubicBezTo>
                  <a:cubicBezTo>
                    <a:pt x="46" y="34741"/>
                    <a:pt x="92" y="34992"/>
                    <a:pt x="115" y="35243"/>
                  </a:cubicBezTo>
                  <a:cubicBezTo>
                    <a:pt x="42136" y="30678"/>
                    <a:pt x="48481" y="1"/>
                    <a:pt x="48481" y="1"/>
                  </a:cubicBezTo>
                  <a:close/>
                </a:path>
              </a:pathLst>
            </a:custGeom>
            <a:solidFill>
              <a:schemeClr val="lt1">
                <a:alpha val="43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0"/>
            <p:cNvSpPr/>
            <p:nvPr/>
          </p:nvSpPr>
          <p:spPr>
            <a:xfrm>
              <a:off x="280057" y="3341468"/>
              <a:ext cx="1371729" cy="576076"/>
            </a:xfrm>
            <a:custGeom>
              <a:avLst/>
              <a:gdLst/>
              <a:ahLst/>
              <a:cxnLst/>
              <a:rect l="l" t="t" r="r" b="b"/>
              <a:pathLst>
                <a:path w="50833" h="21348" extrusionOk="0">
                  <a:moveTo>
                    <a:pt x="388" y="0"/>
                  </a:moveTo>
                  <a:lnTo>
                    <a:pt x="388" y="0"/>
                  </a:lnTo>
                  <a:cubicBezTo>
                    <a:pt x="0" y="4588"/>
                    <a:pt x="1073" y="9290"/>
                    <a:pt x="3744" y="13056"/>
                  </a:cubicBezTo>
                  <a:cubicBezTo>
                    <a:pt x="4474" y="14106"/>
                    <a:pt x="5341" y="15088"/>
                    <a:pt x="6300" y="15955"/>
                  </a:cubicBezTo>
                  <a:cubicBezTo>
                    <a:pt x="8788" y="18237"/>
                    <a:pt x="11892" y="19858"/>
                    <a:pt x="15179" y="20611"/>
                  </a:cubicBezTo>
                  <a:cubicBezTo>
                    <a:pt x="16982" y="21045"/>
                    <a:pt x="18808" y="21205"/>
                    <a:pt x="20657" y="21296"/>
                  </a:cubicBezTo>
                  <a:cubicBezTo>
                    <a:pt x="21319" y="21319"/>
                    <a:pt x="22004" y="21342"/>
                    <a:pt x="22689" y="21342"/>
                  </a:cubicBezTo>
                  <a:cubicBezTo>
                    <a:pt x="23022" y="21345"/>
                    <a:pt x="23355" y="21347"/>
                    <a:pt x="23689" y="21347"/>
                  </a:cubicBezTo>
                  <a:cubicBezTo>
                    <a:pt x="25410" y="21347"/>
                    <a:pt x="27130" y="21297"/>
                    <a:pt x="28851" y="21182"/>
                  </a:cubicBezTo>
                  <a:cubicBezTo>
                    <a:pt x="31568" y="20999"/>
                    <a:pt x="34261" y="20634"/>
                    <a:pt x="36886" y="19949"/>
                  </a:cubicBezTo>
                  <a:cubicBezTo>
                    <a:pt x="37274" y="19858"/>
                    <a:pt x="37639" y="19767"/>
                    <a:pt x="38027" y="19653"/>
                  </a:cubicBezTo>
                  <a:cubicBezTo>
                    <a:pt x="41725" y="18580"/>
                    <a:pt x="45308" y="16822"/>
                    <a:pt x="48184" y="14311"/>
                  </a:cubicBezTo>
                  <a:cubicBezTo>
                    <a:pt x="48664" y="13901"/>
                    <a:pt x="49120" y="13467"/>
                    <a:pt x="49554" y="13010"/>
                  </a:cubicBezTo>
                  <a:cubicBezTo>
                    <a:pt x="50010" y="12531"/>
                    <a:pt x="50421" y="12029"/>
                    <a:pt x="50832" y="11504"/>
                  </a:cubicBezTo>
                  <a:cubicBezTo>
                    <a:pt x="50809" y="11458"/>
                    <a:pt x="50809" y="11413"/>
                    <a:pt x="50786" y="11344"/>
                  </a:cubicBezTo>
                  <a:cubicBezTo>
                    <a:pt x="50672" y="10933"/>
                    <a:pt x="50558" y="10522"/>
                    <a:pt x="50467" y="10089"/>
                  </a:cubicBezTo>
                  <a:cubicBezTo>
                    <a:pt x="49919" y="10591"/>
                    <a:pt x="48869" y="11481"/>
                    <a:pt x="47294" y="12508"/>
                  </a:cubicBezTo>
                  <a:cubicBezTo>
                    <a:pt x="43626" y="14947"/>
                    <a:pt x="37142" y="18051"/>
                    <a:pt x="28067" y="18051"/>
                  </a:cubicBezTo>
                  <a:cubicBezTo>
                    <a:pt x="27203" y="18051"/>
                    <a:pt x="26315" y="18023"/>
                    <a:pt x="25405" y="17964"/>
                  </a:cubicBezTo>
                  <a:cubicBezTo>
                    <a:pt x="9838" y="16936"/>
                    <a:pt x="2922" y="11344"/>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0"/>
            <p:cNvSpPr/>
            <p:nvPr/>
          </p:nvSpPr>
          <p:spPr>
            <a:xfrm>
              <a:off x="255420" y="2175149"/>
              <a:ext cx="1844749" cy="2905124"/>
            </a:xfrm>
            <a:custGeom>
              <a:avLst/>
              <a:gdLst/>
              <a:ahLst/>
              <a:cxnLst/>
              <a:rect l="l" t="t" r="r" b="b"/>
              <a:pathLst>
                <a:path w="68362" h="107657" extrusionOk="0">
                  <a:moveTo>
                    <a:pt x="47171" y="1901"/>
                  </a:moveTo>
                  <a:cubicBezTo>
                    <a:pt x="47159" y="1901"/>
                    <a:pt x="47147" y="1903"/>
                    <a:pt x="47134" y="1907"/>
                  </a:cubicBezTo>
                  <a:cubicBezTo>
                    <a:pt x="47066" y="1907"/>
                    <a:pt x="47020" y="1976"/>
                    <a:pt x="47043" y="2044"/>
                  </a:cubicBezTo>
                  <a:cubicBezTo>
                    <a:pt x="47112" y="2341"/>
                    <a:pt x="46861" y="2638"/>
                    <a:pt x="46587" y="2729"/>
                  </a:cubicBezTo>
                  <a:cubicBezTo>
                    <a:pt x="46482" y="2762"/>
                    <a:pt x="46377" y="2776"/>
                    <a:pt x="46275" y="2776"/>
                  </a:cubicBezTo>
                  <a:cubicBezTo>
                    <a:pt x="46021" y="2776"/>
                    <a:pt x="45784" y="2690"/>
                    <a:pt x="45605" y="2592"/>
                  </a:cubicBezTo>
                  <a:cubicBezTo>
                    <a:pt x="45594" y="2586"/>
                    <a:pt x="45579" y="2584"/>
                    <a:pt x="45564" y="2584"/>
                  </a:cubicBezTo>
                  <a:cubicBezTo>
                    <a:pt x="45518" y="2584"/>
                    <a:pt x="45462" y="2609"/>
                    <a:pt x="45445" y="2661"/>
                  </a:cubicBezTo>
                  <a:cubicBezTo>
                    <a:pt x="45423" y="2706"/>
                    <a:pt x="45445" y="2798"/>
                    <a:pt x="45491" y="2820"/>
                  </a:cubicBezTo>
                  <a:cubicBezTo>
                    <a:pt x="45696" y="2934"/>
                    <a:pt x="45993" y="3026"/>
                    <a:pt x="46290" y="3026"/>
                  </a:cubicBezTo>
                  <a:cubicBezTo>
                    <a:pt x="46404" y="3026"/>
                    <a:pt x="46541" y="3003"/>
                    <a:pt x="46655" y="2980"/>
                  </a:cubicBezTo>
                  <a:cubicBezTo>
                    <a:pt x="47020" y="2843"/>
                    <a:pt x="47386" y="2455"/>
                    <a:pt x="47294" y="1999"/>
                  </a:cubicBezTo>
                  <a:cubicBezTo>
                    <a:pt x="47275" y="1942"/>
                    <a:pt x="47226" y="1901"/>
                    <a:pt x="47171" y="1901"/>
                  </a:cubicBezTo>
                  <a:close/>
                  <a:moveTo>
                    <a:pt x="46769" y="241"/>
                  </a:moveTo>
                  <a:cubicBezTo>
                    <a:pt x="46838" y="241"/>
                    <a:pt x="46883" y="241"/>
                    <a:pt x="46952" y="264"/>
                  </a:cubicBezTo>
                  <a:cubicBezTo>
                    <a:pt x="47226" y="287"/>
                    <a:pt x="47477" y="355"/>
                    <a:pt x="47682" y="447"/>
                  </a:cubicBezTo>
                  <a:cubicBezTo>
                    <a:pt x="47842" y="538"/>
                    <a:pt x="48002" y="675"/>
                    <a:pt x="48139" y="835"/>
                  </a:cubicBezTo>
                  <a:cubicBezTo>
                    <a:pt x="48801" y="1565"/>
                    <a:pt x="48915" y="2752"/>
                    <a:pt x="48413" y="3574"/>
                  </a:cubicBezTo>
                  <a:cubicBezTo>
                    <a:pt x="48013" y="4216"/>
                    <a:pt x="47258" y="4607"/>
                    <a:pt x="46517" y="4607"/>
                  </a:cubicBezTo>
                  <a:cubicBezTo>
                    <a:pt x="46284" y="4607"/>
                    <a:pt x="46052" y="4569"/>
                    <a:pt x="45833" y="4487"/>
                  </a:cubicBezTo>
                  <a:cubicBezTo>
                    <a:pt x="44898" y="4167"/>
                    <a:pt x="44350" y="3094"/>
                    <a:pt x="44441" y="2341"/>
                  </a:cubicBezTo>
                  <a:cubicBezTo>
                    <a:pt x="44487" y="1748"/>
                    <a:pt x="44806" y="1177"/>
                    <a:pt x="45263" y="789"/>
                  </a:cubicBezTo>
                  <a:cubicBezTo>
                    <a:pt x="45696" y="447"/>
                    <a:pt x="46221" y="241"/>
                    <a:pt x="46769" y="241"/>
                  </a:cubicBezTo>
                  <a:close/>
                  <a:moveTo>
                    <a:pt x="40675" y="5012"/>
                  </a:moveTo>
                  <a:cubicBezTo>
                    <a:pt x="40606" y="5012"/>
                    <a:pt x="40561" y="5057"/>
                    <a:pt x="40561" y="5126"/>
                  </a:cubicBezTo>
                  <a:cubicBezTo>
                    <a:pt x="40515" y="5468"/>
                    <a:pt x="40264" y="5765"/>
                    <a:pt x="39922" y="5833"/>
                  </a:cubicBezTo>
                  <a:cubicBezTo>
                    <a:pt x="39876" y="5843"/>
                    <a:pt x="39830" y="5848"/>
                    <a:pt x="39784" y="5848"/>
                  </a:cubicBezTo>
                  <a:cubicBezTo>
                    <a:pt x="39503" y="5848"/>
                    <a:pt x="39214" y="5677"/>
                    <a:pt x="39077" y="5422"/>
                  </a:cubicBezTo>
                  <a:cubicBezTo>
                    <a:pt x="39060" y="5371"/>
                    <a:pt x="39017" y="5345"/>
                    <a:pt x="38968" y="5345"/>
                  </a:cubicBezTo>
                  <a:cubicBezTo>
                    <a:pt x="38952" y="5345"/>
                    <a:pt x="38934" y="5348"/>
                    <a:pt x="38917" y="5354"/>
                  </a:cubicBezTo>
                  <a:cubicBezTo>
                    <a:pt x="38849" y="5400"/>
                    <a:pt x="38826" y="5468"/>
                    <a:pt x="38849" y="5537"/>
                  </a:cubicBezTo>
                  <a:cubicBezTo>
                    <a:pt x="39031" y="5879"/>
                    <a:pt x="39419" y="6107"/>
                    <a:pt x="39785" y="6107"/>
                  </a:cubicBezTo>
                  <a:cubicBezTo>
                    <a:pt x="39853" y="6107"/>
                    <a:pt x="39922" y="6084"/>
                    <a:pt x="39967" y="6084"/>
                  </a:cubicBezTo>
                  <a:cubicBezTo>
                    <a:pt x="40401" y="5993"/>
                    <a:pt x="40766" y="5605"/>
                    <a:pt x="40789" y="5149"/>
                  </a:cubicBezTo>
                  <a:cubicBezTo>
                    <a:pt x="40812" y="5080"/>
                    <a:pt x="40743" y="5034"/>
                    <a:pt x="40675" y="5012"/>
                  </a:cubicBezTo>
                  <a:close/>
                  <a:moveTo>
                    <a:pt x="43615" y="4113"/>
                  </a:moveTo>
                  <a:cubicBezTo>
                    <a:pt x="43599" y="4113"/>
                    <a:pt x="43585" y="4116"/>
                    <a:pt x="43574" y="4121"/>
                  </a:cubicBezTo>
                  <a:cubicBezTo>
                    <a:pt x="43505" y="4167"/>
                    <a:pt x="43482" y="4235"/>
                    <a:pt x="43505" y="4304"/>
                  </a:cubicBezTo>
                  <a:cubicBezTo>
                    <a:pt x="43870" y="4966"/>
                    <a:pt x="44601" y="5400"/>
                    <a:pt x="45331" y="5468"/>
                  </a:cubicBezTo>
                  <a:cubicBezTo>
                    <a:pt x="45194" y="5742"/>
                    <a:pt x="45012" y="6016"/>
                    <a:pt x="44829" y="6267"/>
                  </a:cubicBezTo>
                  <a:cubicBezTo>
                    <a:pt x="44783" y="6335"/>
                    <a:pt x="44783" y="6404"/>
                    <a:pt x="44852" y="6450"/>
                  </a:cubicBezTo>
                  <a:cubicBezTo>
                    <a:pt x="44875" y="6472"/>
                    <a:pt x="44898" y="6472"/>
                    <a:pt x="44920" y="6472"/>
                  </a:cubicBezTo>
                  <a:cubicBezTo>
                    <a:pt x="44966" y="6472"/>
                    <a:pt x="44989" y="6450"/>
                    <a:pt x="45012" y="6427"/>
                  </a:cubicBezTo>
                  <a:cubicBezTo>
                    <a:pt x="45263" y="6107"/>
                    <a:pt x="45468" y="5765"/>
                    <a:pt x="45651" y="5400"/>
                  </a:cubicBezTo>
                  <a:cubicBezTo>
                    <a:pt x="45651" y="5354"/>
                    <a:pt x="45651" y="5308"/>
                    <a:pt x="45628" y="5263"/>
                  </a:cubicBezTo>
                  <a:cubicBezTo>
                    <a:pt x="45605" y="5240"/>
                    <a:pt x="45559" y="5217"/>
                    <a:pt x="45537" y="5217"/>
                  </a:cubicBezTo>
                  <a:cubicBezTo>
                    <a:pt x="45518" y="5218"/>
                    <a:pt x="45500" y="5218"/>
                    <a:pt x="45481" y="5218"/>
                  </a:cubicBezTo>
                  <a:cubicBezTo>
                    <a:pt x="44770" y="5218"/>
                    <a:pt x="44067" y="4791"/>
                    <a:pt x="43733" y="4190"/>
                  </a:cubicBezTo>
                  <a:cubicBezTo>
                    <a:pt x="43716" y="4138"/>
                    <a:pt x="43661" y="4113"/>
                    <a:pt x="43615" y="4113"/>
                  </a:cubicBezTo>
                  <a:close/>
                  <a:moveTo>
                    <a:pt x="39830" y="3368"/>
                  </a:moveTo>
                  <a:cubicBezTo>
                    <a:pt x="40332" y="3368"/>
                    <a:pt x="40835" y="3528"/>
                    <a:pt x="41223" y="3825"/>
                  </a:cubicBezTo>
                  <a:cubicBezTo>
                    <a:pt x="41816" y="4304"/>
                    <a:pt x="42159" y="5080"/>
                    <a:pt x="42067" y="5833"/>
                  </a:cubicBezTo>
                  <a:cubicBezTo>
                    <a:pt x="41976" y="6586"/>
                    <a:pt x="41497" y="7271"/>
                    <a:pt x="40812" y="7614"/>
                  </a:cubicBezTo>
                  <a:cubicBezTo>
                    <a:pt x="40355" y="7819"/>
                    <a:pt x="39830" y="7888"/>
                    <a:pt x="39351" y="7910"/>
                  </a:cubicBezTo>
                  <a:cubicBezTo>
                    <a:pt x="39260" y="7922"/>
                    <a:pt x="39168" y="7927"/>
                    <a:pt x="39077" y="7927"/>
                  </a:cubicBezTo>
                  <a:cubicBezTo>
                    <a:pt x="38986" y="7927"/>
                    <a:pt x="38894" y="7922"/>
                    <a:pt x="38803" y="7910"/>
                  </a:cubicBezTo>
                  <a:cubicBezTo>
                    <a:pt x="38506" y="7865"/>
                    <a:pt x="38210" y="7705"/>
                    <a:pt x="37936" y="7477"/>
                  </a:cubicBezTo>
                  <a:cubicBezTo>
                    <a:pt x="37228" y="6883"/>
                    <a:pt x="36954" y="5879"/>
                    <a:pt x="37228" y="5012"/>
                  </a:cubicBezTo>
                  <a:cubicBezTo>
                    <a:pt x="37525" y="4121"/>
                    <a:pt x="38438" y="3711"/>
                    <a:pt x="39100" y="3482"/>
                  </a:cubicBezTo>
                  <a:cubicBezTo>
                    <a:pt x="39328" y="3391"/>
                    <a:pt x="39579" y="3368"/>
                    <a:pt x="39830" y="3368"/>
                  </a:cubicBezTo>
                  <a:close/>
                  <a:moveTo>
                    <a:pt x="46740" y="1"/>
                  </a:moveTo>
                  <a:cubicBezTo>
                    <a:pt x="46153" y="1"/>
                    <a:pt x="45566" y="221"/>
                    <a:pt x="45103" y="583"/>
                  </a:cubicBezTo>
                  <a:cubicBezTo>
                    <a:pt x="44601" y="1017"/>
                    <a:pt x="44258" y="1656"/>
                    <a:pt x="44190" y="2318"/>
                  </a:cubicBezTo>
                  <a:cubicBezTo>
                    <a:pt x="44167" y="2546"/>
                    <a:pt x="44190" y="2798"/>
                    <a:pt x="44258" y="3049"/>
                  </a:cubicBezTo>
                  <a:cubicBezTo>
                    <a:pt x="43368" y="3186"/>
                    <a:pt x="42547" y="3574"/>
                    <a:pt x="41885" y="4167"/>
                  </a:cubicBezTo>
                  <a:cubicBezTo>
                    <a:pt x="41748" y="3962"/>
                    <a:pt x="41565" y="3802"/>
                    <a:pt x="41382" y="3642"/>
                  </a:cubicBezTo>
                  <a:cubicBezTo>
                    <a:pt x="40943" y="3294"/>
                    <a:pt x="40393" y="3106"/>
                    <a:pt x="39839" y="3106"/>
                  </a:cubicBezTo>
                  <a:cubicBezTo>
                    <a:pt x="39559" y="3106"/>
                    <a:pt x="39277" y="3154"/>
                    <a:pt x="39009" y="3254"/>
                  </a:cubicBezTo>
                  <a:cubicBezTo>
                    <a:pt x="38301" y="3505"/>
                    <a:pt x="37320" y="3939"/>
                    <a:pt x="37000" y="4920"/>
                  </a:cubicBezTo>
                  <a:cubicBezTo>
                    <a:pt x="36863" y="5354"/>
                    <a:pt x="36840" y="5810"/>
                    <a:pt x="36932" y="6244"/>
                  </a:cubicBezTo>
                  <a:cubicBezTo>
                    <a:pt x="35950" y="6541"/>
                    <a:pt x="34969" y="6883"/>
                    <a:pt x="34033" y="7317"/>
                  </a:cubicBezTo>
                  <a:cubicBezTo>
                    <a:pt x="33987" y="7340"/>
                    <a:pt x="33941" y="7408"/>
                    <a:pt x="33987" y="7477"/>
                  </a:cubicBezTo>
                  <a:cubicBezTo>
                    <a:pt x="33987" y="7522"/>
                    <a:pt x="34033" y="7545"/>
                    <a:pt x="34078" y="7545"/>
                  </a:cubicBezTo>
                  <a:lnTo>
                    <a:pt x="34147" y="7545"/>
                  </a:lnTo>
                  <a:cubicBezTo>
                    <a:pt x="35060" y="7134"/>
                    <a:pt x="36018" y="6769"/>
                    <a:pt x="37000" y="6472"/>
                  </a:cubicBezTo>
                  <a:cubicBezTo>
                    <a:pt x="37137" y="6952"/>
                    <a:pt x="37411" y="7363"/>
                    <a:pt x="37776" y="7682"/>
                  </a:cubicBezTo>
                  <a:cubicBezTo>
                    <a:pt x="38073" y="7933"/>
                    <a:pt x="38415" y="8093"/>
                    <a:pt x="38758" y="8161"/>
                  </a:cubicBezTo>
                  <a:lnTo>
                    <a:pt x="39374" y="8161"/>
                  </a:lnTo>
                  <a:cubicBezTo>
                    <a:pt x="39876" y="8116"/>
                    <a:pt x="40424" y="8070"/>
                    <a:pt x="40903" y="7819"/>
                  </a:cubicBezTo>
                  <a:cubicBezTo>
                    <a:pt x="41679" y="7477"/>
                    <a:pt x="42227" y="6701"/>
                    <a:pt x="42318" y="5856"/>
                  </a:cubicBezTo>
                  <a:cubicBezTo>
                    <a:pt x="42364" y="5354"/>
                    <a:pt x="42250" y="4829"/>
                    <a:pt x="41999" y="4372"/>
                  </a:cubicBezTo>
                  <a:cubicBezTo>
                    <a:pt x="42661" y="3802"/>
                    <a:pt x="43482" y="3414"/>
                    <a:pt x="44327" y="3277"/>
                  </a:cubicBezTo>
                  <a:cubicBezTo>
                    <a:pt x="44578" y="3893"/>
                    <a:pt x="45057" y="4487"/>
                    <a:pt x="45765" y="4738"/>
                  </a:cubicBezTo>
                  <a:cubicBezTo>
                    <a:pt x="45993" y="4806"/>
                    <a:pt x="46244" y="4852"/>
                    <a:pt x="46495" y="4852"/>
                  </a:cubicBezTo>
                  <a:cubicBezTo>
                    <a:pt x="47340" y="4852"/>
                    <a:pt x="48162" y="4418"/>
                    <a:pt x="48618" y="3711"/>
                  </a:cubicBezTo>
                  <a:cubicBezTo>
                    <a:pt x="49189" y="2798"/>
                    <a:pt x="49052" y="1474"/>
                    <a:pt x="48321" y="675"/>
                  </a:cubicBezTo>
                  <a:cubicBezTo>
                    <a:pt x="48162" y="492"/>
                    <a:pt x="47979" y="332"/>
                    <a:pt x="47796" y="241"/>
                  </a:cubicBezTo>
                  <a:cubicBezTo>
                    <a:pt x="47568" y="104"/>
                    <a:pt x="47294" y="36"/>
                    <a:pt x="46975" y="13"/>
                  </a:cubicBezTo>
                  <a:cubicBezTo>
                    <a:pt x="46896" y="5"/>
                    <a:pt x="46818" y="1"/>
                    <a:pt x="46740" y="1"/>
                  </a:cubicBezTo>
                  <a:close/>
                  <a:moveTo>
                    <a:pt x="41183" y="8193"/>
                  </a:moveTo>
                  <a:cubicBezTo>
                    <a:pt x="41159" y="8193"/>
                    <a:pt x="41134" y="8199"/>
                    <a:pt x="41109" y="8207"/>
                  </a:cubicBezTo>
                  <a:cubicBezTo>
                    <a:pt x="41063" y="8253"/>
                    <a:pt x="41040" y="8321"/>
                    <a:pt x="41086" y="8390"/>
                  </a:cubicBezTo>
                  <a:cubicBezTo>
                    <a:pt x="41451" y="8915"/>
                    <a:pt x="42067" y="9234"/>
                    <a:pt x="42706" y="9280"/>
                  </a:cubicBezTo>
                  <a:lnTo>
                    <a:pt x="42820" y="9280"/>
                  </a:lnTo>
                  <a:cubicBezTo>
                    <a:pt x="43437" y="9280"/>
                    <a:pt x="44030" y="9029"/>
                    <a:pt x="44441" y="8572"/>
                  </a:cubicBezTo>
                  <a:cubicBezTo>
                    <a:pt x="44487" y="8527"/>
                    <a:pt x="44464" y="8435"/>
                    <a:pt x="44418" y="8390"/>
                  </a:cubicBezTo>
                  <a:cubicBezTo>
                    <a:pt x="44398" y="8369"/>
                    <a:pt x="44373" y="8358"/>
                    <a:pt x="44347" y="8358"/>
                  </a:cubicBezTo>
                  <a:cubicBezTo>
                    <a:pt x="44316" y="8358"/>
                    <a:pt x="44284" y="8375"/>
                    <a:pt x="44258" y="8413"/>
                  </a:cubicBezTo>
                  <a:cubicBezTo>
                    <a:pt x="43901" y="8791"/>
                    <a:pt x="43388" y="9034"/>
                    <a:pt x="42863" y="9034"/>
                  </a:cubicBezTo>
                  <a:cubicBezTo>
                    <a:pt x="42819" y="9034"/>
                    <a:pt x="42774" y="9032"/>
                    <a:pt x="42729" y="9029"/>
                  </a:cubicBezTo>
                  <a:cubicBezTo>
                    <a:pt x="42159" y="9006"/>
                    <a:pt x="41611" y="8709"/>
                    <a:pt x="41291" y="8253"/>
                  </a:cubicBezTo>
                  <a:cubicBezTo>
                    <a:pt x="41262" y="8209"/>
                    <a:pt x="41224" y="8193"/>
                    <a:pt x="41183" y="8193"/>
                  </a:cubicBezTo>
                  <a:close/>
                  <a:moveTo>
                    <a:pt x="56160" y="33492"/>
                  </a:moveTo>
                  <a:cubicBezTo>
                    <a:pt x="56105" y="33492"/>
                    <a:pt x="56055" y="33532"/>
                    <a:pt x="56036" y="33589"/>
                  </a:cubicBezTo>
                  <a:cubicBezTo>
                    <a:pt x="55991" y="33908"/>
                    <a:pt x="56128" y="34228"/>
                    <a:pt x="56379" y="34433"/>
                  </a:cubicBezTo>
                  <a:cubicBezTo>
                    <a:pt x="56538" y="34547"/>
                    <a:pt x="56744" y="34593"/>
                    <a:pt x="56926" y="34593"/>
                  </a:cubicBezTo>
                  <a:cubicBezTo>
                    <a:pt x="57041" y="34593"/>
                    <a:pt x="57178" y="34570"/>
                    <a:pt x="57292" y="34547"/>
                  </a:cubicBezTo>
                  <a:cubicBezTo>
                    <a:pt x="57566" y="34433"/>
                    <a:pt x="57794" y="34182"/>
                    <a:pt x="57908" y="33886"/>
                  </a:cubicBezTo>
                  <a:cubicBezTo>
                    <a:pt x="57931" y="33840"/>
                    <a:pt x="57908" y="33749"/>
                    <a:pt x="57839" y="33726"/>
                  </a:cubicBezTo>
                  <a:cubicBezTo>
                    <a:pt x="57827" y="33722"/>
                    <a:pt x="57815" y="33720"/>
                    <a:pt x="57803" y="33720"/>
                  </a:cubicBezTo>
                  <a:cubicBezTo>
                    <a:pt x="57748" y="33720"/>
                    <a:pt x="57698" y="33761"/>
                    <a:pt x="57680" y="33817"/>
                  </a:cubicBezTo>
                  <a:cubicBezTo>
                    <a:pt x="57588" y="34045"/>
                    <a:pt x="57406" y="34228"/>
                    <a:pt x="57200" y="34296"/>
                  </a:cubicBezTo>
                  <a:cubicBezTo>
                    <a:pt x="57109" y="34333"/>
                    <a:pt x="57014" y="34351"/>
                    <a:pt x="56921" y="34351"/>
                  </a:cubicBezTo>
                  <a:cubicBezTo>
                    <a:pt x="56782" y="34351"/>
                    <a:pt x="56648" y="34310"/>
                    <a:pt x="56538" y="34228"/>
                  </a:cubicBezTo>
                  <a:cubicBezTo>
                    <a:pt x="56333" y="34091"/>
                    <a:pt x="56242" y="33840"/>
                    <a:pt x="56287" y="33634"/>
                  </a:cubicBezTo>
                  <a:cubicBezTo>
                    <a:pt x="56287" y="33566"/>
                    <a:pt x="56265" y="33497"/>
                    <a:pt x="56196" y="33497"/>
                  </a:cubicBezTo>
                  <a:cubicBezTo>
                    <a:pt x="56184" y="33493"/>
                    <a:pt x="56172" y="33492"/>
                    <a:pt x="56160" y="33492"/>
                  </a:cubicBezTo>
                  <a:close/>
                  <a:moveTo>
                    <a:pt x="66627" y="34022"/>
                  </a:moveTo>
                  <a:cubicBezTo>
                    <a:pt x="66559" y="34022"/>
                    <a:pt x="66490" y="34068"/>
                    <a:pt x="66490" y="34137"/>
                  </a:cubicBezTo>
                  <a:cubicBezTo>
                    <a:pt x="66445" y="34456"/>
                    <a:pt x="66604" y="34799"/>
                    <a:pt x="66901" y="34958"/>
                  </a:cubicBezTo>
                  <a:cubicBezTo>
                    <a:pt x="67038" y="35027"/>
                    <a:pt x="67198" y="35072"/>
                    <a:pt x="67358" y="35072"/>
                  </a:cubicBezTo>
                  <a:cubicBezTo>
                    <a:pt x="67517" y="35072"/>
                    <a:pt x="67677" y="35027"/>
                    <a:pt x="67837" y="34935"/>
                  </a:cubicBezTo>
                  <a:cubicBezTo>
                    <a:pt x="68065" y="34821"/>
                    <a:pt x="68271" y="34593"/>
                    <a:pt x="68339" y="34319"/>
                  </a:cubicBezTo>
                  <a:cubicBezTo>
                    <a:pt x="68362" y="34251"/>
                    <a:pt x="68316" y="34182"/>
                    <a:pt x="68248" y="34159"/>
                  </a:cubicBezTo>
                  <a:cubicBezTo>
                    <a:pt x="68240" y="34155"/>
                    <a:pt x="68231" y="34153"/>
                    <a:pt x="68222" y="34153"/>
                  </a:cubicBezTo>
                  <a:cubicBezTo>
                    <a:pt x="68179" y="34153"/>
                    <a:pt x="68130" y="34194"/>
                    <a:pt x="68111" y="34251"/>
                  </a:cubicBezTo>
                  <a:cubicBezTo>
                    <a:pt x="68042" y="34456"/>
                    <a:pt x="67905" y="34639"/>
                    <a:pt x="67723" y="34730"/>
                  </a:cubicBezTo>
                  <a:cubicBezTo>
                    <a:pt x="67609" y="34787"/>
                    <a:pt x="67483" y="34816"/>
                    <a:pt x="67363" y="34816"/>
                  </a:cubicBezTo>
                  <a:cubicBezTo>
                    <a:pt x="67244" y="34816"/>
                    <a:pt x="67129" y="34787"/>
                    <a:pt x="67038" y="34730"/>
                  </a:cubicBezTo>
                  <a:cubicBezTo>
                    <a:pt x="66833" y="34616"/>
                    <a:pt x="66696" y="34388"/>
                    <a:pt x="66741" y="34159"/>
                  </a:cubicBezTo>
                  <a:cubicBezTo>
                    <a:pt x="66741" y="34091"/>
                    <a:pt x="66696" y="34045"/>
                    <a:pt x="66627" y="34022"/>
                  </a:cubicBezTo>
                  <a:close/>
                  <a:moveTo>
                    <a:pt x="6913" y="28056"/>
                  </a:moveTo>
                  <a:cubicBezTo>
                    <a:pt x="6882" y="28056"/>
                    <a:pt x="6850" y="28073"/>
                    <a:pt x="6825" y="28111"/>
                  </a:cubicBezTo>
                  <a:cubicBezTo>
                    <a:pt x="4771" y="30736"/>
                    <a:pt x="2648" y="33475"/>
                    <a:pt x="1575" y="36739"/>
                  </a:cubicBezTo>
                  <a:cubicBezTo>
                    <a:pt x="1552" y="36807"/>
                    <a:pt x="1598" y="36876"/>
                    <a:pt x="1644" y="36898"/>
                  </a:cubicBezTo>
                  <a:lnTo>
                    <a:pt x="1689" y="36898"/>
                  </a:lnTo>
                  <a:cubicBezTo>
                    <a:pt x="1735" y="36898"/>
                    <a:pt x="1781" y="36876"/>
                    <a:pt x="1803" y="36807"/>
                  </a:cubicBezTo>
                  <a:cubicBezTo>
                    <a:pt x="2853" y="33589"/>
                    <a:pt x="4976" y="30873"/>
                    <a:pt x="7008" y="28248"/>
                  </a:cubicBezTo>
                  <a:cubicBezTo>
                    <a:pt x="7053" y="28202"/>
                    <a:pt x="7053" y="28134"/>
                    <a:pt x="6985" y="28088"/>
                  </a:cubicBezTo>
                  <a:cubicBezTo>
                    <a:pt x="6964" y="28067"/>
                    <a:pt x="6939" y="28056"/>
                    <a:pt x="6913" y="28056"/>
                  </a:cubicBezTo>
                  <a:close/>
                  <a:moveTo>
                    <a:pt x="60710" y="36593"/>
                  </a:moveTo>
                  <a:cubicBezTo>
                    <a:pt x="60661" y="36593"/>
                    <a:pt x="60618" y="36619"/>
                    <a:pt x="60601" y="36670"/>
                  </a:cubicBezTo>
                  <a:cubicBezTo>
                    <a:pt x="60487" y="36921"/>
                    <a:pt x="60579" y="37241"/>
                    <a:pt x="60784" y="37423"/>
                  </a:cubicBezTo>
                  <a:cubicBezTo>
                    <a:pt x="60906" y="37545"/>
                    <a:pt x="61088" y="37606"/>
                    <a:pt x="61271" y="37606"/>
                  </a:cubicBezTo>
                  <a:cubicBezTo>
                    <a:pt x="61362" y="37606"/>
                    <a:pt x="61453" y="37591"/>
                    <a:pt x="61537" y="37560"/>
                  </a:cubicBezTo>
                  <a:cubicBezTo>
                    <a:pt x="61628" y="37515"/>
                    <a:pt x="61720" y="37446"/>
                    <a:pt x="61811" y="37355"/>
                  </a:cubicBezTo>
                  <a:cubicBezTo>
                    <a:pt x="61834" y="37469"/>
                    <a:pt x="61880" y="37560"/>
                    <a:pt x="61971" y="37652"/>
                  </a:cubicBezTo>
                  <a:cubicBezTo>
                    <a:pt x="62085" y="37720"/>
                    <a:pt x="62199" y="37766"/>
                    <a:pt x="62336" y="37766"/>
                  </a:cubicBezTo>
                  <a:cubicBezTo>
                    <a:pt x="62519" y="37766"/>
                    <a:pt x="62678" y="37697"/>
                    <a:pt x="62815" y="37606"/>
                  </a:cubicBezTo>
                  <a:cubicBezTo>
                    <a:pt x="63044" y="37446"/>
                    <a:pt x="63158" y="37218"/>
                    <a:pt x="63135" y="37013"/>
                  </a:cubicBezTo>
                  <a:cubicBezTo>
                    <a:pt x="63135" y="36944"/>
                    <a:pt x="63066" y="36898"/>
                    <a:pt x="62998" y="36898"/>
                  </a:cubicBezTo>
                  <a:cubicBezTo>
                    <a:pt x="62930" y="36898"/>
                    <a:pt x="62884" y="36967"/>
                    <a:pt x="62884" y="37035"/>
                  </a:cubicBezTo>
                  <a:cubicBezTo>
                    <a:pt x="62907" y="37172"/>
                    <a:pt x="62793" y="37309"/>
                    <a:pt x="62678" y="37401"/>
                  </a:cubicBezTo>
                  <a:cubicBezTo>
                    <a:pt x="62582" y="37470"/>
                    <a:pt x="62451" y="37522"/>
                    <a:pt x="62333" y="37522"/>
                  </a:cubicBezTo>
                  <a:cubicBezTo>
                    <a:pt x="62256" y="37522"/>
                    <a:pt x="62185" y="37500"/>
                    <a:pt x="62131" y="37446"/>
                  </a:cubicBezTo>
                  <a:cubicBezTo>
                    <a:pt x="62017" y="37355"/>
                    <a:pt x="61994" y="37127"/>
                    <a:pt x="61994" y="36921"/>
                  </a:cubicBezTo>
                  <a:cubicBezTo>
                    <a:pt x="61994" y="36853"/>
                    <a:pt x="61948" y="36807"/>
                    <a:pt x="61880" y="36807"/>
                  </a:cubicBezTo>
                  <a:cubicBezTo>
                    <a:pt x="61811" y="36807"/>
                    <a:pt x="61765" y="36853"/>
                    <a:pt x="61743" y="36898"/>
                  </a:cubicBezTo>
                  <a:cubicBezTo>
                    <a:pt x="61720" y="37081"/>
                    <a:pt x="61606" y="37264"/>
                    <a:pt x="61446" y="37332"/>
                  </a:cubicBezTo>
                  <a:cubicBezTo>
                    <a:pt x="61395" y="37354"/>
                    <a:pt x="61339" y="37364"/>
                    <a:pt x="61282" y="37364"/>
                  </a:cubicBezTo>
                  <a:cubicBezTo>
                    <a:pt x="61161" y="37364"/>
                    <a:pt x="61037" y="37318"/>
                    <a:pt x="60944" y="37241"/>
                  </a:cubicBezTo>
                  <a:cubicBezTo>
                    <a:pt x="60807" y="37127"/>
                    <a:pt x="60761" y="36921"/>
                    <a:pt x="60830" y="36761"/>
                  </a:cubicBezTo>
                  <a:cubicBezTo>
                    <a:pt x="60852" y="36693"/>
                    <a:pt x="60830" y="36625"/>
                    <a:pt x="60761" y="36602"/>
                  </a:cubicBezTo>
                  <a:cubicBezTo>
                    <a:pt x="60744" y="36596"/>
                    <a:pt x="60727" y="36593"/>
                    <a:pt x="60710" y="36593"/>
                  </a:cubicBezTo>
                  <a:close/>
                  <a:moveTo>
                    <a:pt x="1182" y="37986"/>
                  </a:moveTo>
                  <a:cubicBezTo>
                    <a:pt x="1133" y="37986"/>
                    <a:pt x="1090" y="38011"/>
                    <a:pt x="1073" y="38063"/>
                  </a:cubicBezTo>
                  <a:cubicBezTo>
                    <a:pt x="388" y="39774"/>
                    <a:pt x="23" y="41669"/>
                    <a:pt x="0" y="43518"/>
                  </a:cubicBezTo>
                  <a:cubicBezTo>
                    <a:pt x="0" y="43586"/>
                    <a:pt x="69" y="43632"/>
                    <a:pt x="137" y="43632"/>
                  </a:cubicBezTo>
                  <a:cubicBezTo>
                    <a:pt x="206" y="43632"/>
                    <a:pt x="251" y="43586"/>
                    <a:pt x="251" y="43518"/>
                  </a:cubicBezTo>
                  <a:cubicBezTo>
                    <a:pt x="274" y="41692"/>
                    <a:pt x="616" y="39843"/>
                    <a:pt x="1301" y="38154"/>
                  </a:cubicBezTo>
                  <a:cubicBezTo>
                    <a:pt x="1324" y="38085"/>
                    <a:pt x="1301" y="38017"/>
                    <a:pt x="1233" y="37994"/>
                  </a:cubicBezTo>
                  <a:cubicBezTo>
                    <a:pt x="1216" y="37988"/>
                    <a:pt x="1198" y="37986"/>
                    <a:pt x="1182" y="37986"/>
                  </a:cubicBezTo>
                  <a:close/>
                  <a:moveTo>
                    <a:pt x="57429" y="45549"/>
                  </a:moveTo>
                  <a:cubicBezTo>
                    <a:pt x="57132" y="45549"/>
                    <a:pt x="56835" y="45595"/>
                    <a:pt x="56538" y="45663"/>
                  </a:cubicBezTo>
                  <a:cubicBezTo>
                    <a:pt x="56242" y="45732"/>
                    <a:pt x="55991" y="45823"/>
                    <a:pt x="55740" y="45960"/>
                  </a:cubicBezTo>
                  <a:cubicBezTo>
                    <a:pt x="55671" y="46006"/>
                    <a:pt x="55648" y="46074"/>
                    <a:pt x="55694" y="46143"/>
                  </a:cubicBezTo>
                  <a:cubicBezTo>
                    <a:pt x="55711" y="46176"/>
                    <a:pt x="55764" y="46197"/>
                    <a:pt x="55809" y="46197"/>
                  </a:cubicBezTo>
                  <a:cubicBezTo>
                    <a:pt x="55826" y="46197"/>
                    <a:pt x="55841" y="46194"/>
                    <a:pt x="55854" y="46188"/>
                  </a:cubicBezTo>
                  <a:cubicBezTo>
                    <a:pt x="56082" y="46051"/>
                    <a:pt x="56333" y="45960"/>
                    <a:pt x="56607" y="45892"/>
                  </a:cubicBezTo>
                  <a:cubicBezTo>
                    <a:pt x="56881" y="45823"/>
                    <a:pt x="57155" y="45800"/>
                    <a:pt x="57429" y="45800"/>
                  </a:cubicBezTo>
                  <a:cubicBezTo>
                    <a:pt x="57862" y="45800"/>
                    <a:pt x="58296" y="45892"/>
                    <a:pt x="58661" y="46074"/>
                  </a:cubicBezTo>
                  <a:cubicBezTo>
                    <a:pt x="58935" y="46188"/>
                    <a:pt x="59186" y="46348"/>
                    <a:pt x="59414" y="46531"/>
                  </a:cubicBezTo>
                  <a:cubicBezTo>
                    <a:pt x="59894" y="46919"/>
                    <a:pt x="60259" y="47467"/>
                    <a:pt x="60442" y="48037"/>
                  </a:cubicBezTo>
                  <a:cubicBezTo>
                    <a:pt x="60464" y="48083"/>
                    <a:pt x="60487" y="48151"/>
                    <a:pt x="60487" y="48197"/>
                  </a:cubicBezTo>
                  <a:cubicBezTo>
                    <a:pt x="60556" y="48448"/>
                    <a:pt x="60556" y="48631"/>
                    <a:pt x="60510" y="48790"/>
                  </a:cubicBezTo>
                  <a:cubicBezTo>
                    <a:pt x="60464" y="48950"/>
                    <a:pt x="60305" y="49110"/>
                    <a:pt x="60145" y="49110"/>
                  </a:cubicBezTo>
                  <a:cubicBezTo>
                    <a:pt x="60076" y="49087"/>
                    <a:pt x="60031" y="49087"/>
                    <a:pt x="59985" y="49064"/>
                  </a:cubicBezTo>
                  <a:cubicBezTo>
                    <a:pt x="59871" y="48973"/>
                    <a:pt x="59757" y="48836"/>
                    <a:pt x="59666" y="48676"/>
                  </a:cubicBezTo>
                  <a:cubicBezTo>
                    <a:pt x="59643" y="48653"/>
                    <a:pt x="59620" y="48608"/>
                    <a:pt x="59597" y="48585"/>
                  </a:cubicBezTo>
                  <a:cubicBezTo>
                    <a:pt x="59323" y="48220"/>
                    <a:pt x="58958" y="47923"/>
                    <a:pt x="58524" y="47786"/>
                  </a:cubicBezTo>
                  <a:cubicBezTo>
                    <a:pt x="58512" y="47782"/>
                    <a:pt x="58499" y="47780"/>
                    <a:pt x="58487" y="47780"/>
                  </a:cubicBezTo>
                  <a:cubicBezTo>
                    <a:pt x="58432" y="47780"/>
                    <a:pt x="58383" y="47817"/>
                    <a:pt x="58364" y="47855"/>
                  </a:cubicBezTo>
                  <a:cubicBezTo>
                    <a:pt x="58342" y="47923"/>
                    <a:pt x="58387" y="47992"/>
                    <a:pt x="58433" y="48014"/>
                  </a:cubicBezTo>
                  <a:cubicBezTo>
                    <a:pt x="58821" y="48151"/>
                    <a:pt x="59163" y="48402"/>
                    <a:pt x="59392" y="48722"/>
                  </a:cubicBezTo>
                  <a:cubicBezTo>
                    <a:pt x="59414" y="48768"/>
                    <a:pt x="59437" y="48790"/>
                    <a:pt x="59460" y="48836"/>
                  </a:cubicBezTo>
                  <a:cubicBezTo>
                    <a:pt x="59551" y="48973"/>
                    <a:pt x="59666" y="49110"/>
                    <a:pt x="59802" y="49224"/>
                  </a:cubicBezTo>
                  <a:cubicBezTo>
                    <a:pt x="59848" y="49475"/>
                    <a:pt x="59894" y="49726"/>
                    <a:pt x="59734" y="49886"/>
                  </a:cubicBezTo>
                  <a:cubicBezTo>
                    <a:pt x="59664" y="49956"/>
                    <a:pt x="59568" y="49986"/>
                    <a:pt x="59496" y="49986"/>
                  </a:cubicBezTo>
                  <a:cubicBezTo>
                    <a:pt x="59473" y="49986"/>
                    <a:pt x="59453" y="49983"/>
                    <a:pt x="59437" y="49977"/>
                  </a:cubicBezTo>
                  <a:cubicBezTo>
                    <a:pt x="59323" y="49977"/>
                    <a:pt x="59232" y="49932"/>
                    <a:pt x="59141" y="49886"/>
                  </a:cubicBezTo>
                  <a:cubicBezTo>
                    <a:pt x="58981" y="49795"/>
                    <a:pt x="58867" y="49658"/>
                    <a:pt x="58753" y="49544"/>
                  </a:cubicBezTo>
                  <a:cubicBezTo>
                    <a:pt x="58684" y="49475"/>
                    <a:pt x="58616" y="49407"/>
                    <a:pt x="58547" y="49338"/>
                  </a:cubicBezTo>
                  <a:cubicBezTo>
                    <a:pt x="58312" y="49103"/>
                    <a:pt x="58061" y="48986"/>
                    <a:pt x="57821" y="48986"/>
                  </a:cubicBezTo>
                  <a:cubicBezTo>
                    <a:pt x="57781" y="48986"/>
                    <a:pt x="57742" y="48989"/>
                    <a:pt x="57703" y="48996"/>
                  </a:cubicBezTo>
                  <a:cubicBezTo>
                    <a:pt x="57634" y="49019"/>
                    <a:pt x="57588" y="49087"/>
                    <a:pt x="57611" y="49156"/>
                  </a:cubicBezTo>
                  <a:cubicBezTo>
                    <a:pt x="57630" y="49212"/>
                    <a:pt x="57664" y="49253"/>
                    <a:pt x="57714" y="49253"/>
                  </a:cubicBezTo>
                  <a:cubicBezTo>
                    <a:pt x="57725" y="49253"/>
                    <a:pt x="57736" y="49251"/>
                    <a:pt x="57748" y="49247"/>
                  </a:cubicBezTo>
                  <a:cubicBezTo>
                    <a:pt x="57777" y="49242"/>
                    <a:pt x="57806" y="49240"/>
                    <a:pt x="57834" y="49240"/>
                  </a:cubicBezTo>
                  <a:cubicBezTo>
                    <a:pt x="58070" y="49240"/>
                    <a:pt x="58265" y="49398"/>
                    <a:pt x="58387" y="49521"/>
                  </a:cubicBezTo>
                  <a:cubicBezTo>
                    <a:pt x="58456" y="49566"/>
                    <a:pt x="58501" y="49635"/>
                    <a:pt x="58570" y="49703"/>
                  </a:cubicBezTo>
                  <a:cubicBezTo>
                    <a:pt x="58707" y="49840"/>
                    <a:pt x="58821" y="50000"/>
                    <a:pt x="59004" y="50091"/>
                  </a:cubicBezTo>
                  <a:cubicBezTo>
                    <a:pt x="59118" y="50183"/>
                    <a:pt x="59277" y="50228"/>
                    <a:pt x="59414" y="50228"/>
                  </a:cubicBezTo>
                  <a:lnTo>
                    <a:pt x="59483" y="50228"/>
                  </a:lnTo>
                  <a:cubicBezTo>
                    <a:pt x="59666" y="50228"/>
                    <a:pt x="59802" y="50183"/>
                    <a:pt x="59917" y="50046"/>
                  </a:cubicBezTo>
                  <a:cubicBezTo>
                    <a:pt x="60099" y="49863"/>
                    <a:pt x="60122" y="49612"/>
                    <a:pt x="60076" y="49338"/>
                  </a:cubicBezTo>
                  <a:cubicBezTo>
                    <a:pt x="60099" y="49338"/>
                    <a:pt x="60099" y="49338"/>
                    <a:pt x="60122" y="49361"/>
                  </a:cubicBezTo>
                  <a:lnTo>
                    <a:pt x="60145" y="49361"/>
                  </a:lnTo>
                  <a:cubicBezTo>
                    <a:pt x="60442" y="49361"/>
                    <a:pt x="60670" y="49110"/>
                    <a:pt x="60761" y="48882"/>
                  </a:cubicBezTo>
                  <a:cubicBezTo>
                    <a:pt x="60830" y="48608"/>
                    <a:pt x="60784" y="48334"/>
                    <a:pt x="60738" y="48128"/>
                  </a:cubicBezTo>
                  <a:cubicBezTo>
                    <a:pt x="60715" y="48083"/>
                    <a:pt x="60693" y="48014"/>
                    <a:pt x="60693" y="47969"/>
                  </a:cubicBezTo>
                  <a:cubicBezTo>
                    <a:pt x="60487" y="47330"/>
                    <a:pt x="60076" y="46759"/>
                    <a:pt x="59574" y="46325"/>
                  </a:cubicBezTo>
                  <a:cubicBezTo>
                    <a:pt x="59323" y="46143"/>
                    <a:pt x="59049" y="45960"/>
                    <a:pt x="58753" y="45846"/>
                  </a:cubicBezTo>
                  <a:cubicBezTo>
                    <a:pt x="58364" y="45663"/>
                    <a:pt x="57885" y="45572"/>
                    <a:pt x="57429" y="45549"/>
                  </a:cubicBezTo>
                  <a:close/>
                  <a:moveTo>
                    <a:pt x="49851" y="54063"/>
                  </a:moveTo>
                  <a:cubicBezTo>
                    <a:pt x="50079" y="54063"/>
                    <a:pt x="50307" y="54223"/>
                    <a:pt x="50376" y="54428"/>
                  </a:cubicBezTo>
                  <a:cubicBezTo>
                    <a:pt x="50421" y="54588"/>
                    <a:pt x="50376" y="54748"/>
                    <a:pt x="50284" y="54885"/>
                  </a:cubicBezTo>
                  <a:cubicBezTo>
                    <a:pt x="50239" y="54999"/>
                    <a:pt x="50147" y="55045"/>
                    <a:pt x="50056" y="55067"/>
                  </a:cubicBezTo>
                  <a:cubicBezTo>
                    <a:pt x="49990" y="55073"/>
                    <a:pt x="49920" y="55078"/>
                    <a:pt x="49850" y="55078"/>
                  </a:cubicBezTo>
                  <a:cubicBezTo>
                    <a:pt x="49652" y="55078"/>
                    <a:pt x="49456" y="55042"/>
                    <a:pt x="49371" y="54908"/>
                  </a:cubicBezTo>
                  <a:cubicBezTo>
                    <a:pt x="49326" y="54862"/>
                    <a:pt x="49303" y="54793"/>
                    <a:pt x="49303" y="54702"/>
                  </a:cubicBezTo>
                  <a:cubicBezTo>
                    <a:pt x="49280" y="54428"/>
                    <a:pt x="49463" y="54154"/>
                    <a:pt x="49737" y="54086"/>
                  </a:cubicBezTo>
                  <a:cubicBezTo>
                    <a:pt x="49759" y="54086"/>
                    <a:pt x="49805" y="54063"/>
                    <a:pt x="49851" y="54063"/>
                  </a:cubicBezTo>
                  <a:close/>
                  <a:moveTo>
                    <a:pt x="49833" y="53816"/>
                  </a:moveTo>
                  <a:cubicBezTo>
                    <a:pt x="49777" y="53816"/>
                    <a:pt x="49722" y="53822"/>
                    <a:pt x="49668" y="53835"/>
                  </a:cubicBezTo>
                  <a:cubicBezTo>
                    <a:pt x="49280" y="53949"/>
                    <a:pt x="49006" y="54314"/>
                    <a:pt x="49052" y="54725"/>
                  </a:cubicBezTo>
                  <a:cubicBezTo>
                    <a:pt x="49052" y="54862"/>
                    <a:pt x="49097" y="54976"/>
                    <a:pt x="49166" y="55067"/>
                  </a:cubicBezTo>
                  <a:cubicBezTo>
                    <a:pt x="49303" y="55273"/>
                    <a:pt x="49554" y="55318"/>
                    <a:pt x="49805" y="55318"/>
                  </a:cubicBezTo>
                  <a:cubicBezTo>
                    <a:pt x="49896" y="55318"/>
                    <a:pt x="50010" y="55318"/>
                    <a:pt x="50102" y="55296"/>
                  </a:cubicBezTo>
                  <a:cubicBezTo>
                    <a:pt x="50261" y="55296"/>
                    <a:pt x="50398" y="55181"/>
                    <a:pt x="50513" y="55022"/>
                  </a:cubicBezTo>
                  <a:cubicBezTo>
                    <a:pt x="50627" y="54839"/>
                    <a:pt x="50672" y="54588"/>
                    <a:pt x="50604" y="54360"/>
                  </a:cubicBezTo>
                  <a:cubicBezTo>
                    <a:pt x="50506" y="54046"/>
                    <a:pt x="50171" y="53816"/>
                    <a:pt x="49833" y="53816"/>
                  </a:cubicBezTo>
                  <a:close/>
                  <a:moveTo>
                    <a:pt x="18900" y="39318"/>
                  </a:moveTo>
                  <a:cubicBezTo>
                    <a:pt x="18831" y="39341"/>
                    <a:pt x="18785" y="39409"/>
                    <a:pt x="18808" y="39478"/>
                  </a:cubicBezTo>
                  <a:cubicBezTo>
                    <a:pt x="19470" y="42605"/>
                    <a:pt x="21912" y="45435"/>
                    <a:pt x="25336" y="47079"/>
                  </a:cubicBezTo>
                  <a:cubicBezTo>
                    <a:pt x="26135" y="47467"/>
                    <a:pt x="27025" y="47786"/>
                    <a:pt x="27938" y="48060"/>
                  </a:cubicBezTo>
                  <a:cubicBezTo>
                    <a:pt x="29102" y="48402"/>
                    <a:pt x="30358" y="48653"/>
                    <a:pt x="31750" y="48813"/>
                  </a:cubicBezTo>
                  <a:cubicBezTo>
                    <a:pt x="32823" y="48950"/>
                    <a:pt x="34010" y="49041"/>
                    <a:pt x="35379" y="49087"/>
                  </a:cubicBezTo>
                  <a:cubicBezTo>
                    <a:pt x="35996" y="49110"/>
                    <a:pt x="36612" y="49110"/>
                    <a:pt x="37228" y="49110"/>
                  </a:cubicBezTo>
                  <a:cubicBezTo>
                    <a:pt x="37639" y="49110"/>
                    <a:pt x="38073" y="49110"/>
                    <a:pt x="38484" y="49087"/>
                  </a:cubicBezTo>
                  <a:cubicBezTo>
                    <a:pt x="39693" y="49064"/>
                    <a:pt x="40926" y="49019"/>
                    <a:pt x="42136" y="48905"/>
                  </a:cubicBezTo>
                  <a:cubicBezTo>
                    <a:pt x="42683" y="48859"/>
                    <a:pt x="43254" y="48813"/>
                    <a:pt x="43870" y="48745"/>
                  </a:cubicBezTo>
                  <a:cubicBezTo>
                    <a:pt x="44624" y="48676"/>
                    <a:pt x="45377" y="48562"/>
                    <a:pt x="46107" y="48471"/>
                  </a:cubicBezTo>
                  <a:cubicBezTo>
                    <a:pt x="46495" y="51598"/>
                    <a:pt x="47454" y="54725"/>
                    <a:pt x="48938" y="57510"/>
                  </a:cubicBezTo>
                  <a:cubicBezTo>
                    <a:pt x="46267" y="59792"/>
                    <a:pt x="42798" y="61618"/>
                    <a:pt x="38894" y="62759"/>
                  </a:cubicBezTo>
                  <a:cubicBezTo>
                    <a:pt x="38506" y="62851"/>
                    <a:pt x="38141" y="62965"/>
                    <a:pt x="37776" y="63056"/>
                  </a:cubicBezTo>
                  <a:cubicBezTo>
                    <a:pt x="37730" y="63056"/>
                    <a:pt x="32914" y="64152"/>
                    <a:pt x="29742" y="64289"/>
                  </a:cubicBezTo>
                  <a:cubicBezTo>
                    <a:pt x="27838" y="64371"/>
                    <a:pt x="25293" y="64387"/>
                    <a:pt x="23552" y="64387"/>
                  </a:cubicBezTo>
                  <a:cubicBezTo>
                    <a:pt x="22392" y="64387"/>
                    <a:pt x="21588" y="64380"/>
                    <a:pt x="21570" y="64380"/>
                  </a:cubicBezTo>
                  <a:cubicBezTo>
                    <a:pt x="19425" y="64312"/>
                    <a:pt x="17713" y="64083"/>
                    <a:pt x="16115" y="63718"/>
                  </a:cubicBezTo>
                  <a:cubicBezTo>
                    <a:pt x="12828" y="62965"/>
                    <a:pt x="9769" y="61344"/>
                    <a:pt x="7304" y="59085"/>
                  </a:cubicBezTo>
                  <a:cubicBezTo>
                    <a:pt x="7281" y="59062"/>
                    <a:pt x="7247" y="59050"/>
                    <a:pt x="7213" y="59050"/>
                  </a:cubicBezTo>
                  <a:cubicBezTo>
                    <a:pt x="7179" y="59050"/>
                    <a:pt x="7144" y="59062"/>
                    <a:pt x="7122" y="59085"/>
                  </a:cubicBezTo>
                  <a:cubicBezTo>
                    <a:pt x="7076" y="59153"/>
                    <a:pt x="7076" y="59222"/>
                    <a:pt x="7144" y="59267"/>
                  </a:cubicBezTo>
                  <a:cubicBezTo>
                    <a:pt x="9632" y="61573"/>
                    <a:pt x="12714" y="63193"/>
                    <a:pt x="16069" y="63969"/>
                  </a:cubicBezTo>
                  <a:cubicBezTo>
                    <a:pt x="17667" y="64334"/>
                    <a:pt x="19402" y="64540"/>
                    <a:pt x="21570" y="64631"/>
                  </a:cubicBezTo>
                  <a:lnTo>
                    <a:pt x="23077" y="64631"/>
                  </a:lnTo>
                  <a:cubicBezTo>
                    <a:pt x="24811" y="64631"/>
                    <a:pt x="27664" y="64631"/>
                    <a:pt x="29764" y="64540"/>
                  </a:cubicBezTo>
                  <a:cubicBezTo>
                    <a:pt x="32960" y="64380"/>
                    <a:pt x="37776" y="63307"/>
                    <a:pt x="37845" y="63307"/>
                  </a:cubicBezTo>
                  <a:cubicBezTo>
                    <a:pt x="38210" y="63193"/>
                    <a:pt x="38575" y="63102"/>
                    <a:pt x="38963" y="62988"/>
                  </a:cubicBezTo>
                  <a:cubicBezTo>
                    <a:pt x="42957" y="61824"/>
                    <a:pt x="46472" y="59975"/>
                    <a:pt x="49166" y="57624"/>
                  </a:cubicBezTo>
                  <a:cubicBezTo>
                    <a:pt x="49645" y="57213"/>
                    <a:pt x="50125" y="56779"/>
                    <a:pt x="50558" y="56323"/>
                  </a:cubicBezTo>
                  <a:cubicBezTo>
                    <a:pt x="50604" y="56254"/>
                    <a:pt x="50604" y="56186"/>
                    <a:pt x="50558" y="56140"/>
                  </a:cubicBezTo>
                  <a:cubicBezTo>
                    <a:pt x="50524" y="56117"/>
                    <a:pt x="50490" y="56106"/>
                    <a:pt x="50458" y="56106"/>
                  </a:cubicBezTo>
                  <a:cubicBezTo>
                    <a:pt x="50427" y="56106"/>
                    <a:pt x="50398" y="56117"/>
                    <a:pt x="50376" y="56140"/>
                  </a:cubicBezTo>
                  <a:cubicBezTo>
                    <a:pt x="49988" y="56551"/>
                    <a:pt x="49554" y="56962"/>
                    <a:pt x="49120" y="57350"/>
                  </a:cubicBezTo>
                  <a:cubicBezTo>
                    <a:pt x="47682" y="54588"/>
                    <a:pt x="46724" y="51507"/>
                    <a:pt x="46358" y="48425"/>
                  </a:cubicBezTo>
                  <a:cubicBezTo>
                    <a:pt x="47659" y="48220"/>
                    <a:pt x="48960" y="47992"/>
                    <a:pt x="50239" y="47718"/>
                  </a:cubicBezTo>
                  <a:cubicBezTo>
                    <a:pt x="50307" y="47695"/>
                    <a:pt x="50330" y="47626"/>
                    <a:pt x="50330" y="47558"/>
                  </a:cubicBezTo>
                  <a:cubicBezTo>
                    <a:pt x="50307" y="47512"/>
                    <a:pt x="50239" y="47467"/>
                    <a:pt x="50170" y="47467"/>
                  </a:cubicBezTo>
                  <a:cubicBezTo>
                    <a:pt x="48869" y="47763"/>
                    <a:pt x="47545" y="47992"/>
                    <a:pt x="46199" y="48197"/>
                  </a:cubicBezTo>
                  <a:cubicBezTo>
                    <a:pt x="45423" y="48311"/>
                    <a:pt x="44624" y="48425"/>
                    <a:pt x="43848" y="48494"/>
                  </a:cubicBezTo>
                  <a:cubicBezTo>
                    <a:pt x="43231" y="48562"/>
                    <a:pt x="42661" y="48631"/>
                    <a:pt x="42113" y="48653"/>
                  </a:cubicBezTo>
                  <a:cubicBezTo>
                    <a:pt x="40903" y="48768"/>
                    <a:pt x="39693" y="48813"/>
                    <a:pt x="38484" y="48859"/>
                  </a:cubicBezTo>
                  <a:cubicBezTo>
                    <a:pt x="37456" y="48859"/>
                    <a:pt x="36407" y="48859"/>
                    <a:pt x="35379" y="48836"/>
                  </a:cubicBezTo>
                  <a:cubicBezTo>
                    <a:pt x="34033" y="48790"/>
                    <a:pt x="32846" y="48699"/>
                    <a:pt x="31773" y="48585"/>
                  </a:cubicBezTo>
                  <a:cubicBezTo>
                    <a:pt x="30381" y="48402"/>
                    <a:pt x="29171" y="48151"/>
                    <a:pt x="28007" y="47832"/>
                  </a:cubicBezTo>
                  <a:cubicBezTo>
                    <a:pt x="27094" y="47558"/>
                    <a:pt x="26226" y="47238"/>
                    <a:pt x="25450" y="46850"/>
                  </a:cubicBezTo>
                  <a:cubicBezTo>
                    <a:pt x="22095" y="45252"/>
                    <a:pt x="19698" y="42468"/>
                    <a:pt x="19036" y="39432"/>
                  </a:cubicBezTo>
                  <a:cubicBezTo>
                    <a:pt x="19036" y="39364"/>
                    <a:pt x="18968" y="39318"/>
                    <a:pt x="18900" y="39318"/>
                  </a:cubicBezTo>
                  <a:close/>
                  <a:moveTo>
                    <a:pt x="40367" y="90479"/>
                  </a:moveTo>
                  <a:cubicBezTo>
                    <a:pt x="40331" y="90479"/>
                    <a:pt x="40293" y="90494"/>
                    <a:pt x="40264" y="90538"/>
                  </a:cubicBezTo>
                  <a:cubicBezTo>
                    <a:pt x="36726" y="95742"/>
                    <a:pt x="31887" y="99942"/>
                    <a:pt x="26226" y="102681"/>
                  </a:cubicBezTo>
                  <a:cubicBezTo>
                    <a:pt x="26158" y="102704"/>
                    <a:pt x="26135" y="102772"/>
                    <a:pt x="26158" y="102841"/>
                  </a:cubicBezTo>
                  <a:cubicBezTo>
                    <a:pt x="26181" y="102886"/>
                    <a:pt x="26226" y="102909"/>
                    <a:pt x="26272" y="102909"/>
                  </a:cubicBezTo>
                  <a:lnTo>
                    <a:pt x="26341" y="102909"/>
                  </a:lnTo>
                  <a:cubicBezTo>
                    <a:pt x="32024" y="100147"/>
                    <a:pt x="36909" y="95902"/>
                    <a:pt x="40469" y="90675"/>
                  </a:cubicBezTo>
                  <a:cubicBezTo>
                    <a:pt x="40515" y="90629"/>
                    <a:pt x="40492" y="90538"/>
                    <a:pt x="40424" y="90492"/>
                  </a:cubicBezTo>
                  <a:cubicBezTo>
                    <a:pt x="40407" y="90484"/>
                    <a:pt x="40387" y="90479"/>
                    <a:pt x="40367" y="90479"/>
                  </a:cubicBezTo>
                  <a:close/>
                  <a:moveTo>
                    <a:pt x="22749" y="105191"/>
                  </a:moveTo>
                  <a:cubicBezTo>
                    <a:pt x="22727" y="105191"/>
                    <a:pt x="22705" y="105198"/>
                    <a:pt x="22689" y="105214"/>
                  </a:cubicBezTo>
                  <a:lnTo>
                    <a:pt x="18740" y="107429"/>
                  </a:lnTo>
                  <a:cubicBezTo>
                    <a:pt x="18671" y="107451"/>
                    <a:pt x="18648" y="107543"/>
                    <a:pt x="18694" y="107588"/>
                  </a:cubicBezTo>
                  <a:cubicBezTo>
                    <a:pt x="18717" y="107634"/>
                    <a:pt x="18763" y="107657"/>
                    <a:pt x="18808" y="107657"/>
                  </a:cubicBezTo>
                  <a:cubicBezTo>
                    <a:pt x="18831" y="107657"/>
                    <a:pt x="18854" y="107657"/>
                    <a:pt x="18854" y="107634"/>
                  </a:cubicBezTo>
                  <a:lnTo>
                    <a:pt x="22803" y="105420"/>
                  </a:lnTo>
                  <a:cubicBezTo>
                    <a:pt x="22871" y="105397"/>
                    <a:pt x="22894" y="105306"/>
                    <a:pt x="22848" y="105260"/>
                  </a:cubicBezTo>
                  <a:cubicBezTo>
                    <a:pt x="22834" y="105216"/>
                    <a:pt x="22790" y="105191"/>
                    <a:pt x="22749" y="1051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0"/>
            <p:cNvSpPr/>
            <p:nvPr/>
          </p:nvSpPr>
          <p:spPr>
            <a:xfrm>
              <a:off x="1060436" y="2435420"/>
              <a:ext cx="545772" cy="1060052"/>
            </a:xfrm>
            <a:custGeom>
              <a:avLst/>
              <a:gdLst/>
              <a:ahLst/>
              <a:cxnLst/>
              <a:rect l="l" t="t" r="r" b="b"/>
              <a:pathLst>
                <a:path w="20225" h="39283" extrusionOk="0">
                  <a:moveTo>
                    <a:pt x="18900" y="1529"/>
                  </a:moveTo>
                  <a:cubicBezTo>
                    <a:pt x="18786" y="1712"/>
                    <a:pt x="18672" y="1895"/>
                    <a:pt x="18558" y="2077"/>
                  </a:cubicBezTo>
                  <a:cubicBezTo>
                    <a:pt x="18991" y="3378"/>
                    <a:pt x="19402" y="4748"/>
                    <a:pt x="19539" y="6140"/>
                  </a:cubicBezTo>
                  <a:cubicBezTo>
                    <a:pt x="19722" y="8035"/>
                    <a:pt x="19334" y="9792"/>
                    <a:pt x="18444" y="11025"/>
                  </a:cubicBezTo>
                  <a:cubicBezTo>
                    <a:pt x="17211" y="12759"/>
                    <a:pt x="15043" y="13627"/>
                    <a:pt x="13285" y="14312"/>
                  </a:cubicBezTo>
                  <a:lnTo>
                    <a:pt x="13468" y="14791"/>
                  </a:lnTo>
                  <a:cubicBezTo>
                    <a:pt x="15294" y="14060"/>
                    <a:pt x="17531" y="13147"/>
                    <a:pt x="18855" y="11321"/>
                  </a:cubicBezTo>
                  <a:cubicBezTo>
                    <a:pt x="19813" y="9975"/>
                    <a:pt x="20224" y="8126"/>
                    <a:pt x="20019" y="6094"/>
                  </a:cubicBezTo>
                  <a:cubicBezTo>
                    <a:pt x="19882" y="4519"/>
                    <a:pt x="19402" y="2990"/>
                    <a:pt x="18900" y="1529"/>
                  </a:cubicBezTo>
                  <a:close/>
                  <a:moveTo>
                    <a:pt x="2763" y="0"/>
                  </a:moveTo>
                  <a:cubicBezTo>
                    <a:pt x="1484" y="1621"/>
                    <a:pt x="640" y="3424"/>
                    <a:pt x="343" y="5204"/>
                  </a:cubicBezTo>
                  <a:cubicBezTo>
                    <a:pt x="1" y="7236"/>
                    <a:pt x="343" y="9244"/>
                    <a:pt x="1325" y="10865"/>
                  </a:cubicBezTo>
                  <a:cubicBezTo>
                    <a:pt x="2671" y="13079"/>
                    <a:pt x="5296" y="14608"/>
                    <a:pt x="8332" y="14951"/>
                  </a:cubicBezTo>
                  <a:lnTo>
                    <a:pt x="8378" y="14448"/>
                  </a:lnTo>
                  <a:cubicBezTo>
                    <a:pt x="5502" y="14129"/>
                    <a:pt x="3014" y="12691"/>
                    <a:pt x="1758" y="10591"/>
                  </a:cubicBezTo>
                  <a:cubicBezTo>
                    <a:pt x="845" y="9107"/>
                    <a:pt x="526" y="7167"/>
                    <a:pt x="823" y="5296"/>
                  </a:cubicBezTo>
                  <a:cubicBezTo>
                    <a:pt x="1119" y="3584"/>
                    <a:pt x="1918" y="1849"/>
                    <a:pt x="3151" y="320"/>
                  </a:cubicBezTo>
                  <a:lnTo>
                    <a:pt x="2763" y="0"/>
                  </a:lnTo>
                  <a:close/>
                  <a:moveTo>
                    <a:pt x="10478" y="16891"/>
                  </a:moveTo>
                  <a:cubicBezTo>
                    <a:pt x="10478" y="17941"/>
                    <a:pt x="9930" y="18899"/>
                    <a:pt x="9336" y="19790"/>
                  </a:cubicBezTo>
                  <a:cubicBezTo>
                    <a:pt x="8720" y="20680"/>
                    <a:pt x="8013" y="21593"/>
                    <a:pt x="7351" y="22460"/>
                  </a:cubicBezTo>
                  <a:cubicBezTo>
                    <a:pt x="5730" y="24514"/>
                    <a:pt x="4087" y="26660"/>
                    <a:pt x="3288" y="29194"/>
                  </a:cubicBezTo>
                  <a:cubicBezTo>
                    <a:pt x="2215" y="32572"/>
                    <a:pt x="2877" y="36361"/>
                    <a:pt x="4908" y="39237"/>
                  </a:cubicBezTo>
                  <a:lnTo>
                    <a:pt x="5570" y="39282"/>
                  </a:lnTo>
                  <a:cubicBezTo>
                    <a:pt x="3425" y="36498"/>
                    <a:pt x="2694" y="32709"/>
                    <a:pt x="3744" y="29353"/>
                  </a:cubicBezTo>
                  <a:cubicBezTo>
                    <a:pt x="4520" y="26888"/>
                    <a:pt x="6164" y="24788"/>
                    <a:pt x="7739" y="22757"/>
                  </a:cubicBezTo>
                  <a:cubicBezTo>
                    <a:pt x="8423" y="21890"/>
                    <a:pt x="9108" y="20976"/>
                    <a:pt x="9747" y="20063"/>
                  </a:cubicBezTo>
                  <a:cubicBezTo>
                    <a:pt x="10364" y="19150"/>
                    <a:pt x="10980" y="18078"/>
                    <a:pt x="10957" y="16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0"/>
            <p:cNvSpPr/>
            <p:nvPr/>
          </p:nvSpPr>
          <p:spPr>
            <a:xfrm>
              <a:off x="1262473" y="2809243"/>
              <a:ext cx="174944" cy="91236"/>
            </a:xfrm>
            <a:custGeom>
              <a:avLst/>
              <a:gdLst/>
              <a:ahLst/>
              <a:cxnLst/>
              <a:rect l="l" t="t" r="r" b="b"/>
              <a:pathLst>
                <a:path w="6483" h="3381" extrusionOk="0">
                  <a:moveTo>
                    <a:pt x="542" y="0"/>
                  </a:moveTo>
                  <a:cubicBezTo>
                    <a:pt x="447" y="0"/>
                    <a:pt x="325" y="51"/>
                    <a:pt x="252" y="139"/>
                  </a:cubicBezTo>
                  <a:cubicBezTo>
                    <a:pt x="115" y="276"/>
                    <a:pt x="92" y="459"/>
                    <a:pt x="69" y="641"/>
                  </a:cubicBezTo>
                  <a:cubicBezTo>
                    <a:pt x="23" y="961"/>
                    <a:pt x="1" y="1349"/>
                    <a:pt x="252" y="1554"/>
                  </a:cubicBezTo>
                  <a:cubicBezTo>
                    <a:pt x="366" y="1645"/>
                    <a:pt x="526" y="1668"/>
                    <a:pt x="662" y="1691"/>
                  </a:cubicBezTo>
                  <a:lnTo>
                    <a:pt x="2694" y="2033"/>
                  </a:lnTo>
                  <a:cubicBezTo>
                    <a:pt x="2671" y="2399"/>
                    <a:pt x="2625" y="2764"/>
                    <a:pt x="2603" y="3129"/>
                  </a:cubicBezTo>
                  <a:cubicBezTo>
                    <a:pt x="2580" y="3175"/>
                    <a:pt x="2580" y="3266"/>
                    <a:pt x="2625" y="3312"/>
                  </a:cubicBezTo>
                  <a:cubicBezTo>
                    <a:pt x="2671" y="3380"/>
                    <a:pt x="2762" y="3380"/>
                    <a:pt x="2854" y="3380"/>
                  </a:cubicBezTo>
                  <a:cubicBezTo>
                    <a:pt x="3036" y="3357"/>
                    <a:pt x="3219" y="3357"/>
                    <a:pt x="3424" y="3335"/>
                  </a:cubicBezTo>
                  <a:cubicBezTo>
                    <a:pt x="3561" y="3335"/>
                    <a:pt x="3721" y="3312"/>
                    <a:pt x="3835" y="3243"/>
                  </a:cubicBezTo>
                  <a:cubicBezTo>
                    <a:pt x="4155" y="3038"/>
                    <a:pt x="4063" y="2558"/>
                    <a:pt x="4200" y="2239"/>
                  </a:cubicBezTo>
                  <a:cubicBezTo>
                    <a:pt x="4315" y="1919"/>
                    <a:pt x="4588" y="1737"/>
                    <a:pt x="4885" y="1623"/>
                  </a:cubicBezTo>
                  <a:cubicBezTo>
                    <a:pt x="5205" y="1508"/>
                    <a:pt x="5524" y="1486"/>
                    <a:pt x="5844" y="1417"/>
                  </a:cubicBezTo>
                  <a:cubicBezTo>
                    <a:pt x="6049" y="1372"/>
                    <a:pt x="6255" y="1303"/>
                    <a:pt x="6369" y="1143"/>
                  </a:cubicBezTo>
                  <a:cubicBezTo>
                    <a:pt x="6483" y="984"/>
                    <a:pt x="6483" y="778"/>
                    <a:pt x="6460" y="595"/>
                  </a:cubicBezTo>
                  <a:cubicBezTo>
                    <a:pt x="6460" y="413"/>
                    <a:pt x="6437" y="207"/>
                    <a:pt x="6278" y="139"/>
                  </a:cubicBezTo>
                  <a:cubicBezTo>
                    <a:pt x="6232" y="116"/>
                    <a:pt x="6180" y="110"/>
                    <a:pt x="6126" y="110"/>
                  </a:cubicBezTo>
                  <a:cubicBezTo>
                    <a:pt x="6072" y="110"/>
                    <a:pt x="6015" y="116"/>
                    <a:pt x="5958" y="116"/>
                  </a:cubicBezTo>
                  <a:cubicBezTo>
                    <a:pt x="5134" y="277"/>
                    <a:pt x="4300" y="357"/>
                    <a:pt x="3468" y="357"/>
                  </a:cubicBezTo>
                  <a:cubicBezTo>
                    <a:pt x="2525" y="357"/>
                    <a:pt x="1584" y="254"/>
                    <a:pt x="662" y="48"/>
                  </a:cubicBezTo>
                  <a:cubicBezTo>
                    <a:pt x="638" y="15"/>
                    <a:pt x="594"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0"/>
            <p:cNvSpPr/>
            <p:nvPr/>
          </p:nvSpPr>
          <p:spPr>
            <a:xfrm>
              <a:off x="1121422" y="2414102"/>
              <a:ext cx="51757" cy="44525"/>
            </a:xfrm>
            <a:custGeom>
              <a:avLst/>
              <a:gdLst/>
              <a:ahLst/>
              <a:cxnLst/>
              <a:rect l="l" t="t" r="r" b="b"/>
              <a:pathLst>
                <a:path w="1918" h="1650" extrusionOk="0">
                  <a:moveTo>
                    <a:pt x="975" y="0"/>
                  </a:moveTo>
                  <a:cubicBezTo>
                    <a:pt x="752" y="0"/>
                    <a:pt x="526" y="73"/>
                    <a:pt x="343" y="219"/>
                  </a:cubicBezTo>
                  <a:cubicBezTo>
                    <a:pt x="183" y="334"/>
                    <a:pt x="46" y="516"/>
                    <a:pt x="23" y="722"/>
                  </a:cubicBezTo>
                  <a:cubicBezTo>
                    <a:pt x="1" y="1064"/>
                    <a:pt x="297" y="1338"/>
                    <a:pt x="571" y="1566"/>
                  </a:cubicBezTo>
                  <a:cubicBezTo>
                    <a:pt x="647" y="1621"/>
                    <a:pt x="759" y="1649"/>
                    <a:pt x="886" y="1649"/>
                  </a:cubicBezTo>
                  <a:cubicBezTo>
                    <a:pt x="1181" y="1649"/>
                    <a:pt x="1553" y="1497"/>
                    <a:pt x="1712" y="1178"/>
                  </a:cubicBezTo>
                  <a:cubicBezTo>
                    <a:pt x="1918" y="744"/>
                    <a:pt x="1621" y="128"/>
                    <a:pt x="1142" y="14"/>
                  </a:cubicBezTo>
                  <a:cubicBezTo>
                    <a:pt x="1087" y="5"/>
                    <a:pt x="1031" y="0"/>
                    <a:pt x="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0"/>
            <p:cNvSpPr/>
            <p:nvPr/>
          </p:nvSpPr>
          <p:spPr>
            <a:xfrm>
              <a:off x="1671458" y="3105538"/>
              <a:ext cx="505726" cy="83195"/>
            </a:xfrm>
            <a:custGeom>
              <a:avLst/>
              <a:gdLst/>
              <a:ahLst/>
              <a:cxnLst/>
              <a:rect l="l" t="t" r="r" b="b"/>
              <a:pathLst>
                <a:path w="18741" h="3083" extrusionOk="0">
                  <a:moveTo>
                    <a:pt x="1484" y="1"/>
                  </a:moveTo>
                  <a:cubicBezTo>
                    <a:pt x="662" y="1"/>
                    <a:pt x="1" y="526"/>
                    <a:pt x="1" y="1165"/>
                  </a:cubicBezTo>
                  <a:cubicBezTo>
                    <a:pt x="1" y="1827"/>
                    <a:pt x="662" y="2352"/>
                    <a:pt x="1484" y="2352"/>
                  </a:cubicBezTo>
                  <a:cubicBezTo>
                    <a:pt x="2306" y="2352"/>
                    <a:pt x="2968" y="1827"/>
                    <a:pt x="2968" y="1165"/>
                  </a:cubicBezTo>
                  <a:cubicBezTo>
                    <a:pt x="2968" y="526"/>
                    <a:pt x="2306" y="1"/>
                    <a:pt x="1484" y="1"/>
                  </a:cubicBezTo>
                  <a:close/>
                  <a:moveTo>
                    <a:pt x="17256" y="754"/>
                  </a:moveTo>
                  <a:cubicBezTo>
                    <a:pt x="16435" y="754"/>
                    <a:pt x="15773" y="1279"/>
                    <a:pt x="15773" y="1918"/>
                  </a:cubicBezTo>
                  <a:cubicBezTo>
                    <a:pt x="15773" y="2557"/>
                    <a:pt x="16435" y="3082"/>
                    <a:pt x="17256" y="3082"/>
                  </a:cubicBezTo>
                  <a:cubicBezTo>
                    <a:pt x="18078" y="3082"/>
                    <a:pt x="18740" y="2557"/>
                    <a:pt x="18740" y="1918"/>
                  </a:cubicBezTo>
                  <a:cubicBezTo>
                    <a:pt x="18740" y="1279"/>
                    <a:pt x="18078" y="754"/>
                    <a:pt x="17256" y="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0"/>
            <p:cNvSpPr/>
            <p:nvPr/>
          </p:nvSpPr>
          <p:spPr>
            <a:xfrm>
              <a:off x="1686866" y="3120731"/>
              <a:ext cx="479847" cy="50138"/>
            </a:xfrm>
            <a:custGeom>
              <a:avLst/>
              <a:gdLst/>
              <a:ahLst/>
              <a:cxnLst/>
              <a:rect l="l" t="t" r="r" b="b"/>
              <a:pathLst>
                <a:path w="17782" h="1858" extrusionOk="0">
                  <a:moveTo>
                    <a:pt x="1137" y="0"/>
                  </a:moveTo>
                  <a:cubicBezTo>
                    <a:pt x="1121" y="0"/>
                    <a:pt x="1107" y="3"/>
                    <a:pt x="1096" y="9"/>
                  </a:cubicBezTo>
                  <a:cubicBezTo>
                    <a:pt x="731" y="191"/>
                    <a:pt x="388" y="397"/>
                    <a:pt x="69" y="648"/>
                  </a:cubicBezTo>
                  <a:cubicBezTo>
                    <a:pt x="23" y="693"/>
                    <a:pt x="0" y="762"/>
                    <a:pt x="46" y="830"/>
                  </a:cubicBezTo>
                  <a:cubicBezTo>
                    <a:pt x="69" y="853"/>
                    <a:pt x="114" y="876"/>
                    <a:pt x="160" y="876"/>
                  </a:cubicBezTo>
                  <a:cubicBezTo>
                    <a:pt x="183" y="876"/>
                    <a:pt x="206" y="853"/>
                    <a:pt x="228" y="853"/>
                  </a:cubicBezTo>
                  <a:cubicBezTo>
                    <a:pt x="525" y="602"/>
                    <a:pt x="845" y="397"/>
                    <a:pt x="1187" y="237"/>
                  </a:cubicBezTo>
                  <a:cubicBezTo>
                    <a:pt x="1256" y="214"/>
                    <a:pt x="1278" y="146"/>
                    <a:pt x="1256" y="77"/>
                  </a:cubicBezTo>
                  <a:cubicBezTo>
                    <a:pt x="1238" y="26"/>
                    <a:pt x="1183" y="0"/>
                    <a:pt x="1137" y="0"/>
                  </a:cubicBezTo>
                  <a:close/>
                  <a:moveTo>
                    <a:pt x="1738" y="282"/>
                  </a:moveTo>
                  <a:cubicBezTo>
                    <a:pt x="1715" y="282"/>
                    <a:pt x="1691" y="289"/>
                    <a:pt x="1666" y="305"/>
                  </a:cubicBezTo>
                  <a:lnTo>
                    <a:pt x="753" y="853"/>
                  </a:lnTo>
                  <a:cubicBezTo>
                    <a:pt x="685" y="876"/>
                    <a:pt x="662" y="967"/>
                    <a:pt x="708" y="1013"/>
                  </a:cubicBezTo>
                  <a:cubicBezTo>
                    <a:pt x="731" y="1059"/>
                    <a:pt x="776" y="1081"/>
                    <a:pt x="822" y="1081"/>
                  </a:cubicBezTo>
                  <a:cubicBezTo>
                    <a:pt x="845" y="1081"/>
                    <a:pt x="868" y="1081"/>
                    <a:pt x="868" y="1059"/>
                  </a:cubicBezTo>
                  <a:lnTo>
                    <a:pt x="1803" y="511"/>
                  </a:lnTo>
                  <a:cubicBezTo>
                    <a:pt x="1849" y="488"/>
                    <a:pt x="1872" y="397"/>
                    <a:pt x="1849" y="351"/>
                  </a:cubicBezTo>
                  <a:cubicBezTo>
                    <a:pt x="1820" y="307"/>
                    <a:pt x="1781" y="282"/>
                    <a:pt x="1738" y="282"/>
                  </a:cubicBezTo>
                  <a:close/>
                  <a:moveTo>
                    <a:pt x="16795" y="753"/>
                  </a:moveTo>
                  <a:cubicBezTo>
                    <a:pt x="16780" y="753"/>
                    <a:pt x="16765" y="756"/>
                    <a:pt x="16754" y="762"/>
                  </a:cubicBezTo>
                  <a:cubicBezTo>
                    <a:pt x="16412" y="944"/>
                    <a:pt x="16092" y="1196"/>
                    <a:pt x="15864" y="1492"/>
                  </a:cubicBezTo>
                  <a:cubicBezTo>
                    <a:pt x="15818" y="1538"/>
                    <a:pt x="15818" y="1629"/>
                    <a:pt x="15887" y="1675"/>
                  </a:cubicBezTo>
                  <a:cubicBezTo>
                    <a:pt x="15909" y="1698"/>
                    <a:pt x="15932" y="1698"/>
                    <a:pt x="15955" y="1698"/>
                  </a:cubicBezTo>
                  <a:cubicBezTo>
                    <a:pt x="16001" y="1698"/>
                    <a:pt x="16024" y="1675"/>
                    <a:pt x="16046" y="1652"/>
                  </a:cubicBezTo>
                  <a:cubicBezTo>
                    <a:pt x="16275" y="1378"/>
                    <a:pt x="16549" y="1150"/>
                    <a:pt x="16868" y="990"/>
                  </a:cubicBezTo>
                  <a:cubicBezTo>
                    <a:pt x="16937" y="967"/>
                    <a:pt x="16959" y="899"/>
                    <a:pt x="16914" y="830"/>
                  </a:cubicBezTo>
                  <a:cubicBezTo>
                    <a:pt x="16897" y="779"/>
                    <a:pt x="16841" y="753"/>
                    <a:pt x="16795" y="753"/>
                  </a:cubicBezTo>
                  <a:close/>
                  <a:moveTo>
                    <a:pt x="17643" y="897"/>
                  </a:moveTo>
                  <a:cubicBezTo>
                    <a:pt x="17617" y="897"/>
                    <a:pt x="17593" y="904"/>
                    <a:pt x="17576" y="922"/>
                  </a:cubicBezTo>
                  <a:cubicBezTo>
                    <a:pt x="17279" y="1150"/>
                    <a:pt x="17005" y="1401"/>
                    <a:pt x="16731" y="1652"/>
                  </a:cubicBezTo>
                  <a:cubicBezTo>
                    <a:pt x="16685" y="1698"/>
                    <a:pt x="16685" y="1789"/>
                    <a:pt x="16731" y="1835"/>
                  </a:cubicBezTo>
                  <a:cubicBezTo>
                    <a:pt x="16777" y="1857"/>
                    <a:pt x="16800" y="1857"/>
                    <a:pt x="16822" y="1857"/>
                  </a:cubicBezTo>
                  <a:cubicBezTo>
                    <a:pt x="16868" y="1857"/>
                    <a:pt x="16891" y="1857"/>
                    <a:pt x="16914" y="1835"/>
                  </a:cubicBezTo>
                  <a:cubicBezTo>
                    <a:pt x="17165" y="1584"/>
                    <a:pt x="17439" y="1355"/>
                    <a:pt x="17735" y="1127"/>
                  </a:cubicBezTo>
                  <a:cubicBezTo>
                    <a:pt x="17781" y="1081"/>
                    <a:pt x="17781" y="1013"/>
                    <a:pt x="17758" y="944"/>
                  </a:cubicBezTo>
                  <a:cubicBezTo>
                    <a:pt x="17730" y="916"/>
                    <a:pt x="17684" y="897"/>
                    <a:pt x="17643" y="8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6" name="Google Shape;1286;p60"/>
          <p:cNvSpPr/>
          <p:nvPr/>
        </p:nvSpPr>
        <p:spPr>
          <a:xfrm>
            <a:off x="1013254"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4273204" y="37640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60"/>
          <p:cNvGrpSpPr/>
          <p:nvPr/>
        </p:nvGrpSpPr>
        <p:grpSpPr>
          <a:xfrm rot="-5712340">
            <a:off x="4039186" y="395039"/>
            <a:ext cx="199303" cy="251690"/>
            <a:chOff x="3311031" y="3025663"/>
            <a:chExt cx="308584" cy="389695"/>
          </a:xfrm>
        </p:grpSpPr>
        <p:sp>
          <p:nvSpPr>
            <p:cNvPr id="1289" name="Google Shape;1289;p6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61"/>
          <p:cNvSpPr/>
          <p:nvPr/>
        </p:nvSpPr>
        <p:spPr>
          <a:xfrm>
            <a:off x="332848" y="336431"/>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9" name="Google Shape;1299;p61"/>
          <p:cNvSpPr txBox="1">
            <a:spLocks noGrp="1"/>
          </p:cNvSpPr>
          <p:nvPr>
            <p:ph type="title"/>
          </p:nvPr>
        </p:nvSpPr>
        <p:spPr>
          <a:xfrm>
            <a:off x="828288" y="936304"/>
            <a:ext cx="7155180" cy="490998"/>
          </a:xfrm>
          <a:prstGeom prst="rect">
            <a:avLst/>
          </a:prstGeom>
        </p:spPr>
        <p:txBody>
          <a:bodyPr spcFirstLastPara="1" wrap="square" lIns="91425" tIns="91425" rIns="91425" bIns="91425" anchor="b" anchorCtr="0">
            <a:noAutofit/>
          </a:bodyPr>
          <a:lstStyle/>
          <a:p>
            <a:pPr lvl="0"/>
            <a:r>
              <a:rPr lang="en-US" sz="2400" dirty="0">
                <a:effectLst>
                  <a:outerShdw blurRad="38100" dist="38100" dir="2700000" algn="tl">
                    <a:srgbClr val="000000">
                      <a:alpha val="43137"/>
                    </a:srgbClr>
                  </a:outerShdw>
                </a:effectLst>
              </a:rPr>
              <a:t>Motivation</a:t>
            </a:r>
            <a:endParaRPr sz="2400" dirty="0">
              <a:effectLst>
                <a:outerShdw blurRad="38100" dist="38100" dir="2700000" algn="tl">
                  <a:srgbClr val="000000">
                    <a:alpha val="43137"/>
                  </a:srgbClr>
                </a:outerShdw>
              </a:effectLst>
            </a:endParaRPr>
          </a:p>
        </p:txBody>
      </p:sp>
      <p:grpSp>
        <p:nvGrpSpPr>
          <p:cNvPr id="1302" name="Google Shape;1302;p61"/>
          <p:cNvGrpSpPr/>
          <p:nvPr/>
        </p:nvGrpSpPr>
        <p:grpSpPr>
          <a:xfrm>
            <a:off x="5961462" y="3657294"/>
            <a:ext cx="186655" cy="149254"/>
            <a:chOff x="2858987" y="3108507"/>
            <a:chExt cx="186655" cy="149254"/>
          </a:xfrm>
        </p:grpSpPr>
        <p:sp>
          <p:nvSpPr>
            <p:cNvPr id="1303" name="Google Shape;1303;p61"/>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1"/>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1"/>
          <p:cNvGrpSpPr/>
          <p:nvPr/>
        </p:nvGrpSpPr>
        <p:grpSpPr>
          <a:xfrm flipH="1">
            <a:off x="7316051" y="3215255"/>
            <a:ext cx="436105" cy="547391"/>
            <a:chOff x="3474326" y="3626268"/>
            <a:chExt cx="436105" cy="547391"/>
          </a:xfrm>
        </p:grpSpPr>
        <p:sp>
          <p:nvSpPr>
            <p:cNvPr id="1307" name="Google Shape;1307;p6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61"/>
          <p:cNvGrpSpPr/>
          <p:nvPr/>
        </p:nvGrpSpPr>
        <p:grpSpPr>
          <a:xfrm>
            <a:off x="3716290" y="4256524"/>
            <a:ext cx="150927" cy="143533"/>
            <a:chOff x="3716290" y="4256524"/>
            <a:chExt cx="150927" cy="143533"/>
          </a:xfrm>
        </p:grpSpPr>
        <p:sp>
          <p:nvSpPr>
            <p:cNvPr id="1311" name="Google Shape;1311;p6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61"/>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1"/>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1"/>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1"/>
          <p:cNvGrpSpPr/>
          <p:nvPr/>
        </p:nvGrpSpPr>
        <p:grpSpPr>
          <a:xfrm rot="2700000" flipH="1">
            <a:off x="4317482" y="3867977"/>
            <a:ext cx="874521" cy="1481058"/>
            <a:chOff x="-117729" y="1733810"/>
            <a:chExt cx="874530" cy="1481072"/>
          </a:xfrm>
        </p:grpSpPr>
        <p:sp>
          <p:nvSpPr>
            <p:cNvPr id="1321" name="Google Shape;1321;p6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61"/>
          <p:cNvGrpSpPr/>
          <p:nvPr/>
        </p:nvGrpSpPr>
        <p:grpSpPr>
          <a:xfrm flipH="1">
            <a:off x="7495313" y="4275372"/>
            <a:ext cx="488155" cy="457809"/>
            <a:chOff x="3089978" y="4184399"/>
            <a:chExt cx="388071" cy="363947"/>
          </a:xfrm>
        </p:grpSpPr>
        <p:sp>
          <p:nvSpPr>
            <p:cNvPr id="1338" name="Google Shape;1338;p61"/>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1"/>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788CCBC-82FE-D4AB-D536-8A012C331CE4}"/>
              </a:ext>
            </a:extLst>
          </p:cNvPr>
          <p:cNvSpPr txBox="1"/>
          <p:nvPr/>
        </p:nvSpPr>
        <p:spPr>
          <a:xfrm>
            <a:off x="604706" y="1507778"/>
            <a:ext cx="7856219" cy="1569660"/>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Comfortaa" panose="020B0604020202020204" charset="0"/>
              </a:rPr>
              <a:t>Rising Prevalence of Diabetes</a:t>
            </a:r>
          </a:p>
          <a:p>
            <a:pPr marL="285750" indent="-285750">
              <a:buFont typeface="Wingdings" panose="05000000000000000000" pitchFamily="2" charset="2"/>
              <a:buChar char="§"/>
            </a:pPr>
            <a:r>
              <a:rPr lang="en-US" sz="1600" dirty="0">
                <a:latin typeface="Comfortaa" panose="020B0604020202020204" charset="0"/>
              </a:rPr>
              <a:t>Complex Diagnostic Process</a:t>
            </a:r>
          </a:p>
          <a:p>
            <a:pPr marL="285750" indent="-285750">
              <a:buFont typeface="Wingdings" panose="05000000000000000000" pitchFamily="2" charset="2"/>
              <a:buChar char="§"/>
            </a:pPr>
            <a:r>
              <a:rPr lang="en-US" sz="1600" dirty="0">
                <a:latin typeface="Comfortaa" panose="020B0604020202020204" charset="0"/>
              </a:rPr>
              <a:t>Need for Standardization</a:t>
            </a:r>
          </a:p>
          <a:p>
            <a:pPr marL="285750" indent="-285750">
              <a:buFont typeface="Wingdings" panose="05000000000000000000" pitchFamily="2" charset="2"/>
              <a:buChar char="§"/>
            </a:pPr>
            <a:r>
              <a:rPr lang="en-US" sz="1600" dirty="0">
                <a:latin typeface="Comfortaa" panose="020B0604020202020204" charset="0"/>
              </a:rPr>
              <a:t>Handling Large Amounts of Data</a:t>
            </a:r>
          </a:p>
          <a:p>
            <a:pPr marL="285750" indent="-285750">
              <a:buFont typeface="Wingdings" panose="05000000000000000000" pitchFamily="2" charset="2"/>
              <a:buChar char="§"/>
            </a:pPr>
            <a:r>
              <a:rPr lang="en-US" sz="1600" dirty="0">
                <a:latin typeface="Comfortaa" panose="020B0604020202020204" charset="0"/>
              </a:rPr>
              <a:t>Support for Healthcare Professionals</a:t>
            </a:r>
          </a:p>
          <a:p>
            <a:pPr marL="285750" indent="-285750">
              <a:buFont typeface="Wingdings" panose="05000000000000000000" pitchFamily="2" charset="2"/>
              <a:buChar char="§"/>
            </a:pPr>
            <a:r>
              <a:rPr lang="en-US" sz="1600" dirty="0">
                <a:latin typeface="Comfortaa" panose="020B0604020202020204" charset="0"/>
              </a:rPr>
              <a:t>Continuous Learning and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61"/>
          <p:cNvSpPr/>
          <p:nvPr/>
        </p:nvSpPr>
        <p:spPr>
          <a:xfrm>
            <a:off x="332848" y="336431"/>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9" name="Google Shape;1299;p61"/>
          <p:cNvSpPr txBox="1">
            <a:spLocks noGrp="1"/>
          </p:cNvSpPr>
          <p:nvPr>
            <p:ph type="title"/>
          </p:nvPr>
        </p:nvSpPr>
        <p:spPr>
          <a:xfrm>
            <a:off x="1052476" y="1154354"/>
            <a:ext cx="7155180" cy="490998"/>
          </a:xfrm>
          <a:prstGeom prst="rect">
            <a:avLst/>
          </a:prstGeom>
        </p:spPr>
        <p:txBody>
          <a:bodyPr spcFirstLastPara="1" wrap="square" lIns="91425" tIns="91425" rIns="91425" bIns="91425" anchor="b" anchorCtr="0">
            <a:noAutofit/>
          </a:bodyPr>
          <a:lstStyle/>
          <a:p>
            <a:pPr lvl="0"/>
            <a:r>
              <a:rPr lang="en-US" sz="2400" b="1" dirty="0">
                <a:effectLst>
                  <a:outerShdw blurRad="38100" dist="38100" dir="2700000" algn="tl">
                    <a:srgbClr val="000000">
                      <a:alpha val="43137"/>
                    </a:srgbClr>
                  </a:outerShdw>
                </a:effectLst>
              </a:rPr>
              <a:t>Objectives</a:t>
            </a:r>
            <a:endParaRPr sz="2400" b="1" dirty="0">
              <a:effectLst>
                <a:outerShdw blurRad="38100" dist="38100" dir="2700000" algn="tl">
                  <a:srgbClr val="000000">
                    <a:alpha val="43137"/>
                  </a:srgbClr>
                </a:outerShdw>
              </a:effectLst>
            </a:endParaRPr>
          </a:p>
        </p:txBody>
      </p:sp>
      <p:grpSp>
        <p:nvGrpSpPr>
          <p:cNvPr id="1302" name="Google Shape;1302;p61"/>
          <p:cNvGrpSpPr/>
          <p:nvPr/>
        </p:nvGrpSpPr>
        <p:grpSpPr>
          <a:xfrm>
            <a:off x="5961462" y="3657294"/>
            <a:ext cx="186655" cy="149254"/>
            <a:chOff x="2858987" y="3108507"/>
            <a:chExt cx="186655" cy="149254"/>
          </a:xfrm>
        </p:grpSpPr>
        <p:sp>
          <p:nvSpPr>
            <p:cNvPr id="1303" name="Google Shape;1303;p61"/>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1"/>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1"/>
          <p:cNvGrpSpPr/>
          <p:nvPr/>
        </p:nvGrpSpPr>
        <p:grpSpPr>
          <a:xfrm flipH="1">
            <a:off x="7316051" y="3215255"/>
            <a:ext cx="436105" cy="547391"/>
            <a:chOff x="3474326" y="3626268"/>
            <a:chExt cx="436105" cy="547391"/>
          </a:xfrm>
        </p:grpSpPr>
        <p:sp>
          <p:nvSpPr>
            <p:cNvPr id="1307" name="Google Shape;1307;p6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61"/>
          <p:cNvGrpSpPr/>
          <p:nvPr/>
        </p:nvGrpSpPr>
        <p:grpSpPr>
          <a:xfrm>
            <a:off x="3716290" y="4256524"/>
            <a:ext cx="150927" cy="143533"/>
            <a:chOff x="3716290" y="4256524"/>
            <a:chExt cx="150927" cy="143533"/>
          </a:xfrm>
        </p:grpSpPr>
        <p:sp>
          <p:nvSpPr>
            <p:cNvPr id="1311" name="Google Shape;1311;p6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61"/>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1"/>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1"/>
          <p:cNvSpPr/>
          <p:nvPr/>
        </p:nvSpPr>
        <p:spPr>
          <a:xfrm flipH="1">
            <a:off x="1339431" y="79085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1"/>
          <p:cNvGrpSpPr/>
          <p:nvPr/>
        </p:nvGrpSpPr>
        <p:grpSpPr>
          <a:xfrm rot="2700000" flipH="1">
            <a:off x="4317482" y="3867977"/>
            <a:ext cx="874521" cy="1481058"/>
            <a:chOff x="-117729" y="1733810"/>
            <a:chExt cx="874530" cy="1481072"/>
          </a:xfrm>
        </p:grpSpPr>
        <p:sp>
          <p:nvSpPr>
            <p:cNvPr id="1321" name="Google Shape;1321;p6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61"/>
          <p:cNvGrpSpPr/>
          <p:nvPr/>
        </p:nvGrpSpPr>
        <p:grpSpPr>
          <a:xfrm flipH="1">
            <a:off x="7495313" y="4275372"/>
            <a:ext cx="488155" cy="457809"/>
            <a:chOff x="3089978" y="4184399"/>
            <a:chExt cx="388071" cy="363947"/>
          </a:xfrm>
        </p:grpSpPr>
        <p:sp>
          <p:nvSpPr>
            <p:cNvPr id="1338" name="Google Shape;1338;p61"/>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1"/>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788CCBC-82FE-D4AB-D536-8A012C331CE4}"/>
              </a:ext>
            </a:extLst>
          </p:cNvPr>
          <p:cNvSpPr txBox="1"/>
          <p:nvPr/>
        </p:nvSpPr>
        <p:spPr>
          <a:xfrm>
            <a:off x="1267308" y="1630568"/>
            <a:ext cx="7337591"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omfortaa" panose="020B0604020202020204" charset="0"/>
              </a:rPr>
              <a:t>Early Detection</a:t>
            </a:r>
          </a:p>
          <a:p>
            <a:pPr marL="285750" indent="-285750">
              <a:buFont typeface="Arial" panose="020B0604020202020204" pitchFamily="34" charset="0"/>
              <a:buChar char="•"/>
            </a:pPr>
            <a:r>
              <a:rPr lang="en-US" sz="1600" dirty="0">
                <a:latin typeface="Comfortaa" panose="020B0604020202020204" charset="0"/>
              </a:rPr>
              <a:t>Accurate Diagnosis</a:t>
            </a:r>
          </a:p>
          <a:p>
            <a:pPr marL="285750" indent="-285750">
              <a:buFont typeface="Arial" panose="020B0604020202020204" pitchFamily="34" charset="0"/>
              <a:buChar char="•"/>
            </a:pPr>
            <a:r>
              <a:rPr lang="en-US" sz="1600" dirty="0">
                <a:latin typeface="Comfortaa" panose="020B0604020202020204" charset="0"/>
              </a:rPr>
              <a:t>Risk Assessment</a:t>
            </a:r>
          </a:p>
          <a:p>
            <a:pPr marL="285750" indent="-285750">
              <a:buFont typeface="Arial" panose="020B0604020202020204" pitchFamily="34" charset="0"/>
              <a:buChar char="•"/>
            </a:pPr>
            <a:r>
              <a:rPr lang="en-US" sz="1600" dirty="0">
                <a:latin typeface="Comfortaa" panose="020B0604020202020204" charset="0"/>
              </a:rPr>
              <a:t>Personalized Treatment Recommendations:</a:t>
            </a:r>
          </a:p>
          <a:p>
            <a:pPr marL="285750" indent="-285750">
              <a:buFont typeface="Arial" panose="020B0604020202020204" pitchFamily="34" charset="0"/>
              <a:buChar char="•"/>
            </a:pPr>
            <a:r>
              <a:rPr lang="en-US" sz="1600" dirty="0">
                <a:latin typeface="Comfortaa" panose="020B0604020202020204" charset="0"/>
              </a:rPr>
              <a:t>Decision Support for Healthcare Professionals</a:t>
            </a:r>
          </a:p>
          <a:p>
            <a:pPr marL="285750" indent="-285750">
              <a:buFont typeface="Arial" panose="020B0604020202020204" pitchFamily="34" charset="0"/>
              <a:buChar char="•"/>
            </a:pPr>
            <a:r>
              <a:rPr lang="en-US" sz="1600" dirty="0">
                <a:latin typeface="Comfortaa" panose="020B0604020202020204" charset="0"/>
              </a:rPr>
              <a:t>Continuous Learning and Improvement</a:t>
            </a:r>
            <a:endParaRPr lang="en-US" sz="1600" b="1" dirty="0">
              <a:latin typeface="Comfortaa" panose="020B0604020202020204" charset="0"/>
            </a:endParaRPr>
          </a:p>
        </p:txBody>
      </p:sp>
    </p:spTree>
    <p:extLst>
      <p:ext uri="{BB962C8B-B14F-4D97-AF65-F5344CB8AC3E}">
        <p14:creationId xmlns:p14="http://schemas.microsoft.com/office/powerpoint/2010/main" val="23104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61"/>
          <p:cNvSpPr/>
          <p:nvPr/>
        </p:nvSpPr>
        <p:spPr>
          <a:xfrm>
            <a:off x="153943" y="183498"/>
            <a:ext cx="1331703" cy="1279687"/>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99" name="Google Shape;1299;p61"/>
          <p:cNvSpPr txBox="1">
            <a:spLocks noGrp="1"/>
          </p:cNvSpPr>
          <p:nvPr>
            <p:ph type="title"/>
          </p:nvPr>
        </p:nvSpPr>
        <p:spPr>
          <a:xfrm>
            <a:off x="1342911" y="1252227"/>
            <a:ext cx="2901631" cy="490998"/>
          </a:xfrm>
          <a:prstGeom prst="rect">
            <a:avLst/>
          </a:prstGeom>
        </p:spPr>
        <p:txBody>
          <a:bodyPr spcFirstLastPara="1" wrap="square" lIns="91425" tIns="91425" rIns="91425" bIns="91425" anchor="b" anchorCtr="0">
            <a:noAutofit/>
          </a:bodyPr>
          <a:lstStyle/>
          <a:p>
            <a:pPr lvl="0"/>
            <a:r>
              <a:rPr lang="en-US" sz="2400" b="1" dirty="0">
                <a:effectLst>
                  <a:outerShdw blurRad="38100" dist="38100" dir="2700000" algn="tl">
                    <a:srgbClr val="000000">
                      <a:alpha val="43137"/>
                    </a:srgbClr>
                  </a:outerShdw>
                </a:effectLst>
              </a:rPr>
              <a:t>Methodology</a:t>
            </a:r>
            <a:endParaRPr sz="2400" b="1" dirty="0">
              <a:effectLst>
                <a:outerShdw blurRad="38100" dist="38100" dir="2700000" algn="tl">
                  <a:srgbClr val="000000">
                    <a:alpha val="43137"/>
                  </a:srgbClr>
                </a:outerShdw>
              </a:effectLst>
            </a:endParaRPr>
          </a:p>
        </p:txBody>
      </p:sp>
      <p:grpSp>
        <p:nvGrpSpPr>
          <p:cNvPr id="1302" name="Google Shape;1302;p61"/>
          <p:cNvGrpSpPr/>
          <p:nvPr/>
        </p:nvGrpSpPr>
        <p:grpSpPr>
          <a:xfrm>
            <a:off x="5961462" y="3657294"/>
            <a:ext cx="186655" cy="149254"/>
            <a:chOff x="2858987" y="3108507"/>
            <a:chExt cx="186655" cy="149254"/>
          </a:xfrm>
        </p:grpSpPr>
        <p:sp>
          <p:nvSpPr>
            <p:cNvPr id="1303" name="Google Shape;1303;p61"/>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1"/>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61"/>
          <p:cNvGrpSpPr/>
          <p:nvPr/>
        </p:nvGrpSpPr>
        <p:grpSpPr>
          <a:xfrm flipH="1">
            <a:off x="7316051" y="3215255"/>
            <a:ext cx="436105" cy="547391"/>
            <a:chOff x="3474326" y="3626268"/>
            <a:chExt cx="436105" cy="547391"/>
          </a:xfrm>
        </p:grpSpPr>
        <p:sp>
          <p:nvSpPr>
            <p:cNvPr id="1307" name="Google Shape;1307;p61"/>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1"/>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1"/>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61"/>
          <p:cNvGrpSpPr/>
          <p:nvPr/>
        </p:nvGrpSpPr>
        <p:grpSpPr>
          <a:xfrm>
            <a:off x="3716290" y="4256524"/>
            <a:ext cx="150927" cy="143533"/>
            <a:chOff x="3716290" y="4256524"/>
            <a:chExt cx="150927" cy="143533"/>
          </a:xfrm>
        </p:grpSpPr>
        <p:sp>
          <p:nvSpPr>
            <p:cNvPr id="1311" name="Google Shape;1311;p61"/>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1"/>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1"/>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61"/>
          <p:cNvSpPr/>
          <p:nvPr/>
        </p:nvSpPr>
        <p:spPr>
          <a:xfrm>
            <a:off x="8761530" y="3096390"/>
            <a:ext cx="692948" cy="785102"/>
          </a:xfrm>
          <a:custGeom>
            <a:avLst/>
            <a:gdLst/>
            <a:ahLst/>
            <a:cxnLst/>
            <a:rect l="l" t="t" r="r" b="b"/>
            <a:pathLst>
              <a:path w="25679" h="29094" extrusionOk="0">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1"/>
          <p:cNvSpPr/>
          <p:nvPr/>
        </p:nvSpPr>
        <p:spPr>
          <a:xfrm flipH="1">
            <a:off x="8154831"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1"/>
          <p:cNvSpPr/>
          <p:nvPr/>
        </p:nvSpPr>
        <p:spPr>
          <a:xfrm flipH="1">
            <a:off x="1061135" y="1020835"/>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1"/>
          <p:cNvGrpSpPr/>
          <p:nvPr/>
        </p:nvGrpSpPr>
        <p:grpSpPr>
          <a:xfrm rot="2700000" flipH="1">
            <a:off x="4317482" y="3867977"/>
            <a:ext cx="874521" cy="1481058"/>
            <a:chOff x="-117729" y="1733810"/>
            <a:chExt cx="874530" cy="1481072"/>
          </a:xfrm>
        </p:grpSpPr>
        <p:sp>
          <p:nvSpPr>
            <p:cNvPr id="1321" name="Google Shape;1321;p61"/>
            <p:cNvSpPr/>
            <p:nvPr/>
          </p:nvSpPr>
          <p:spPr>
            <a:xfrm>
              <a:off x="21973" y="1733810"/>
              <a:ext cx="518652" cy="505591"/>
            </a:xfrm>
            <a:custGeom>
              <a:avLst/>
              <a:gdLst/>
              <a:ahLst/>
              <a:cxnLst/>
              <a:rect l="l" t="t" r="r" b="b"/>
              <a:pathLst>
                <a:path w="19220" h="18736" extrusionOk="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1"/>
            <p:cNvSpPr/>
            <p:nvPr/>
          </p:nvSpPr>
          <p:spPr>
            <a:xfrm>
              <a:off x="182722" y="1995375"/>
              <a:ext cx="268582" cy="236173"/>
            </a:xfrm>
            <a:custGeom>
              <a:avLst/>
              <a:gdLst/>
              <a:ahLst/>
              <a:cxnLst/>
              <a:rect l="l" t="t" r="r" b="b"/>
              <a:pathLst>
                <a:path w="9953" h="8752" extrusionOk="0">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1"/>
            <p:cNvSpPr/>
            <p:nvPr/>
          </p:nvSpPr>
          <p:spPr>
            <a:xfrm>
              <a:off x="-117729" y="2086450"/>
              <a:ext cx="874530" cy="1128432"/>
            </a:xfrm>
            <a:custGeom>
              <a:avLst/>
              <a:gdLst/>
              <a:ahLst/>
              <a:cxnLst/>
              <a:rect l="l" t="t" r="r" b="b"/>
              <a:pathLst>
                <a:path w="32408" h="41817" extrusionOk="0">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61"/>
          <p:cNvGrpSpPr/>
          <p:nvPr/>
        </p:nvGrpSpPr>
        <p:grpSpPr>
          <a:xfrm flipH="1">
            <a:off x="7495313" y="4275372"/>
            <a:ext cx="488155" cy="457809"/>
            <a:chOff x="3089978" y="4184399"/>
            <a:chExt cx="388071" cy="363947"/>
          </a:xfrm>
        </p:grpSpPr>
        <p:sp>
          <p:nvSpPr>
            <p:cNvPr id="1338" name="Google Shape;1338;p61"/>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1"/>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788CCBC-82FE-D4AB-D536-8A012C331CE4}"/>
              </a:ext>
            </a:extLst>
          </p:cNvPr>
          <p:cNvSpPr txBox="1"/>
          <p:nvPr/>
        </p:nvSpPr>
        <p:spPr>
          <a:xfrm>
            <a:off x="1342911" y="1815869"/>
            <a:ext cx="7337591" cy="1323439"/>
          </a:xfrm>
          <a:prstGeom prst="rect">
            <a:avLst/>
          </a:prstGeom>
          <a:noFill/>
        </p:spPr>
        <p:txBody>
          <a:bodyPr wrap="square">
            <a:spAutoFit/>
          </a:bodyPr>
          <a:lstStyle/>
          <a:p>
            <a:pPr marL="285750" indent="-285750">
              <a:buFont typeface="Wingdings" panose="05000000000000000000" pitchFamily="2" charset="2"/>
              <a:buChar char="§"/>
            </a:pPr>
            <a:r>
              <a:rPr lang="en-US" sz="1600" dirty="0">
                <a:latin typeface="Comfortaa" panose="020B0604020202020204" charset="0"/>
              </a:rPr>
              <a:t>Knowledge Representation</a:t>
            </a:r>
          </a:p>
          <a:p>
            <a:pPr marL="285750" indent="-285750">
              <a:buFont typeface="Wingdings" panose="05000000000000000000" pitchFamily="2" charset="2"/>
              <a:buChar char="§"/>
            </a:pPr>
            <a:r>
              <a:rPr lang="en-US" sz="1600" dirty="0">
                <a:latin typeface="Comfortaa" panose="020B0604020202020204" charset="0"/>
              </a:rPr>
              <a:t>Data Input</a:t>
            </a:r>
          </a:p>
          <a:p>
            <a:pPr marL="285750" indent="-285750">
              <a:buFont typeface="Wingdings" panose="05000000000000000000" pitchFamily="2" charset="2"/>
              <a:buChar char="§"/>
            </a:pPr>
            <a:r>
              <a:rPr lang="en-US" sz="1600" dirty="0">
                <a:latin typeface="Comfortaa" panose="020B0604020202020204" charset="0"/>
              </a:rPr>
              <a:t>Inference Engine</a:t>
            </a:r>
          </a:p>
          <a:p>
            <a:pPr marL="285750" indent="-285750">
              <a:buFont typeface="Wingdings" panose="05000000000000000000" pitchFamily="2" charset="2"/>
              <a:buChar char="§"/>
            </a:pPr>
            <a:r>
              <a:rPr lang="en-US" sz="1600" dirty="0">
                <a:latin typeface="Comfortaa" panose="020B0604020202020204" charset="0"/>
              </a:rPr>
              <a:t>Querying and Output</a:t>
            </a:r>
          </a:p>
          <a:p>
            <a:pPr marL="285750" indent="-285750">
              <a:buFont typeface="Wingdings" panose="05000000000000000000" pitchFamily="2" charset="2"/>
              <a:buChar char="§"/>
            </a:pPr>
            <a:r>
              <a:rPr lang="en-US" sz="1600" dirty="0">
                <a:latin typeface="Comfortaa" panose="020B0604020202020204" charset="0"/>
              </a:rPr>
              <a:t>Knowledge Base Updates</a:t>
            </a:r>
          </a:p>
        </p:txBody>
      </p:sp>
    </p:spTree>
    <p:extLst>
      <p:ext uri="{BB962C8B-B14F-4D97-AF65-F5344CB8AC3E}">
        <p14:creationId xmlns:p14="http://schemas.microsoft.com/office/powerpoint/2010/main" val="221197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63"/>
          <p:cNvSpPr txBox="1">
            <a:spLocks noGrp="1"/>
          </p:cNvSpPr>
          <p:nvPr>
            <p:ph type="title"/>
          </p:nvPr>
        </p:nvSpPr>
        <p:spPr>
          <a:xfrm>
            <a:off x="535314" y="120990"/>
            <a:ext cx="2598774"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b="1" dirty="0">
                <a:effectLst>
                  <a:outerShdw blurRad="38100" dist="38100" dir="2700000" algn="tl">
                    <a:srgbClr val="000000">
                      <a:alpha val="43137"/>
                    </a:srgbClr>
                  </a:outerShdw>
                </a:effectLst>
              </a:rPr>
              <a:t>Flowchart:</a:t>
            </a:r>
            <a:endParaRPr sz="2400" b="1" dirty="0">
              <a:effectLst>
                <a:outerShdw blurRad="38100" dist="38100" dir="2700000" algn="tl">
                  <a:srgbClr val="000000">
                    <a:alpha val="43137"/>
                  </a:srgbClr>
                </a:outerShdw>
              </a:effectLst>
            </a:endParaRPr>
          </a:p>
        </p:txBody>
      </p:sp>
      <p:sp>
        <p:nvSpPr>
          <p:cNvPr id="1381" name="Google Shape;1381;p63"/>
          <p:cNvSpPr txBox="1">
            <a:spLocks noGrp="1"/>
          </p:cNvSpPr>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388" name="Google Shape;1388;p63"/>
          <p:cNvGrpSpPr/>
          <p:nvPr/>
        </p:nvGrpSpPr>
        <p:grpSpPr>
          <a:xfrm>
            <a:off x="4200288" y="1237514"/>
            <a:ext cx="743425" cy="714413"/>
            <a:chOff x="4200288" y="1237514"/>
            <a:chExt cx="743425" cy="714413"/>
          </a:xfrm>
        </p:grpSpPr>
        <p:sp>
          <p:nvSpPr>
            <p:cNvPr id="1389" name="Google Shape;1389;p63"/>
            <p:cNvSpPr/>
            <p:nvPr/>
          </p:nvSpPr>
          <p:spPr>
            <a:xfrm>
              <a:off x="4244250" y="1266970"/>
              <a:ext cx="655500" cy="65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3"/>
            <p:cNvSpPr/>
            <p:nvPr/>
          </p:nvSpPr>
          <p:spPr>
            <a:xfrm>
              <a:off x="4228950" y="1251670"/>
              <a:ext cx="686100" cy="68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3"/>
            <p:cNvSpPr/>
            <p:nvPr/>
          </p:nvSpPr>
          <p:spPr>
            <a:xfrm>
              <a:off x="4200288" y="1237514"/>
              <a:ext cx="743425" cy="714413"/>
            </a:xfrm>
            <a:custGeom>
              <a:avLst/>
              <a:gdLst/>
              <a:ahLst/>
              <a:cxnLst/>
              <a:rect l="l" t="t" r="r" b="b"/>
              <a:pathLst>
                <a:path w="24754" h="23786" extrusionOk="0">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grpSp>
      <p:grpSp>
        <p:nvGrpSpPr>
          <p:cNvPr id="1413" name="Google Shape;1413;p63"/>
          <p:cNvGrpSpPr/>
          <p:nvPr/>
        </p:nvGrpSpPr>
        <p:grpSpPr>
          <a:xfrm rot="1755061" flipH="1">
            <a:off x="6875530" y="993409"/>
            <a:ext cx="225579" cy="284872"/>
            <a:chOff x="3311031" y="3025663"/>
            <a:chExt cx="308584" cy="389695"/>
          </a:xfrm>
        </p:grpSpPr>
        <p:sp>
          <p:nvSpPr>
            <p:cNvPr id="1414" name="Google Shape;1414;p63"/>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3"/>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3"/>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3"/>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8" name="Google Shape;1418;p63"/>
          <p:cNvSpPr/>
          <p:nvPr/>
        </p:nvSpPr>
        <p:spPr>
          <a:xfrm rot="-3716763" flipH="1">
            <a:off x="1350981" y="1674450"/>
            <a:ext cx="111774" cy="105399"/>
          </a:xfrm>
          <a:custGeom>
            <a:avLst/>
            <a:gdLst/>
            <a:ahLst/>
            <a:cxnLst/>
            <a:rect l="l" t="t" r="r" b="b"/>
            <a:pathLst>
              <a:path w="4471" h="4216" extrusionOk="0">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9" name="Google Shape;1419;p63"/>
          <p:cNvGrpSpPr/>
          <p:nvPr/>
        </p:nvGrpSpPr>
        <p:grpSpPr>
          <a:xfrm flipH="1">
            <a:off x="5854804" y="4255999"/>
            <a:ext cx="192653" cy="193716"/>
            <a:chOff x="4433075" y="2974400"/>
            <a:chExt cx="267500" cy="268975"/>
          </a:xfrm>
        </p:grpSpPr>
        <p:sp>
          <p:nvSpPr>
            <p:cNvPr id="1420" name="Google Shape;1420;p63"/>
            <p:cNvSpPr/>
            <p:nvPr/>
          </p:nvSpPr>
          <p:spPr>
            <a:xfrm>
              <a:off x="4433100" y="2974400"/>
              <a:ext cx="267475" cy="268975"/>
            </a:xfrm>
            <a:custGeom>
              <a:avLst/>
              <a:gdLst/>
              <a:ahLst/>
              <a:cxnLst/>
              <a:rect l="l" t="t" r="r" b="b"/>
              <a:pathLst>
                <a:path w="10699" h="10759" extrusionOk="0">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3"/>
            <p:cNvSpPr/>
            <p:nvPr/>
          </p:nvSpPr>
          <p:spPr>
            <a:xfrm>
              <a:off x="4433075" y="3026600"/>
              <a:ext cx="262000" cy="216775"/>
            </a:xfrm>
            <a:custGeom>
              <a:avLst/>
              <a:gdLst/>
              <a:ahLst/>
              <a:cxnLst/>
              <a:rect l="l" t="t" r="r" b="b"/>
              <a:pathLst>
                <a:path w="10480" h="8671" extrusionOk="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2" name="Google Shape;1422;p63"/>
          <p:cNvSpPr/>
          <p:nvPr/>
        </p:nvSpPr>
        <p:spPr>
          <a:xfrm rot="5735881">
            <a:off x="2996996" y="4314014"/>
            <a:ext cx="143061" cy="117729"/>
          </a:xfrm>
          <a:custGeom>
            <a:avLst/>
            <a:gdLst/>
            <a:ahLst/>
            <a:cxnLst/>
            <a:rect l="l" t="t" r="r" b="b"/>
            <a:pathLst>
              <a:path w="6141" h="9588" extrusionOk="0">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63"/>
          <p:cNvGrpSpPr/>
          <p:nvPr/>
        </p:nvGrpSpPr>
        <p:grpSpPr>
          <a:xfrm>
            <a:off x="2116790" y="1026586"/>
            <a:ext cx="150927" cy="143533"/>
            <a:chOff x="3716290" y="4256524"/>
            <a:chExt cx="150927" cy="143533"/>
          </a:xfrm>
        </p:grpSpPr>
        <p:sp>
          <p:nvSpPr>
            <p:cNvPr id="1424" name="Google Shape;1424;p63"/>
            <p:cNvSpPr/>
            <p:nvPr/>
          </p:nvSpPr>
          <p:spPr>
            <a:xfrm>
              <a:off x="3723063" y="42565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3"/>
            <p:cNvSpPr/>
            <p:nvPr/>
          </p:nvSpPr>
          <p:spPr>
            <a:xfrm>
              <a:off x="3752018" y="42798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3"/>
            <p:cNvSpPr/>
            <p:nvPr/>
          </p:nvSpPr>
          <p:spPr>
            <a:xfrm>
              <a:off x="3716290" y="42910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F15F872-29DF-5341-2CF4-38B600DA1524}"/>
              </a:ext>
            </a:extLst>
          </p:cNvPr>
          <p:cNvPicPr>
            <a:picLocks noChangeAspect="1"/>
          </p:cNvPicPr>
          <p:nvPr/>
        </p:nvPicPr>
        <p:blipFill>
          <a:blip r:embed="rId3">
            <a:duotone>
              <a:prstClr val="black"/>
              <a:srgbClr val="D9C3A5">
                <a:tint val="50000"/>
                <a:satMod val="180000"/>
              </a:srgbClr>
            </a:duotone>
          </a:blip>
          <a:stretch>
            <a:fillRect/>
          </a:stretch>
        </p:blipFill>
        <p:spPr>
          <a:xfrm>
            <a:off x="3391632" y="693689"/>
            <a:ext cx="2360734" cy="4373561"/>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grpSp>
        <p:nvGrpSpPr>
          <p:cNvPr id="1235" name="Google Shape;1235;p60"/>
          <p:cNvGrpSpPr/>
          <p:nvPr/>
        </p:nvGrpSpPr>
        <p:grpSpPr>
          <a:xfrm flipH="1">
            <a:off x="5512757" y="3598574"/>
            <a:ext cx="488155" cy="457809"/>
            <a:chOff x="3089978" y="4184399"/>
            <a:chExt cx="388071" cy="363947"/>
          </a:xfrm>
        </p:grpSpPr>
        <p:sp>
          <p:nvSpPr>
            <p:cNvPr id="1236" name="Google Shape;1236;p60"/>
            <p:cNvSpPr/>
            <p:nvPr/>
          </p:nvSpPr>
          <p:spPr>
            <a:xfrm>
              <a:off x="3089978" y="4184399"/>
              <a:ext cx="388071" cy="363947"/>
            </a:xfrm>
            <a:custGeom>
              <a:avLst/>
              <a:gdLst/>
              <a:ahLst/>
              <a:cxnLst/>
              <a:rect l="l" t="t" r="r" b="b"/>
              <a:pathLst>
                <a:path w="14381" h="13487" extrusionOk="0">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0"/>
            <p:cNvSpPr/>
            <p:nvPr/>
          </p:nvSpPr>
          <p:spPr>
            <a:xfrm>
              <a:off x="3168208" y="4252428"/>
              <a:ext cx="225460" cy="223004"/>
            </a:xfrm>
            <a:custGeom>
              <a:avLst/>
              <a:gdLst/>
              <a:ahLst/>
              <a:cxnLst/>
              <a:rect l="l" t="t" r="r" b="b"/>
              <a:pathLst>
                <a:path w="8355" h="8264" extrusionOk="0">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0"/>
            <p:cNvSpPr/>
            <p:nvPr/>
          </p:nvSpPr>
          <p:spPr>
            <a:xfrm>
              <a:off x="3202074" y="4297385"/>
              <a:ext cx="155865" cy="132469"/>
            </a:xfrm>
            <a:custGeom>
              <a:avLst/>
              <a:gdLst/>
              <a:ahLst/>
              <a:cxnLst/>
              <a:rect l="l" t="t" r="r" b="b"/>
              <a:pathLst>
                <a:path w="5776" h="4909" extrusionOk="0">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60"/>
          <p:cNvSpPr txBox="1">
            <a:spLocks noGrp="1"/>
          </p:cNvSpPr>
          <p:nvPr>
            <p:ph type="title"/>
          </p:nvPr>
        </p:nvSpPr>
        <p:spPr>
          <a:xfrm>
            <a:off x="71026" y="346797"/>
            <a:ext cx="3735169" cy="495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solidFill>
                  <a:srgbClr val="FF746E"/>
                </a:solidFill>
                <a:effectLst>
                  <a:outerShdw blurRad="38100" dist="38100" dir="2700000" algn="tl">
                    <a:srgbClr val="000000">
                      <a:alpha val="43137"/>
                    </a:srgbClr>
                  </a:outerShdw>
                </a:effectLst>
              </a:rPr>
              <a:t>Result(output):</a:t>
            </a:r>
            <a:endParaRPr sz="3200" b="1" dirty="0">
              <a:solidFill>
                <a:srgbClr val="FF746E"/>
              </a:solidFill>
              <a:effectLst>
                <a:outerShdw blurRad="38100" dist="38100" dir="2700000" algn="tl">
                  <a:srgbClr val="000000">
                    <a:alpha val="43137"/>
                  </a:srgbClr>
                </a:outerShdw>
              </a:effectLst>
            </a:endParaRPr>
          </a:p>
        </p:txBody>
      </p:sp>
      <p:grpSp>
        <p:nvGrpSpPr>
          <p:cNvPr id="1241" name="Google Shape;1241;p60"/>
          <p:cNvGrpSpPr/>
          <p:nvPr/>
        </p:nvGrpSpPr>
        <p:grpSpPr>
          <a:xfrm flipH="1">
            <a:off x="3004802" y="3626268"/>
            <a:ext cx="436105" cy="547391"/>
            <a:chOff x="3474326" y="3626268"/>
            <a:chExt cx="436105" cy="547391"/>
          </a:xfrm>
        </p:grpSpPr>
        <p:sp>
          <p:nvSpPr>
            <p:cNvPr id="1242" name="Google Shape;1242;p60"/>
            <p:cNvSpPr/>
            <p:nvPr/>
          </p:nvSpPr>
          <p:spPr>
            <a:xfrm>
              <a:off x="3474326" y="3626268"/>
              <a:ext cx="436105" cy="547391"/>
            </a:xfrm>
            <a:custGeom>
              <a:avLst/>
              <a:gdLst/>
              <a:ahLst/>
              <a:cxnLst/>
              <a:rect l="l" t="t" r="r" b="b"/>
              <a:pathLst>
                <a:path w="16161" h="20285" extrusionOk="0">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0"/>
            <p:cNvSpPr/>
            <p:nvPr/>
          </p:nvSpPr>
          <p:spPr>
            <a:xfrm>
              <a:off x="3495887" y="3856369"/>
              <a:ext cx="263023" cy="294352"/>
            </a:xfrm>
            <a:custGeom>
              <a:avLst/>
              <a:gdLst/>
              <a:ahLst/>
              <a:cxnLst/>
              <a:rect l="l" t="t" r="r" b="b"/>
              <a:pathLst>
                <a:path w="9747" h="10908" extrusionOk="0">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60"/>
            <p:cNvSpPr/>
            <p:nvPr/>
          </p:nvSpPr>
          <p:spPr>
            <a:xfrm>
              <a:off x="3731169" y="3626268"/>
              <a:ext cx="179261" cy="217823"/>
            </a:xfrm>
            <a:custGeom>
              <a:avLst/>
              <a:gdLst/>
              <a:ahLst/>
              <a:cxnLst/>
              <a:rect l="l" t="t" r="r" b="b"/>
              <a:pathLst>
                <a:path w="6643" h="8072" extrusionOk="0">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60"/>
          <p:cNvGrpSpPr/>
          <p:nvPr/>
        </p:nvGrpSpPr>
        <p:grpSpPr>
          <a:xfrm flipH="1">
            <a:off x="3619540" y="4291757"/>
            <a:ext cx="186655" cy="149254"/>
            <a:chOff x="2858987" y="3108507"/>
            <a:chExt cx="186655" cy="149254"/>
          </a:xfrm>
        </p:grpSpPr>
        <p:sp>
          <p:nvSpPr>
            <p:cNvPr id="1246" name="Google Shape;1246;p60"/>
            <p:cNvSpPr/>
            <p:nvPr/>
          </p:nvSpPr>
          <p:spPr>
            <a:xfrm>
              <a:off x="2870698" y="3108507"/>
              <a:ext cx="174944" cy="127045"/>
            </a:xfrm>
            <a:custGeom>
              <a:avLst/>
              <a:gdLst/>
              <a:ahLst/>
              <a:cxnLst/>
              <a:rect l="l" t="t" r="r" b="b"/>
              <a:pathLst>
                <a:path w="6483" h="4708" extrusionOk="0">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0"/>
            <p:cNvSpPr/>
            <p:nvPr/>
          </p:nvSpPr>
          <p:spPr>
            <a:xfrm>
              <a:off x="2858987" y="3135114"/>
              <a:ext cx="175564" cy="122647"/>
            </a:xfrm>
            <a:custGeom>
              <a:avLst/>
              <a:gdLst/>
              <a:ahLst/>
              <a:cxnLst/>
              <a:rect l="l" t="t" r="r" b="b"/>
              <a:pathLst>
                <a:path w="6506" h="4545" extrusionOk="0">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0"/>
            <p:cNvSpPr/>
            <p:nvPr/>
          </p:nvSpPr>
          <p:spPr>
            <a:xfrm>
              <a:off x="2908261" y="3140052"/>
              <a:ext cx="104756" cy="65708"/>
            </a:xfrm>
            <a:custGeom>
              <a:avLst/>
              <a:gdLst/>
              <a:ahLst/>
              <a:cxnLst/>
              <a:rect l="l" t="t" r="r" b="b"/>
              <a:pathLst>
                <a:path w="3882" h="2435" extrusionOk="0">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60"/>
          <p:cNvSpPr/>
          <p:nvPr/>
        </p:nvSpPr>
        <p:spPr>
          <a:xfrm flipH="1">
            <a:off x="8168000" y="947964"/>
            <a:ext cx="204519" cy="204519"/>
          </a:xfrm>
          <a:custGeom>
            <a:avLst/>
            <a:gdLst/>
            <a:ahLst/>
            <a:cxnLst/>
            <a:rect l="l" t="t" r="r" b="b"/>
            <a:pathLst>
              <a:path w="7579" h="7579" extrusionOk="0">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0"/>
          <p:cNvSpPr/>
          <p:nvPr/>
        </p:nvSpPr>
        <p:spPr>
          <a:xfrm flipH="1">
            <a:off x="5140365" y="4180324"/>
            <a:ext cx="144154" cy="125102"/>
          </a:xfrm>
          <a:custGeom>
            <a:avLst/>
            <a:gdLst/>
            <a:ahLst/>
            <a:cxnLst/>
            <a:rect l="l" t="t" r="r" b="b"/>
            <a:pathLst>
              <a:path w="5342" h="4636" extrusionOk="0">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0"/>
          <p:cNvSpPr/>
          <p:nvPr/>
        </p:nvSpPr>
        <p:spPr>
          <a:xfrm flipH="1">
            <a:off x="5172369" y="4203612"/>
            <a:ext cx="83195" cy="76610"/>
          </a:xfrm>
          <a:custGeom>
            <a:avLst/>
            <a:gdLst/>
            <a:ahLst/>
            <a:cxnLst/>
            <a:rect l="l" t="t" r="r" b="b"/>
            <a:pathLst>
              <a:path w="3083" h="2839" extrusionOk="0">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0"/>
          <p:cNvSpPr/>
          <p:nvPr/>
        </p:nvSpPr>
        <p:spPr>
          <a:xfrm flipH="1">
            <a:off x="5153290" y="4214865"/>
            <a:ext cx="138001" cy="108992"/>
          </a:xfrm>
          <a:custGeom>
            <a:avLst/>
            <a:gdLst/>
            <a:ahLst/>
            <a:cxnLst/>
            <a:rect l="l" t="t" r="r" b="b"/>
            <a:pathLst>
              <a:path w="5114" h="4039" extrusionOk="0">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60"/>
          <p:cNvGrpSpPr/>
          <p:nvPr/>
        </p:nvGrpSpPr>
        <p:grpSpPr>
          <a:xfrm flipH="1">
            <a:off x="1443857" y="3642486"/>
            <a:ext cx="444119" cy="550116"/>
            <a:chOff x="7443422" y="3653739"/>
            <a:chExt cx="444119" cy="550116"/>
          </a:xfrm>
        </p:grpSpPr>
        <p:sp>
          <p:nvSpPr>
            <p:cNvPr id="1254" name="Google Shape;1254;p60"/>
            <p:cNvSpPr/>
            <p:nvPr/>
          </p:nvSpPr>
          <p:spPr>
            <a:xfrm>
              <a:off x="7443422" y="3653739"/>
              <a:ext cx="101652" cy="110288"/>
            </a:xfrm>
            <a:custGeom>
              <a:avLst/>
              <a:gdLst/>
              <a:ahLst/>
              <a:cxnLst/>
              <a:rect l="l" t="t" r="r" b="b"/>
              <a:pathLst>
                <a:path w="3767" h="4087" extrusionOk="0">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0"/>
            <p:cNvSpPr/>
            <p:nvPr/>
          </p:nvSpPr>
          <p:spPr>
            <a:xfrm>
              <a:off x="7465576" y="3698372"/>
              <a:ext cx="404100" cy="479901"/>
            </a:xfrm>
            <a:custGeom>
              <a:avLst/>
              <a:gdLst/>
              <a:ahLst/>
              <a:cxnLst/>
              <a:rect l="l" t="t" r="r" b="b"/>
              <a:pathLst>
                <a:path w="14975" h="17784" extrusionOk="0">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0"/>
            <p:cNvSpPr/>
            <p:nvPr/>
          </p:nvSpPr>
          <p:spPr>
            <a:xfrm>
              <a:off x="7559835" y="3811358"/>
              <a:ext cx="177399" cy="223058"/>
            </a:xfrm>
            <a:custGeom>
              <a:avLst/>
              <a:gdLst/>
              <a:ahLst/>
              <a:cxnLst/>
              <a:rect l="l" t="t" r="r" b="b"/>
              <a:pathLst>
                <a:path w="6574" h="8266" extrusionOk="0">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0"/>
            <p:cNvSpPr/>
            <p:nvPr/>
          </p:nvSpPr>
          <p:spPr>
            <a:xfrm>
              <a:off x="7651611" y="4028830"/>
              <a:ext cx="235930" cy="175025"/>
            </a:xfrm>
            <a:custGeom>
              <a:avLst/>
              <a:gdLst/>
              <a:ahLst/>
              <a:cxnLst/>
              <a:rect l="l" t="t" r="r" b="b"/>
              <a:pathLst>
                <a:path w="8743" h="6486" extrusionOk="0">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6" name="Google Shape;1286;p60"/>
          <p:cNvSpPr/>
          <p:nvPr/>
        </p:nvSpPr>
        <p:spPr>
          <a:xfrm>
            <a:off x="1013254" y="2548831"/>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0"/>
          <p:cNvSpPr/>
          <p:nvPr/>
        </p:nvSpPr>
        <p:spPr>
          <a:xfrm>
            <a:off x="4273204" y="3764006"/>
            <a:ext cx="68096" cy="64973"/>
          </a:xfrm>
          <a:custGeom>
            <a:avLst/>
            <a:gdLst/>
            <a:ahLst/>
            <a:cxnLst/>
            <a:rect l="l" t="t" r="r" b="b"/>
            <a:pathLst>
              <a:path w="5319" h="5074" extrusionOk="0">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60"/>
          <p:cNvGrpSpPr/>
          <p:nvPr/>
        </p:nvGrpSpPr>
        <p:grpSpPr>
          <a:xfrm rot="-5712340">
            <a:off x="4039185" y="659191"/>
            <a:ext cx="199303" cy="251690"/>
            <a:chOff x="3311031" y="3025663"/>
            <a:chExt cx="308584" cy="389695"/>
          </a:xfrm>
        </p:grpSpPr>
        <p:sp>
          <p:nvSpPr>
            <p:cNvPr id="1289" name="Google Shape;1289;p60"/>
            <p:cNvSpPr/>
            <p:nvPr/>
          </p:nvSpPr>
          <p:spPr>
            <a:xfrm flipH="1">
              <a:off x="3311031" y="3025663"/>
              <a:ext cx="308584" cy="389695"/>
            </a:xfrm>
            <a:custGeom>
              <a:avLst/>
              <a:gdLst/>
              <a:ahLst/>
              <a:cxnLst/>
              <a:rect l="l" t="t" r="r" b="b"/>
              <a:pathLst>
                <a:path w="15408" h="19458" extrusionOk="0">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0"/>
            <p:cNvSpPr/>
            <p:nvPr/>
          </p:nvSpPr>
          <p:spPr>
            <a:xfrm flipH="1">
              <a:off x="3311033" y="3038519"/>
              <a:ext cx="285712" cy="376837"/>
            </a:xfrm>
            <a:custGeom>
              <a:avLst/>
              <a:gdLst/>
              <a:ahLst/>
              <a:cxnLst/>
              <a:rect l="l" t="t" r="r" b="b"/>
              <a:pathLst>
                <a:path w="14266" h="18816" extrusionOk="0">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0"/>
            <p:cNvSpPr/>
            <p:nvPr/>
          </p:nvSpPr>
          <p:spPr>
            <a:xfrm flipH="1">
              <a:off x="3397429" y="3183403"/>
              <a:ext cx="222185" cy="231938"/>
            </a:xfrm>
            <a:custGeom>
              <a:avLst/>
              <a:gdLst/>
              <a:ahLst/>
              <a:cxnLst/>
              <a:rect l="l" t="t" r="r" b="b"/>
              <a:pathLst>
                <a:path w="11094" h="11581" extrusionOk="0">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0"/>
            <p:cNvSpPr/>
            <p:nvPr/>
          </p:nvSpPr>
          <p:spPr>
            <a:xfrm flipH="1">
              <a:off x="3397432" y="3259740"/>
              <a:ext cx="199314" cy="155594"/>
            </a:xfrm>
            <a:custGeom>
              <a:avLst/>
              <a:gdLst/>
              <a:ahLst/>
              <a:cxnLst/>
              <a:rect l="l" t="t" r="r" b="b"/>
              <a:pathLst>
                <a:path w="9952" h="7769" extrusionOk="0">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4189E70-DEF6-3851-126B-4322FB8FC58F}"/>
              </a:ext>
            </a:extLst>
          </p:cNvPr>
          <p:cNvPicPr>
            <a:picLocks noChangeAspect="1"/>
          </p:cNvPicPr>
          <p:nvPr/>
        </p:nvPicPr>
        <p:blipFill>
          <a:blip r:embed="rId3"/>
          <a:stretch>
            <a:fillRect/>
          </a:stretch>
        </p:blipFill>
        <p:spPr>
          <a:xfrm>
            <a:off x="1" y="846165"/>
            <a:ext cx="5041957" cy="3749755"/>
          </a:xfrm>
          <a:prstGeom prst="rect">
            <a:avLst/>
          </a:prstGeom>
          <a:ln>
            <a:solidFill>
              <a:schemeClr val="tx1"/>
            </a:solidFill>
          </a:ln>
        </p:spPr>
      </p:pic>
      <p:pic>
        <p:nvPicPr>
          <p:cNvPr id="9" name="Picture 8">
            <a:extLst>
              <a:ext uri="{FF2B5EF4-FFF2-40B4-BE49-F238E27FC236}">
                <a16:creationId xmlns:a16="http://schemas.microsoft.com/office/drawing/2014/main" id="{2E8EA921-6EF8-CF55-E106-983B9A2E0DDD}"/>
              </a:ext>
            </a:extLst>
          </p:cNvPr>
          <p:cNvPicPr>
            <a:picLocks noChangeAspect="1"/>
          </p:cNvPicPr>
          <p:nvPr/>
        </p:nvPicPr>
        <p:blipFill>
          <a:blip r:embed="rId4"/>
          <a:stretch>
            <a:fillRect/>
          </a:stretch>
        </p:blipFill>
        <p:spPr>
          <a:xfrm>
            <a:off x="5051568" y="853975"/>
            <a:ext cx="4092432" cy="2569929"/>
          </a:xfrm>
          <a:prstGeom prst="rect">
            <a:avLst/>
          </a:prstGeom>
          <a:ln>
            <a:solidFill>
              <a:schemeClr val="tx1"/>
            </a:solidFill>
          </a:ln>
        </p:spPr>
      </p:pic>
      <p:sp>
        <p:nvSpPr>
          <p:cNvPr id="12" name="TextBox 11">
            <a:extLst>
              <a:ext uri="{FF2B5EF4-FFF2-40B4-BE49-F238E27FC236}">
                <a16:creationId xmlns:a16="http://schemas.microsoft.com/office/drawing/2014/main" id="{B1D6210B-20F8-D47B-FB2D-53006D6E214B}"/>
              </a:ext>
            </a:extLst>
          </p:cNvPr>
          <p:cNvSpPr txBox="1"/>
          <p:nvPr/>
        </p:nvSpPr>
        <p:spPr>
          <a:xfrm>
            <a:off x="400511" y="4639556"/>
            <a:ext cx="4167808" cy="307777"/>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Comfortaa" panose="020B0604020202020204" charset="0"/>
              </a:rPr>
              <a:t>Fig: </a:t>
            </a:r>
            <a:r>
              <a:rPr lang="en-US" dirty="0">
                <a:latin typeface="Comfortaa" panose="020B0604020202020204" charset="0"/>
              </a:rPr>
              <a:t>When the system detects prediabetes.</a:t>
            </a:r>
          </a:p>
        </p:txBody>
      </p:sp>
      <p:sp>
        <p:nvSpPr>
          <p:cNvPr id="15" name="TextBox 14">
            <a:extLst>
              <a:ext uri="{FF2B5EF4-FFF2-40B4-BE49-F238E27FC236}">
                <a16:creationId xmlns:a16="http://schemas.microsoft.com/office/drawing/2014/main" id="{5B54DCF2-11BA-DE0F-B7BE-828E2D993707}"/>
              </a:ext>
            </a:extLst>
          </p:cNvPr>
          <p:cNvSpPr txBox="1"/>
          <p:nvPr/>
        </p:nvSpPr>
        <p:spPr>
          <a:xfrm>
            <a:off x="5380804" y="3440887"/>
            <a:ext cx="3575321" cy="52322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Comfortaa" panose="020B0604020202020204" charset="0"/>
              </a:rPr>
              <a:t>Fig: </a:t>
            </a:r>
            <a:r>
              <a:rPr lang="en-US" dirty="0">
                <a:latin typeface="Comfortaa" panose="020B0604020202020204" charset="0"/>
              </a:rPr>
              <a:t>When the system </a:t>
            </a:r>
          </a:p>
          <a:p>
            <a:r>
              <a:rPr lang="en-US" dirty="0">
                <a:latin typeface="Comfortaa" panose="020B0604020202020204" charset="0"/>
              </a:rPr>
              <a:t>Cannot detect the diabetes type.</a:t>
            </a:r>
          </a:p>
        </p:txBody>
      </p:sp>
    </p:spTree>
    <p:extLst>
      <p:ext uri="{BB962C8B-B14F-4D97-AF65-F5344CB8AC3E}">
        <p14:creationId xmlns:p14="http://schemas.microsoft.com/office/powerpoint/2010/main" val="2967961003"/>
      </p:ext>
    </p:extLst>
  </p:cSld>
  <p:clrMapOvr>
    <a:masterClrMapping/>
  </p:clrMapOvr>
</p:sld>
</file>

<file path=ppt/theme/theme1.xml><?xml version="1.0" encoding="utf-8"?>
<a:theme xmlns:a="http://schemas.openxmlformats.org/drawingml/2006/main" name="Cream &amp; Pastel Palette Health Center Characters XL by Slidesgo">
  <a:themeElements>
    <a:clrScheme name="Simple Light">
      <a:dk1>
        <a:srgbClr val="191919"/>
      </a:dk1>
      <a:lt1>
        <a:srgbClr val="FFFCF2"/>
      </a:lt1>
      <a:dk2>
        <a:srgbClr val="F0E9DD"/>
      </a:dk2>
      <a:lt2>
        <a:srgbClr val="C0DBF9"/>
      </a:lt2>
      <a:accent1>
        <a:srgbClr val="FF746E"/>
      </a:accent1>
      <a:accent2>
        <a:srgbClr val="F3B18B"/>
      </a:accent2>
      <a:accent3>
        <a:srgbClr val="FCE19D"/>
      </a:accent3>
      <a:accent4>
        <a:srgbClr val="E6ABFF"/>
      </a:accent4>
      <a:accent5>
        <a:srgbClr val="FBB4B8"/>
      </a:accent5>
      <a:accent6>
        <a:srgbClr val="CDDCD2"/>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484</Words>
  <Application>Microsoft Office PowerPoint</Application>
  <PresentationFormat>On-screen Show (16:9)</PresentationFormat>
  <Paragraphs>75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Archivo Black</vt:lpstr>
      <vt:lpstr>Comfortaa</vt:lpstr>
      <vt:lpstr>Bebas Neue</vt:lpstr>
      <vt:lpstr>Times New Roman</vt:lpstr>
      <vt:lpstr>Wingdings</vt:lpstr>
      <vt:lpstr>Arial</vt:lpstr>
      <vt:lpstr>Rammetto One</vt:lpstr>
      <vt:lpstr>Cream &amp; Pastel Palette Health Center Characters XL by Slidesgo</vt:lpstr>
      <vt:lpstr>DiaSense Diabetes Detection Expert System</vt:lpstr>
      <vt:lpstr>Team Members</vt:lpstr>
      <vt:lpstr>01</vt:lpstr>
      <vt:lpstr>INTRODUCTION</vt:lpstr>
      <vt:lpstr>Motivation</vt:lpstr>
      <vt:lpstr>Objectives</vt:lpstr>
      <vt:lpstr>Methodology</vt:lpstr>
      <vt:lpstr>Flowchart:</vt:lpstr>
      <vt:lpstr>Result(output):</vt:lpstr>
      <vt:lpstr>Future Scopes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&amp; PASTEL PALETTE HEALTHCARE CENTER CHARACTERS</dc:title>
  <cp:lastModifiedBy>Maisha Mithi</cp:lastModifiedBy>
  <cp:revision>19</cp:revision>
  <dcterms:modified xsi:type="dcterms:W3CDTF">2023-07-07T06:49:42Z</dcterms:modified>
</cp:coreProperties>
</file>