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2406D-8D11-08A6-F1D8-F162699AE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80A36A-7109-28DD-C5C4-F7BB9548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FAEAA-EA8B-71F5-3D70-6ADBA6E1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E8CAFF-55F1-DCD6-64BA-1A729B03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74BCC-6DDE-EB6D-177C-01B57066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5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A204C-1D5E-2C69-C22B-8B171B8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9220A-BFFB-C982-9D62-FE0ADE29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FF6E9-50F5-715F-C23A-998F7F16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31420-6332-BCF2-3E10-0CE24004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3D50BD-328A-1B8A-FB16-D08888D1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AB3D72-EEED-30D3-DBB6-8728D9D69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6D44FB-52E0-6FA5-52F0-D655C0C7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BEB56-AD71-2756-9FE2-FC56F26A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5ED3D1-D4C8-BE24-593A-206F4CF0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B0E7A-CD1F-57B8-7BF6-98109E51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39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77011-D17B-DAD0-EEE4-4228782A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80CD9-004E-B8B9-EF18-9046A90C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9EC969-7775-2E28-DF09-A6D11B19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F59EC-9FBA-D428-BE64-0DE54434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7DD12-D5D5-6E4B-2DC4-1E42144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72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CE36E-BF80-1378-1F24-46DA27A3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5289D-58EC-B68C-EFB9-C3F8F40B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5970D-168C-7ED6-B80A-55553482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B7E4BF-7B26-E264-DE0F-734D1E61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48FE4-30A7-CA93-C0D8-2C5B0629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0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85460-0A12-F8A6-6CCD-3FEF849B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65180-7569-06C8-6D91-85DA2CBFB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19DDDE-49A5-3020-AF23-451186E2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10D9E-D0AB-1992-A56A-D9CF78A6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968F2-CFF5-600D-321B-21E32452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4E6086-0AEF-9595-5EBE-0FE02F25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5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7806B-1B20-3362-A8CC-D0F22333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B9F59F-F344-1658-03DC-5DE66619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5D5918-7C69-578A-A569-E726A5B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3D3D63-9D8A-19D8-EDD9-BDCC3E7BB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A942D3-A3F0-49F2-7195-9F1CD3056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35FE69-D606-16F8-B49B-9799F2A2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23726C-3EA1-FA6E-E23A-0A1B0F84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1FEFD7-F5B7-92FB-0F33-506E4536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37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11A04-3DDF-C606-61A4-60C00D8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0D319D-F4AA-839B-26A1-D61F7C1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404578-85CC-4D48-CF70-804FE5A4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F04962-DC1B-B682-D5CA-717AAC17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8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33B00A-0097-CA25-AE86-E5BB4462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BC1AE-0517-8A7C-ABEB-37AFCF65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63252B-17A8-0616-8BEE-A3B0E6AC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74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C2FE7-BB89-DA47-CF1E-A0D861F3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04BC9-C525-D121-C725-FC0A20E5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CF0FB-1FA5-2187-2A9F-F20E0F78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87BAC-C228-B675-5D44-9C0FA46D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FADD2-5791-1186-EBEC-62C0EFBB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4AB08-3F51-7842-B2BB-13475F9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17F63-3C9E-5F89-9932-80D8908E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E01DBA-0699-FEB6-56E5-F9BFCD6C9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0F1A98-C24C-CC43-A4C0-6931F584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2AD3D8-A813-29CF-CFD6-FC1E947E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AB5861-EC64-CF1D-E58A-06BBEECA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266F4-F2A6-CD65-98E0-819021C6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5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A3F5B9-8374-1543-704D-DF741F11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4AE05-6019-1A2F-15E5-1652A43E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1E4E6-3552-FFDB-CCDA-775EBAF7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B765-F849-4847-8371-1636E07FDADC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5E850-4611-2997-40B1-776FA7F49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118C7-A031-2CC8-6934-060DC2F1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6C611-5930-734C-ACE6-9D1FDDD63D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be 30">
            <a:extLst>
              <a:ext uri="{FF2B5EF4-FFF2-40B4-BE49-F238E27FC236}">
                <a16:creationId xmlns:a16="http://schemas.microsoft.com/office/drawing/2014/main" id="{23F00637-FF34-D706-9B35-D0E5C9B45BD1}"/>
              </a:ext>
            </a:extLst>
          </p:cNvPr>
          <p:cNvSpPr/>
          <p:nvPr/>
        </p:nvSpPr>
        <p:spPr>
          <a:xfrm>
            <a:off x="7983263" y="3912296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95D82E57-1FAE-D147-C6B7-A2313B19F945}"/>
              </a:ext>
            </a:extLst>
          </p:cNvPr>
          <p:cNvSpPr/>
          <p:nvPr/>
        </p:nvSpPr>
        <p:spPr>
          <a:xfrm>
            <a:off x="8826681" y="3912296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F6A79AE-AE0C-5C07-179B-A1FA8FCA38A3}"/>
              </a:ext>
            </a:extLst>
          </p:cNvPr>
          <p:cNvSpPr/>
          <p:nvPr/>
        </p:nvSpPr>
        <p:spPr>
          <a:xfrm>
            <a:off x="9672190" y="3912296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F76CF91C-5C42-DD18-0D41-F122566CC855}"/>
              </a:ext>
            </a:extLst>
          </p:cNvPr>
          <p:cNvSpPr/>
          <p:nvPr/>
        </p:nvSpPr>
        <p:spPr>
          <a:xfrm>
            <a:off x="7582428" y="4240060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BE651CE3-6601-6928-F09E-B45EEC6B0C58}"/>
              </a:ext>
            </a:extLst>
          </p:cNvPr>
          <p:cNvSpPr/>
          <p:nvPr/>
        </p:nvSpPr>
        <p:spPr>
          <a:xfrm>
            <a:off x="8425846" y="4240060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AA1B7270-77C0-0A54-B03C-77F116FB6E82}"/>
              </a:ext>
            </a:extLst>
          </p:cNvPr>
          <p:cNvSpPr/>
          <p:nvPr/>
        </p:nvSpPr>
        <p:spPr>
          <a:xfrm>
            <a:off x="9271355" y="4240060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B7E39DC2-5EA0-213B-921A-76CEE7AB654E}"/>
              </a:ext>
            </a:extLst>
          </p:cNvPr>
          <p:cNvSpPr/>
          <p:nvPr/>
        </p:nvSpPr>
        <p:spPr>
          <a:xfrm>
            <a:off x="7181593" y="456782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06247196-0F63-9A69-D096-F53E2DF114D3}"/>
              </a:ext>
            </a:extLst>
          </p:cNvPr>
          <p:cNvSpPr/>
          <p:nvPr/>
        </p:nvSpPr>
        <p:spPr>
          <a:xfrm>
            <a:off x="8025011" y="456782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A2D7E6D5-349A-C808-E7E7-12E52E867E01}"/>
              </a:ext>
            </a:extLst>
          </p:cNvPr>
          <p:cNvSpPr/>
          <p:nvPr/>
        </p:nvSpPr>
        <p:spPr>
          <a:xfrm>
            <a:off x="8870520" y="456782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D5AEDBA-F115-07ED-128D-58677C62A222}"/>
              </a:ext>
            </a:extLst>
          </p:cNvPr>
          <p:cNvSpPr/>
          <p:nvPr/>
        </p:nvSpPr>
        <p:spPr>
          <a:xfrm>
            <a:off x="7983263" y="3142990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D863898B-DE39-1086-DC2E-689199A4FE75}"/>
              </a:ext>
            </a:extLst>
          </p:cNvPr>
          <p:cNvSpPr/>
          <p:nvPr/>
        </p:nvSpPr>
        <p:spPr>
          <a:xfrm>
            <a:off x="8826681" y="3142990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BE1BAD2-5972-69D0-4682-C67680510D8E}"/>
              </a:ext>
            </a:extLst>
          </p:cNvPr>
          <p:cNvSpPr/>
          <p:nvPr/>
        </p:nvSpPr>
        <p:spPr>
          <a:xfrm>
            <a:off x="9672190" y="3142990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7437C711-8129-7ACE-92BC-339E563ACD37}"/>
              </a:ext>
            </a:extLst>
          </p:cNvPr>
          <p:cNvSpPr/>
          <p:nvPr/>
        </p:nvSpPr>
        <p:spPr>
          <a:xfrm>
            <a:off x="7582428" y="347075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BA41F9DD-6DAF-C6EA-A278-76D4DCE451CB}"/>
              </a:ext>
            </a:extLst>
          </p:cNvPr>
          <p:cNvSpPr/>
          <p:nvPr/>
        </p:nvSpPr>
        <p:spPr>
          <a:xfrm>
            <a:off x="8425846" y="347075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87D1CD5C-1A5B-EE6C-9276-025296B8003B}"/>
              </a:ext>
            </a:extLst>
          </p:cNvPr>
          <p:cNvSpPr/>
          <p:nvPr/>
        </p:nvSpPr>
        <p:spPr>
          <a:xfrm>
            <a:off x="9271355" y="347075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761D73E1-B8B5-47C1-E990-D9D9ED81C247}"/>
              </a:ext>
            </a:extLst>
          </p:cNvPr>
          <p:cNvSpPr/>
          <p:nvPr/>
        </p:nvSpPr>
        <p:spPr>
          <a:xfrm>
            <a:off x="7181593" y="3798518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AC0E981E-FFED-4EED-E6D7-BAFA94BF9B65}"/>
              </a:ext>
            </a:extLst>
          </p:cNvPr>
          <p:cNvSpPr/>
          <p:nvPr/>
        </p:nvSpPr>
        <p:spPr>
          <a:xfrm>
            <a:off x="8025011" y="3798518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6AE31190-7F3D-3BB0-E665-99F852CC2502}"/>
              </a:ext>
            </a:extLst>
          </p:cNvPr>
          <p:cNvSpPr/>
          <p:nvPr/>
        </p:nvSpPr>
        <p:spPr>
          <a:xfrm>
            <a:off x="8870520" y="3798518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B3D71C8F-F044-F6ED-5CC8-CDA69D31C880}"/>
              </a:ext>
            </a:extLst>
          </p:cNvPr>
          <p:cNvSpPr/>
          <p:nvPr/>
        </p:nvSpPr>
        <p:spPr>
          <a:xfrm>
            <a:off x="1039661" y="2176397"/>
            <a:ext cx="1377863" cy="3848622"/>
          </a:xfrm>
          <a:prstGeom prst="cube">
            <a:avLst>
              <a:gd name="adj" fmla="val 595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71A824BD-BD62-FE37-DF22-DC9FC917A008}"/>
              </a:ext>
            </a:extLst>
          </p:cNvPr>
          <p:cNvSpPr/>
          <p:nvPr/>
        </p:nvSpPr>
        <p:spPr>
          <a:xfrm>
            <a:off x="1906044" y="2176397"/>
            <a:ext cx="1377863" cy="3848622"/>
          </a:xfrm>
          <a:prstGeom prst="cube">
            <a:avLst>
              <a:gd name="adj" fmla="val 595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8DB8419F-8A67-DF25-D892-B026D2FF29E1}"/>
              </a:ext>
            </a:extLst>
          </p:cNvPr>
          <p:cNvSpPr/>
          <p:nvPr/>
        </p:nvSpPr>
        <p:spPr>
          <a:xfrm>
            <a:off x="2772427" y="2193621"/>
            <a:ext cx="1377863" cy="3848622"/>
          </a:xfrm>
          <a:prstGeom prst="cube">
            <a:avLst>
              <a:gd name="adj" fmla="val 595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DCE8DEF-4036-B3AA-AE31-0F0C0881DA47}"/>
              </a:ext>
            </a:extLst>
          </p:cNvPr>
          <p:cNvSpPr/>
          <p:nvPr/>
        </p:nvSpPr>
        <p:spPr>
          <a:xfrm>
            <a:off x="3670124" y="2210845"/>
            <a:ext cx="1377863" cy="3848622"/>
          </a:xfrm>
          <a:prstGeom prst="cube">
            <a:avLst>
              <a:gd name="adj" fmla="val 595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C4CED3-23A9-4295-A2E5-B13BF2A3CFBA}"/>
              </a:ext>
            </a:extLst>
          </p:cNvPr>
          <p:cNvSpPr txBox="1"/>
          <p:nvPr/>
        </p:nvSpPr>
        <p:spPr>
          <a:xfrm>
            <a:off x="1486422" y="429201"/>
            <a:ext cx="3594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Topologie 1D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83CAEBF-130B-089D-259A-786E29E17656}"/>
              </a:ext>
            </a:extLst>
          </p:cNvPr>
          <p:cNvCxnSpPr/>
          <p:nvPr/>
        </p:nvCxnSpPr>
        <p:spPr>
          <a:xfrm>
            <a:off x="1415441" y="1803748"/>
            <a:ext cx="4020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CCBFFE7-6FF5-3DB0-1623-47F1EE944C8E}"/>
              </a:ext>
            </a:extLst>
          </p:cNvPr>
          <p:cNvSpPr txBox="1"/>
          <p:nvPr/>
        </p:nvSpPr>
        <p:spPr>
          <a:xfrm>
            <a:off x="1486422" y="1346044"/>
            <a:ext cx="35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Découpage dans une direction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2BA1B0FD-6D5F-B8C3-9819-FEFCB6EBAA8B}"/>
              </a:ext>
            </a:extLst>
          </p:cNvPr>
          <p:cNvSpPr/>
          <p:nvPr/>
        </p:nvSpPr>
        <p:spPr>
          <a:xfrm>
            <a:off x="7983263" y="237368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F859B583-6908-A19C-0436-902A53C35256}"/>
              </a:ext>
            </a:extLst>
          </p:cNvPr>
          <p:cNvSpPr/>
          <p:nvPr/>
        </p:nvSpPr>
        <p:spPr>
          <a:xfrm>
            <a:off x="8826681" y="237368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E79EB3AE-BE6F-0835-7CD0-4EF13EAF1598}"/>
              </a:ext>
            </a:extLst>
          </p:cNvPr>
          <p:cNvSpPr/>
          <p:nvPr/>
        </p:nvSpPr>
        <p:spPr>
          <a:xfrm>
            <a:off x="9672190" y="2373684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09948A7D-D25C-2748-5ACA-A6E6F4885C81}"/>
              </a:ext>
            </a:extLst>
          </p:cNvPr>
          <p:cNvSpPr/>
          <p:nvPr/>
        </p:nvSpPr>
        <p:spPr>
          <a:xfrm>
            <a:off x="7582428" y="2701448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0A0CA12-6F5A-6F09-9396-AF159D0A8009}"/>
              </a:ext>
            </a:extLst>
          </p:cNvPr>
          <p:cNvSpPr/>
          <p:nvPr/>
        </p:nvSpPr>
        <p:spPr>
          <a:xfrm>
            <a:off x="8425846" y="2701448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E64F535-07F0-4909-5350-60CC05F7BEAB}"/>
              </a:ext>
            </a:extLst>
          </p:cNvPr>
          <p:cNvSpPr/>
          <p:nvPr/>
        </p:nvSpPr>
        <p:spPr>
          <a:xfrm>
            <a:off x="9271355" y="2701448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2E11A531-4577-C497-B118-1499F7286D44}"/>
              </a:ext>
            </a:extLst>
          </p:cNvPr>
          <p:cNvSpPr/>
          <p:nvPr/>
        </p:nvSpPr>
        <p:spPr>
          <a:xfrm>
            <a:off x="7181593" y="3029212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9E9D962-B2AC-5574-3F45-02E934F2FD7B}"/>
              </a:ext>
            </a:extLst>
          </p:cNvPr>
          <p:cNvSpPr/>
          <p:nvPr/>
        </p:nvSpPr>
        <p:spPr>
          <a:xfrm>
            <a:off x="8025011" y="3029212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406EE6F9-D0D8-AAA2-09F7-5B20FA444DF7}"/>
              </a:ext>
            </a:extLst>
          </p:cNvPr>
          <p:cNvSpPr/>
          <p:nvPr/>
        </p:nvSpPr>
        <p:spPr>
          <a:xfrm>
            <a:off x="8870520" y="3029212"/>
            <a:ext cx="889348" cy="88308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A9903EE-7824-9FAE-6CF2-E31D9DBB7862}"/>
              </a:ext>
            </a:extLst>
          </p:cNvPr>
          <p:cNvSpPr txBox="1"/>
          <p:nvPr/>
        </p:nvSpPr>
        <p:spPr>
          <a:xfrm>
            <a:off x="7375742" y="429201"/>
            <a:ext cx="3594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Topologie 3D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6DC6047-97FA-8C2F-EA49-31269113FA3E}"/>
              </a:ext>
            </a:extLst>
          </p:cNvPr>
          <p:cNvCxnSpPr>
            <a:cxnSpLocks/>
          </p:cNvCxnSpPr>
          <p:nvPr/>
        </p:nvCxnSpPr>
        <p:spPr>
          <a:xfrm>
            <a:off x="6663847" y="1803748"/>
            <a:ext cx="4732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955195AD-B0AC-FCBA-3478-DA1857B6FE0C}"/>
              </a:ext>
            </a:extLst>
          </p:cNvPr>
          <p:cNvSpPr txBox="1"/>
          <p:nvPr/>
        </p:nvSpPr>
        <p:spPr>
          <a:xfrm>
            <a:off x="7473870" y="1083926"/>
            <a:ext cx="35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Découpage dans toutes les directions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546A4A1-7595-C285-9923-C843D7939B8B}"/>
              </a:ext>
            </a:extLst>
          </p:cNvPr>
          <p:cNvCxnSpPr/>
          <p:nvPr/>
        </p:nvCxnSpPr>
        <p:spPr>
          <a:xfrm>
            <a:off x="6663847" y="1803748"/>
            <a:ext cx="0" cy="422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378415E-3E93-E5FF-06DD-5C0669C5CBA9}"/>
              </a:ext>
            </a:extLst>
          </p:cNvPr>
          <p:cNvCxnSpPr/>
          <p:nvPr/>
        </p:nvCxnSpPr>
        <p:spPr>
          <a:xfrm flipV="1">
            <a:off x="6684724" y="1157417"/>
            <a:ext cx="810023" cy="64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75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Lobet</dc:creator>
  <cp:lastModifiedBy>Mathieu Lobet</cp:lastModifiedBy>
  <cp:revision>3</cp:revision>
  <dcterms:created xsi:type="dcterms:W3CDTF">2024-12-20T09:06:18Z</dcterms:created>
  <dcterms:modified xsi:type="dcterms:W3CDTF">2024-12-20T09:10:27Z</dcterms:modified>
</cp:coreProperties>
</file>