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37059365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3705936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35d539ff1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35d539f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de la démographie des vidéos youtubes par catégories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25 </a:t>
            </a:r>
            <a:r>
              <a:rPr lang="fr"/>
              <a:t>septembre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 communications WE-BED-IA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Vues en baisse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775" y="445025"/>
            <a:ext cx="4594724" cy="3914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11700" y="1659538"/>
            <a:ext cx="30561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Bénéfices en baisse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1700" y="3254025"/>
            <a:ext cx="27333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f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Not stonks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Does anyone have an HD Not Stonks? : r/MemeRestoration"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00" y="2854025"/>
            <a:ext cx="2310698" cy="1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00"/>
              <a:t>Solution :</a:t>
            </a:r>
            <a:r>
              <a:rPr b="1" lang="fr" sz="4200"/>
              <a:t>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/>
              <a:t>Analyse et comparaison des vues youtubes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trouver les données?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446925" y="1638700"/>
            <a:ext cx="3152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Average"/>
                <a:ea typeface="Average"/>
                <a:cs typeface="Average"/>
                <a:sym typeface="Average"/>
              </a:rPr>
              <a:t>API Youtube mdr</a:t>
            </a:r>
            <a:endParaRPr sz="3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File:Logo of YouTube (2015-2017).svg - Wikimedia Commons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75" y="2619098"/>
            <a:ext cx="2768650" cy="11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00" y="128738"/>
            <a:ext cx="8911976" cy="29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thon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187" y="1002900"/>
            <a:ext cx="3439050" cy="34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Figure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3" y="135747"/>
            <a:ext cx="8866575" cy="44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27472" y="2035250"/>
            <a:ext cx="31148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293325" y="1180000"/>
            <a:ext cx="56886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CPM </a:t>
            </a:r>
            <a:endParaRPr sz="150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10.263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3.903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0.826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US: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10.263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628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180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916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389.786 €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IN: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0.826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265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734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928.822 €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FR: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3.903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726</a:t>
            </a:r>
            <a:r>
              <a:rPr lang="fr" sz="1500">
                <a:solidFill>
                  <a:srgbClr val="CCCCC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500">
                <a:solidFill>
                  <a:srgbClr val="D6FF6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474.203 €</a:t>
            </a:r>
            <a:endParaRPr sz="1500">
              <a:solidFill>
                <a:srgbClr val="D6FF6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306325" y="2748225"/>
            <a:ext cx="2098200" cy="355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271875" y="2640625"/>
            <a:ext cx="5304900" cy="136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7600"/>
              <a:t>Demo</a:t>
            </a:r>
            <a:endParaRPr sz="7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