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10/20/2018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jpg"/><Relationship Id="rId2" Type="http://schemas.openxmlformats.org/officeDocument/2006/relationships/image" Target="../media/image11.png"/><Relationship Id="rId16"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jp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jpg"/><Relationship Id="rId3" Type="http://schemas.openxmlformats.org/officeDocument/2006/relationships/image" Target="../media/image43.jp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15.xml.rels><?xml version="1.0" encoding="UTF-8" standalone="yes"?>
<Relationships xmlns="http://schemas.openxmlformats.org/package/2006/relationships"><Relationship Id="rId26" Type="http://schemas.openxmlformats.org/officeDocument/2006/relationships/image" Target="../media/image83.png"/><Relationship Id="rId21" Type="http://schemas.openxmlformats.org/officeDocument/2006/relationships/image" Target="../media/image78.png"/><Relationship Id="rId42" Type="http://schemas.openxmlformats.org/officeDocument/2006/relationships/image" Target="../media/image99.png"/><Relationship Id="rId47" Type="http://schemas.openxmlformats.org/officeDocument/2006/relationships/image" Target="../media/image104.png"/><Relationship Id="rId63" Type="http://schemas.openxmlformats.org/officeDocument/2006/relationships/image" Target="../media/image120.png"/><Relationship Id="rId68" Type="http://schemas.openxmlformats.org/officeDocument/2006/relationships/image" Target="../media/image125.png"/><Relationship Id="rId84" Type="http://schemas.openxmlformats.org/officeDocument/2006/relationships/image" Target="../media/image141.png"/><Relationship Id="rId89" Type="http://schemas.openxmlformats.org/officeDocument/2006/relationships/image" Target="../media/image146.png"/><Relationship Id="rId16" Type="http://schemas.openxmlformats.org/officeDocument/2006/relationships/image" Target="../media/image73.png"/><Relationship Id="rId11" Type="http://schemas.openxmlformats.org/officeDocument/2006/relationships/image" Target="../media/image68.png"/><Relationship Id="rId32" Type="http://schemas.openxmlformats.org/officeDocument/2006/relationships/image" Target="../media/image89.png"/><Relationship Id="rId37" Type="http://schemas.openxmlformats.org/officeDocument/2006/relationships/image" Target="../media/image94.png"/><Relationship Id="rId53" Type="http://schemas.openxmlformats.org/officeDocument/2006/relationships/image" Target="../media/image110.png"/><Relationship Id="rId58" Type="http://schemas.openxmlformats.org/officeDocument/2006/relationships/image" Target="../media/image115.png"/><Relationship Id="rId74" Type="http://schemas.openxmlformats.org/officeDocument/2006/relationships/image" Target="../media/image131.png"/><Relationship Id="rId79" Type="http://schemas.openxmlformats.org/officeDocument/2006/relationships/image" Target="../media/image136.png"/><Relationship Id="rId5" Type="http://schemas.openxmlformats.org/officeDocument/2006/relationships/image" Target="../media/image62.png"/><Relationship Id="rId90" Type="http://schemas.openxmlformats.org/officeDocument/2006/relationships/image" Target="../media/image147.jpg"/><Relationship Id="rId14" Type="http://schemas.openxmlformats.org/officeDocument/2006/relationships/image" Target="../media/image71.png"/><Relationship Id="rId22" Type="http://schemas.openxmlformats.org/officeDocument/2006/relationships/image" Target="../media/image79.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43" Type="http://schemas.openxmlformats.org/officeDocument/2006/relationships/image" Target="../media/image100.png"/><Relationship Id="rId48" Type="http://schemas.openxmlformats.org/officeDocument/2006/relationships/image" Target="../media/image105.png"/><Relationship Id="rId56" Type="http://schemas.openxmlformats.org/officeDocument/2006/relationships/image" Target="../media/image113.png"/><Relationship Id="rId64" Type="http://schemas.openxmlformats.org/officeDocument/2006/relationships/image" Target="../media/image121.png"/><Relationship Id="rId69" Type="http://schemas.openxmlformats.org/officeDocument/2006/relationships/image" Target="../media/image126.png"/><Relationship Id="rId77" Type="http://schemas.openxmlformats.org/officeDocument/2006/relationships/image" Target="../media/image134.png"/><Relationship Id="rId8" Type="http://schemas.openxmlformats.org/officeDocument/2006/relationships/image" Target="../media/image65.png"/><Relationship Id="rId51" Type="http://schemas.openxmlformats.org/officeDocument/2006/relationships/image" Target="../media/image108.png"/><Relationship Id="rId72" Type="http://schemas.openxmlformats.org/officeDocument/2006/relationships/image" Target="../media/image129.png"/><Relationship Id="rId80" Type="http://schemas.openxmlformats.org/officeDocument/2006/relationships/image" Target="../media/image137.png"/><Relationship Id="rId85" Type="http://schemas.openxmlformats.org/officeDocument/2006/relationships/image" Target="../media/image142.png"/><Relationship Id="rId3" Type="http://schemas.openxmlformats.org/officeDocument/2006/relationships/image" Target="../media/image60.png"/><Relationship Id="rId12" Type="http://schemas.openxmlformats.org/officeDocument/2006/relationships/image" Target="../media/image69.png"/><Relationship Id="rId17" Type="http://schemas.openxmlformats.org/officeDocument/2006/relationships/image" Target="../media/image74.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46" Type="http://schemas.openxmlformats.org/officeDocument/2006/relationships/image" Target="../media/image103.png"/><Relationship Id="rId59" Type="http://schemas.openxmlformats.org/officeDocument/2006/relationships/image" Target="../media/image116.png"/><Relationship Id="rId67" Type="http://schemas.openxmlformats.org/officeDocument/2006/relationships/image" Target="../media/image124.png"/><Relationship Id="rId20" Type="http://schemas.openxmlformats.org/officeDocument/2006/relationships/image" Target="../media/image77.png"/><Relationship Id="rId41" Type="http://schemas.openxmlformats.org/officeDocument/2006/relationships/image" Target="../media/image98.png"/><Relationship Id="rId54" Type="http://schemas.openxmlformats.org/officeDocument/2006/relationships/image" Target="../media/image111.png"/><Relationship Id="rId62" Type="http://schemas.openxmlformats.org/officeDocument/2006/relationships/image" Target="../media/image119.png"/><Relationship Id="rId70" Type="http://schemas.openxmlformats.org/officeDocument/2006/relationships/image" Target="../media/image127.png"/><Relationship Id="rId75" Type="http://schemas.openxmlformats.org/officeDocument/2006/relationships/image" Target="../media/image132.png"/><Relationship Id="rId83" Type="http://schemas.openxmlformats.org/officeDocument/2006/relationships/image" Target="../media/image140.png"/><Relationship Id="rId88"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63.png"/><Relationship Id="rId15" Type="http://schemas.openxmlformats.org/officeDocument/2006/relationships/image" Target="../media/image72.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49" Type="http://schemas.openxmlformats.org/officeDocument/2006/relationships/image" Target="../media/image106.png"/><Relationship Id="rId57" Type="http://schemas.openxmlformats.org/officeDocument/2006/relationships/image" Target="../media/image114.png"/><Relationship Id="rId10" Type="http://schemas.openxmlformats.org/officeDocument/2006/relationships/image" Target="../media/image67.png"/><Relationship Id="rId31" Type="http://schemas.openxmlformats.org/officeDocument/2006/relationships/image" Target="../media/image88.png"/><Relationship Id="rId44" Type="http://schemas.openxmlformats.org/officeDocument/2006/relationships/image" Target="../media/image101.png"/><Relationship Id="rId52" Type="http://schemas.openxmlformats.org/officeDocument/2006/relationships/image" Target="../media/image109.png"/><Relationship Id="rId60" Type="http://schemas.openxmlformats.org/officeDocument/2006/relationships/image" Target="../media/image117.png"/><Relationship Id="rId65" Type="http://schemas.openxmlformats.org/officeDocument/2006/relationships/image" Target="../media/image122.png"/><Relationship Id="rId73" Type="http://schemas.openxmlformats.org/officeDocument/2006/relationships/image" Target="../media/image130.png"/><Relationship Id="rId78" Type="http://schemas.openxmlformats.org/officeDocument/2006/relationships/image" Target="../media/image135.png"/><Relationship Id="rId81" Type="http://schemas.openxmlformats.org/officeDocument/2006/relationships/image" Target="../media/image138.png"/><Relationship Id="rId86" Type="http://schemas.openxmlformats.org/officeDocument/2006/relationships/image" Target="../media/image143.png"/><Relationship Id="rId4" Type="http://schemas.openxmlformats.org/officeDocument/2006/relationships/image" Target="../media/image61.png"/><Relationship Id="rId9" Type="http://schemas.openxmlformats.org/officeDocument/2006/relationships/image" Target="../media/image66.png"/><Relationship Id="rId13" Type="http://schemas.openxmlformats.org/officeDocument/2006/relationships/image" Target="../media/image70.png"/><Relationship Id="rId18" Type="http://schemas.openxmlformats.org/officeDocument/2006/relationships/image" Target="../media/image75.png"/><Relationship Id="rId39" Type="http://schemas.openxmlformats.org/officeDocument/2006/relationships/image" Target="../media/image96.png"/><Relationship Id="rId34" Type="http://schemas.openxmlformats.org/officeDocument/2006/relationships/image" Target="../media/image91.png"/><Relationship Id="rId50" Type="http://schemas.openxmlformats.org/officeDocument/2006/relationships/image" Target="../media/image107.png"/><Relationship Id="rId55" Type="http://schemas.openxmlformats.org/officeDocument/2006/relationships/image" Target="../media/image112.png"/><Relationship Id="rId76" Type="http://schemas.openxmlformats.org/officeDocument/2006/relationships/image" Target="../media/image133.png"/><Relationship Id="rId7" Type="http://schemas.openxmlformats.org/officeDocument/2006/relationships/image" Target="../media/image64.png"/><Relationship Id="rId71" Type="http://schemas.openxmlformats.org/officeDocument/2006/relationships/image" Target="../media/image128.png"/><Relationship Id="rId2" Type="http://schemas.openxmlformats.org/officeDocument/2006/relationships/image" Target="../media/image59.png"/><Relationship Id="rId29" Type="http://schemas.openxmlformats.org/officeDocument/2006/relationships/image" Target="../media/image86.png"/><Relationship Id="rId24" Type="http://schemas.openxmlformats.org/officeDocument/2006/relationships/image" Target="../media/image81.png"/><Relationship Id="rId40" Type="http://schemas.openxmlformats.org/officeDocument/2006/relationships/image" Target="../media/image97.png"/><Relationship Id="rId45" Type="http://schemas.openxmlformats.org/officeDocument/2006/relationships/image" Target="../media/image102.png"/><Relationship Id="rId66" Type="http://schemas.openxmlformats.org/officeDocument/2006/relationships/image" Target="../media/image123.png"/><Relationship Id="rId87" Type="http://schemas.openxmlformats.org/officeDocument/2006/relationships/image" Target="../media/image144.png"/><Relationship Id="rId61" Type="http://schemas.openxmlformats.org/officeDocument/2006/relationships/image" Target="../media/image118.png"/><Relationship Id="rId82" Type="http://schemas.openxmlformats.org/officeDocument/2006/relationships/image" Target="../media/image139.png"/><Relationship Id="rId19" Type="http://schemas.openxmlformats.org/officeDocument/2006/relationships/image" Target="../media/image7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8.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EQUIPO 6</a:t>
            </a:r>
            <a:endParaRPr lang="es-MX" dirty="0"/>
          </a:p>
        </p:txBody>
      </p:sp>
      <p:sp>
        <p:nvSpPr>
          <p:cNvPr id="3" name="Subtítulo 2"/>
          <p:cNvSpPr>
            <a:spLocks noGrp="1"/>
          </p:cNvSpPr>
          <p:nvPr>
            <p:ph type="subTitle" idx="1"/>
          </p:nvPr>
        </p:nvSpPr>
        <p:spPr/>
        <p:txBody>
          <a:bodyPr>
            <a:normAutofit lnSpcReduction="10000"/>
          </a:bodyPr>
          <a:lstStyle/>
          <a:p>
            <a:r>
              <a:rPr lang="es-MX" dirty="0" smtClean="0"/>
              <a:t>Jorge Emmanuel García Reyna</a:t>
            </a:r>
          </a:p>
          <a:p>
            <a:r>
              <a:rPr lang="es-MX" dirty="0" smtClean="0"/>
              <a:t>Diego Adalberto Franco Benítez</a:t>
            </a:r>
          </a:p>
          <a:p>
            <a:r>
              <a:rPr lang="es-MX" dirty="0" smtClean="0"/>
              <a:t>Alejandro López Huerta</a:t>
            </a:r>
            <a:endParaRPr lang="es-MX" dirty="0"/>
          </a:p>
        </p:txBody>
      </p:sp>
    </p:spTree>
    <p:extLst>
      <p:ext uri="{BB962C8B-B14F-4D97-AF65-F5344CB8AC3E}">
        <p14:creationId xmlns:p14="http://schemas.microsoft.com/office/powerpoint/2010/main" val="77181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Condiciones objetivas</a:t>
            </a:r>
            <a:endParaRPr lang="es-MX" dirty="0"/>
          </a:p>
        </p:txBody>
      </p:sp>
      <p:sp>
        <p:nvSpPr>
          <p:cNvPr id="3" name="Marcador de contenido 2"/>
          <p:cNvSpPr>
            <a:spLocks noGrp="1"/>
          </p:cNvSpPr>
          <p:nvPr>
            <p:ph idx="1"/>
          </p:nvPr>
        </p:nvSpPr>
        <p:spPr/>
        <p:txBody>
          <a:bodyPr/>
          <a:lstStyle/>
          <a:p>
            <a:r>
              <a:rPr lang="es-MX" dirty="0"/>
              <a:t>Medioambiente físico </a:t>
            </a:r>
            <a:endParaRPr lang="es-MX" dirty="0" smtClean="0"/>
          </a:p>
          <a:p>
            <a:r>
              <a:rPr lang="es-MX" dirty="0" smtClean="0"/>
              <a:t> </a:t>
            </a:r>
            <a:r>
              <a:rPr lang="es-MX" dirty="0"/>
              <a:t>Medioambiente tecnológico </a:t>
            </a:r>
            <a:r>
              <a:rPr lang="es-MX" dirty="0" smtClean="0"/>
              <a:t> </a:t>
            </a:r>
          </a:p>
          <a:p>
            <a:r>
              <a:rPr lang="es-MX" dirty="0" smtClean="0"/>
              <a:t>Medioambiente </a:t>
            </a:r>
            <a:r>
              <a:rPr lang="es-MX" dirty="0"/>
              <a:t>contractual </a:t>
            </a:r>
            <a:endParaRPr lang="es-MX" dirty="0" smtClean="0"/>
          </a:p>
          <a:p>
            <a:r>
              <a:rPr lang="es-MX" dirty="0" smtClean="0"/>
              <a:t>Medioambiente </a:t>
            </a:r>
            <a:r>
              <a:rPr lang="es-MX" dirty="0"/>
              <a:t>productivo</a:t>
            </a:r>
          </a:p>
        </p:txBody>
      </p:sp>
    </p:spTree>
    <p:extLst>
      <p:ext uri="{BB962C8B-B14F-4D97-AF65-F5344CB8AC3E}">
        <p14:creationId xmlns:p14="http://schemas.microsoft.com/office/powerpoint/2010/main" val="1536084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3118285" y="848108"/>
            <a:ext cx="5382768" cy="463296"/>
          </a:xfrm>
          <a:prstGeom prst="rect">
            <a:avLst/>
          </a:prstGeom>
          <a:blipFill>
            <a:blip r:embed="rId2" cstate="print"/>
            <a:stretch>
              <a:fillRect/>
            </a:stretch>
          </a:blipFill>
        </p:spPr>
        <p:txBody>
          <a:bodyPr wrap="square" lIns="0" tIns="0" rIns="0" bIns="0" rtlCol="0"/>
          <a:lstStyle/>
          <a:p>
            <a:endParaRPr/>
          </a:p>
        </p:txBody>
      </p:sp>
      <p:sp>
        <p:nvSpPr>
          <p:cNvPr id="5" name="object 3"/>
          <p:cNvSpPr/>
          <p:nvPr/>
        </p:nvSpPr>
        <p:spPr>
          <a:xfrm>
            <a:off x="2822883" y="3471673"/>
            <a:ext cx="1991867" cy="562355"/>
          </a:xfrm>
          <a:prstGeom prst="rect">
            <a:avLst/>
          </a:prstGeom>
          <a:blipFill>
            <a:blip r:embed="rId3" cstate="print"/>
            <a:stretch>
              <a:fillRect/>
            </a:stretch>
          </a:blipFill>
        </p:spPr>
        <p:txBody>
          <a:bodyPr wrap="square" lIns="0" tIns="0" rIns="0" bIns="0" rtlCol="0"/>
          <a:lstStyle/>
          <a:p>
            <a:endParaRPr/>
          </a:p>
        </p:txBody>
      </p:sp>
      <p:sp>
        <p:nvSpPr>
          <p:cNvPr id="6" name="object 4"/>
          <p:cNvSpPr/>
          <p:nvPr/>
        </p:nvSpPr>
        <p:spPr>
          <a:xfrm>
            <a:off x="2979855" y="3535681"/>
            <a:ext cx="1691639" cy="341376"/>
          </a:xfrm>
          <a:prstGeom prst="rect">
            <a:avLst/>
          </a:prstGeom>
          <a:blipFill>
            <a:blip r:embed="rId4" cstate="print"/>
            <a:stretch>
              <a:fillRect/>
            </a:stretch>
          </a:blipFill>
        </p:spPr>
        <p:txBody>
          <a:bodyPr wrap="square" lIns="0" tIns="0" rIns="0" bIns="0" rtlCol="0"/>
          <a:lstStyle/>
          <a:p>
            <a:endParaRPr/>
          </a:p>
        </p:txBody>
      </p:sp>
      <p:sp>
        <p:nvSpPr>
          <p:cNvPr id="7" name="object 5"/>
          <p:cNvSpPr/>
          <p:nvPr/>
        </p:nvSpPr>
        <p:spPr>
          <a:xfrm>
            <a:off x="3002715" y="3558542"/>
            <a:ext cx="1645920" cy="295656"/>
          </a:xfrm>
          <a:prstGeom prst="rect">
            <a:avLst/>
          </a:prstGeom>
          <a:blipFill>
            <a:blip r:embed="rId5" cstate="print"/>
            <a:stretch>
              <a:fillRect/>
            </a:stretch>
          </a:blipFill>
        </p:spPr>
        <p:txBody>
          <a:bodyPr wrap="square" lIns="0" tIns="0" rIns="0" bIns="0" rtlCol="0"/>
          <a:lstStyle/>
          <a:p>
            <a:endParaRPr/>
          </a:p>
        </p:txBody>
      </p:sp>
      <p:sp>
        <p:nvSpPr>
          <p:cNvPr id="8" name="object 6"/>
          <p:cNvSpPr/>
          <p:nvPr/>
        </p:nvSpPr>
        <p:spPr>
          <a:xfrm>
            <a:off x="3029029" y="3584449"/>
            <a:ext cx="1594332" cy="244094"/>
          </a:xfrm>
          <a:prstGeom prst="rect">
            <a:avLst/>
          </a:prstGeom>
          <a:blipFill>
            <a:blip r:embed="rId6" cstate="print"/>
            <a:stretch>
              <a:fillRect/>
            </a:stretch>
          </a:blipFill>
        </p:spPr>
        <p:txBody>
          <a:bodyPr wrap="square" lIns="0" tIns="0" rIns="0" bIns="0" rtlCol="0"/>
          <a:lstStyle/>
          <a:p>
            <a:endParaRPr/>
          </a:p>
        </p:txBody>
      </p:sp>
      <p:sp>
        <p:nvSpPr>
          <p:cNvPr id="9" name="object 7"/>
          <p:cNvSpPr/>
          <p:nvPr/>
        </p:nvSpPr>
        <p:spPr>
          <a:xfrm>
            <a:off x="2751255" y="2113790"/>
            <a:ext cx="1991868" cy="777239"/>
          </a:xfrm>
          <a:prstGeom prst="rect">
            <a:avLst/>
          </a:prstGeom>
          <a:blipFill>
            <a:blip r:embed="rId7" cstate="print"/>
            <a:stretch>
              <a:fillRect/>
            </a:stretch>
          </a:blipFill>
        </p:spPr>
        <p:txBody>
          <a:bodyPr wrap="square" lIns="0" tIns="0" rIns="0" bIns="0" rtlCol="0"/>
          <a:lstStyle/>
          <a:p>
            <a:endParaRPr/>
          </a:p>
        </p:txBody>
      </p:sp>
      <p:sp>
        <p:nvSpPr>
          <p:cNvPr id="10" name="object 8"/>
          <p:cNvSpPr/>
          <p:nvPr/>
        </p:nvSpPr>
        <p:spPr>
          <a:xfrm>
            <a:off x="2899083" y="2151890"/>
            <a:ext cx="1697736" cy="294132"/>
          </a:xfrm>
          <a:prstGeom prst="rect">
            <a:avLst/>
          </a:prstGeom>
          <a:blipFill>
            <a:blip r:embed="rId8" cstate="print"/>
            <a:stretch>
              <a:fillRect/>
            </a:stretch>
          </a:blipFill>
        </p:spPr>
        <p:txBody>
          <a:bodyPr wrap="square" lIns="0" tIns="0" rIns="0" bIns="0" rtlCol="0"/>
          <a:lstStyle/>
          <a:p>
            <a:endParaRPr/>
          </a:p>
        </p:txBody>
      </p:sp>
      <p:sp>
        <p:nvSpPr>
          <p:cNvPr id="11" name="object 9"/>
          <p:cNvSpPr/>
          <p:nvPr/>
        </p:nvSpPr>
        <p:spPr>
          <a:xfrm>
            <a:off x="2921942" y="2174750"/>
            <a:ext cx="1652016" cy="248412"/>
          </a:xfrm>
          <a:prstGeom prst="rect">
            <a:avLst/>
          </a:prstGeom>
          <a:blipFill>
            <a:blip r:embed="rId9" cstate="print"/>
            <a:stretch>
              <a:fillRect/>
            </a:stretch>
          </a:blipFill>
        </p:spPr>
        <p:txBody>
          <a:bodyPr wrap="square" lIns="0" tIns="0" rIns="0" bIns="0" rtlCol="0"/>
          <a:lstStyle/>
          <a:p>
            <a:endParaRPr/>
          </a:p>
        </p:txBody>
      </p:sp>
      <p:sp>
        <p:nvSpPr>
          <p:cNvPr id="12" name="object 10"/>
          <p:cNvSpPr/>
          <p:nvPr/>
        </p:nvSpPr>
        <p:spPr>
          <a:xfrm>
            <a:off x="2948473" y="2199896"/>
            <a:ext cx="1600212" cy="197358"/>
          </a:xfrm>
          <a:prstGeom prst="rect">
            <a:avLst/>
          </a:prstGeom>
          <a:blipFill>
            <a:blip r:embed="rId10" cstate="print"/>
            <a:stretch>
              <a:fillRect/>
            </a:stretch>
          </a:blipFill>
        </p:spPr>
        <p:txBody>
          <a:bodyPr wrap="square" lIns="0" tIns="0" rIns="0" bIns="0" rtlCol="0"/>
          <a:lstStyle/>
          <a:p>
            <a:endParaRPr/>
          </a:p>
        </p:txBody>
      </p:sp>
      <p:sp>
        <p:nvSpPr>
          <p:cNvPr id="13" name="object 11"/>
          <p:cNvSpPr/>
          <p:nvPr/>
        </p:nvSpPr>
        <p:spPr>
          <a:xfrm>
            <a:off x="3208455" y="2426209"/>
            <a:ext cx="1080516" cy="294132"/>
          </a:xfrm>
          <a:prstGeom prst="rect">
            <a:avLst/>
          </a:prstGeom>
          <a:blipFill>
            <a:blip r:embed="rId11" cstate="print"/>
            <a:stretch>
              <a:fillRect/>
            </a:stretch>
          </a:blipFill>
        </p:spPr>
        <p:txBody>
          <a:bodyPr wrap="square" lIns="0" tIns="0" rIns="0" bIns="0" rtlCol="0"/>
          <a:lstStyle/>
          <a:p>
            <a:endParaRPr/>
          </a:p>
        </p:txBody>
      </p:sp>
      <p:sp>
        <p:nvSpPr>
          <p:cNvPr id="14" name="object 12"/>
          <p:cNvSpPr/>
          <p:nvPr/>
        </p:nvSpPr>
        <p:spPr>
          <a:xfrm>
            <a:off x="3231314" y="2449069"/>
            <a:ext cx="1034796" cy="248412"/>
          </a:xfrm>
          <a:prstGeom prst="rect">
            <a:avLst/>
          </a:prstGeom>
          <a:blipFill>
            <a:blip r:embed="rId12" cstate="print"/>
            <a:stretch>
              <a:fillRect/>
            </a:stretch>
          </a:blipFill>
        </p:spPr>
        <p:txBody>
          <a:bodyPr wrap="square" lIns="0" tIns="0" rIns="0" bIns="0" rtlCol="0"/>
          <a:lstStyle/>
          <a:p>
            <a:endParaRPr/>
          </a:p>
        </p:txBody>
      </p:sp>
      <p:sp>
        <p:nvSpPr>
          <p:cNvPr id="15" name="object 13"/>
          <p:cNvSpPr/>
          <p:nvPr/>
        </p:nvSpPr>
        <p:spPr>
          <a:xfrm>
            <a:off x="3256994" y="2474216"/>
            <a:ext cx="983843" cy="197358"/>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7189143" y="6172202"/>
            <a:ext cx="2482595" cy="292608"/>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7214924" y="6197690"/>
            <a:ext cx="2430780" cy="241414"/>
          </a:xfrm>
          <a:prstGeom prst="rect">
            <a:avLst/>
          </a:prstGeom>
          <a:blipFill>
            <a:blip r:embed="rId15" cstate="print"/>
            <a:stretch>
              <a:fillRect/>
            </a:stretch>
          </a:blipFill>
        </p:spPr>
        <p:txBody>
          <a:bodyPr wrap="square" lIns="0" tIns="0" rIns="0" bIns="0" rtlCol="0"/>
          <a:lstStyle/>
          <a:p>
            <a:endParaRPr/>
          </a:p>
        </p:txBody>
      </p:sp>
      <p:sp>
        <p:nvSpPr>
          <p:cNvPr id="18" name="object 21"/>
          <p:cNvSpPr txBox="1"/>
          <p:nvPr/>
        </p:nvSpPr>
        <p:spPr>
          <a:xfrm>
            <a:off x="5183305" y="2000252"/>
            <a:ext cx="2087880" cy="1123315"/>
          </a:xfrm>
          <a:prstGeom prst="rect">
            <a:avLst/>
          </a:prstGeom>
        </p:spPr>
        <p:txBody>
          <a:bodyPr vert="horz" wrap="square" lIns="0" tIns="12700" rIns="0" bIns="0" rtlCol="0">
            <a:spAutoFit/>
          </a:bodyPr>
          <a:lstStyle/>
          <a:p>
            <a:pPr marL="12700" marR="5080">
              <a:lnSpc>
                <a:spcPct val="100000"/>
              </a:lnSpc>
              <a:spcBef>
                <a:spcPts val="100"/>
              </a:spcBef>
            </a:pPr>
            <a:r>
              <a:rPr sz="1800" spc="40" dirty="0">
                <a:solidFill>
                  <a:srgbClr val="001F5F"/>
                </a:solidFill>
                <a:latin typeface="Arial"/>
                <a:cs typeface="Arial"/>
              </a:rPr>
              <a:t>Pérdida </a:t>
            </a:r>
            <a:r>
              <a:rPr sz="1800" spc="60" dirty="0">
                <a:solidFill>
                  <a:srgbClr val="001F5F"/>
                </a:solidFill>
                <a:latin typeface="Arial"/>
                <a:cs typeface="Arial"/>
              </a:rPr>
              <a:t>de </a:t>
            </a:r>
            <a:r>
              <a:rPr sz="1800" spc="114" dirty="0">
                <a:solidFill>
                  <a:srgbClr val="001F5F"/>
                </a:solidFill>
                <a:latin typeface="Arial"/>
                <a:cs typeface="Arial"/>
              </a:rPr>
              <a:t>un  </a:t>
            </a:r>
            <a:r>
              <a:rPr sz="1800" spc="120" dirty="0">
                <a:solidFill>
                  <a:srgbClr val="001F5F"/>
                </a:solidFill>
                <a:latin typeface="Arial"/>
                <a:cs typeface="Arial"/>
              </a:rPr>
              <a:t>miembro</a:t>
            </a:r>
            <a:r>
              <a:rPr sz="1800" spc="-10" dirty="0">
                <a:solidFill>
                  <a:srgbClr val="001F5F"/>
                </a:solidFill>
                <a:latin typeface="Arial"/>
                <a:cs typeface="Arial"/>
              </a:rPr>
              <a:t> </a:t>
            </a:r>
            <a:r>
              <a:rPr sz="1800" spc="85" dirty="0">
                <a:solidFill>
                  <a:srgbClr val="001F5F"/>
                </a:solidFill>
                <a:latin typeface="Arial"/>
                <a:cs typeface="Arial"/>
              </a:rPr>
              <a:t>corporal,  </a:t>
            </a:r>
            <a:r>
              <a:rPr sz="1800" spc="60" dirty="0">
                <a:solidFill>
                  <a:srgbClr val="001F5F"/>
                </a:solidFill>
                <a:latin typeface="Arial"/>
                <a:cs typeface="Arial"/>
              </a:rPr>
              <a:t>de </a:t>
            </a:r>
            <a:r>
              <a:rPr sz="1800" spc="85" dirty="0">
                <a:solidFill>
                  <a:srgbClr val="001F5F"/>
                </a:solidFill>
                <a:latin typeface="Arial"/>
                <a:cs typeface="Arial"/>
              </a:rPr>
              <a:t>audición </a:t>
            </a:r>
            <a:r>
              <a:rPr sz="1800" spc="100" dirty="0">
                <a:solidFill>
                  <a:srgbClr val="001F5F"/>
                </a:solidFill>
                <a:latin typeface="Arial"/>
                <a:cs typeface="Arial"/>
              </a:rPr>
              <a:t>o </a:t>
            </a:r>
            <a:r>
              <a:rPr sz="1800" spc="60" dirty="0">
                <a:solidFill>
                  <a:srgbClr val="001F5F"/>
                </a:solidFill>
                <a:latin typeface="Arial"/>
                <a:cs typeface="Arial"/>
              </a:rPr>
              <a:t>de  </a:t>
            </a:r>
            <a:r>
              <a:rPr sz="1800" spc="65" dirty="0">
                <a:solidFill>
                  <a:srgbClr val="001F5F"/>
                </a:solidFill>
                <a:latin typeface="Arial"/>
                <a:cs typeface="Arial"/>
              </a:rPr>
              <a:t>vista</a:t>
            </a:r>
            <a:endParaRPr sz="1800">
              <a:latin typeface="Arial"/>
              <a:cs typeface="Arial"/>
            </a:endParaRPr>
          </a:p>
        </p:txBody>
      </p:sp>
      <p:sp>
        <p:nvSpPr>
          <p:cNvPr id="19" name="object 22"/>
          <p:cNvSpPr txBox="1"/>
          <p:nvPr/>
        </p:nvSpPr>
        <p:spPr>
          <a:xfrm>
            <a:off x="7755563" y="1428752"/>
            <a:ext cx="1490980" cy="1931670"/>
          </a:xfrm>
          <a:prstGeom prst="rect">
            <a:avLst/>
          </a:prstGeom>
        </p:spPr>
        <p:txBody>
          <a:bodyPr vert="horz" wrap="square" lIns="0" tIns="12700" rIns="0" bIns="0" rtlCol="0">
            <a:spAutoFit/>
          </a:bodyPr>
          <a:lstStyle/>
          <a:p>
            <a:pPr marL="83820" marR="228600">
              <a:lnSpc>
                <a:spcPct val="100000"/>
              </a:lnSpc>
              <a:spcBef>
                <a:spcPts val="100"/>
              </a:spcBef>
            </a:pPr>
            <a:r>
              <a:rPr sz="1800" spc="70" dirty="0">
                <a:solidFill>
                  <a:srgbClr val="001F5F"/>
                </a:solidFill>
                <a:latin typeface="Arial"/>
                <a:cs typeface="Arial"/>
              </a:rPr>
              <a:t>In</a:t>
            </a:r>
            <a:r>
              <a:rPr sz="1800" spc="90" dirty="0">
                <a:solidFill>
                  <a:srgbClr val="001F5F"/>
                </a:solidFill>
                <a:latin typeface="Arial"/>
                <a:cs typeface="Arial"/>
              </a:rPr>
              <a:t>h</a:t>
            </a:r>
            <a:r>
              <a:rPr sz="1800" spc="95" dirty="0">
                <a:solidFill>
                  <a:srgbClr val="001F5F"/>
                </a:solidFill>
                <a:latin typeface="Arial"/>
                <a:cs typeface="Arial"/>
              </a:rPr>
              <a:t>ab</a:t>
            </a:r>
            <a:r>
              <a:rPr sz="1800" spc="30" dirty="0">
                <a:solidFill>
                  <a:srgbClr val="001F5F"/>
                </a:solidFill>
                <a:latin typeface="Arial"/>
                <a:cs typeface="Arial"/>
              </a:rPr>
              <a:t>i</a:t>
            </a:r>
            <a:r>
              <a:rPr sz="1800" spc="114" dirty="0">
                <a:solidFill>
                  <a:srgbClr val="001F5F"/>
                </a:solidFill>
                <a:latin typeface="Arial"/>
                <a:cs typeface="Arial"/>
              </a:rPr>
              <a:t>l</a:t>
            </a:r>
            <a:r>
              <a:rPr sz="1800" spc="110" dirty="0">
                <a:solidFill>
                  <a:srgbClr val="001F5F"/>
                </a:solidFill>
                <a:latin typeface="Arial"/>
                <a:cs typeface="Arial"/>
              </a:rPr>
              <a:t>i</a:t>
            </a:r>
            <a:r>
              <a:rPr sz="1800" spc="75" dirty="0">
                <a:solidFill>
                  <a:srgbClr val="001F5F"/>
                </a:solidFill>
                <a:latin typeface="Arial"/>
                <a:cs typeface="Arial"/>
              </a:rPr>
              <a:t>ten  </a:t>
            </a:r>
            <a:r>
              <a:rPr sz="1800" spc="50" dirty="0">
                <a:solidFill>
                  <a:srgbClr val="001F5F"/>
                </a:solidFill>
                <a:latin typeface="Arial"/>
                <a:cs typeface="Arial"/>
              </a:rPr>
              <a:t>al  </a:t>
            </a:r>
            <a:r>
              <a:rPr sz="1800" spc="85" dirty="0">
                <a:solidFill>
                  <a:srgbClr val="001F5F"/>
                </a:solidFill>
                <a:latin typeface="Arial"/>
                <a:cs typeface="Arial"/>
              </a:rPr>
              <a:t>trabajador  </a:t>
            </a:r>
            <a:r>
              <a:rPr sz="1800" spc="60" dirty="0">
                <a:solidFill>
                  <a:srgbClr val="001F5F"/>
                </a:solidFill>
                <a:latin typeface="Arial"/>
                <a:cs typeface="Arial"/>
              </a:rPr>
              <a:t>de </a:t>
            </a:r>
            <a:r>
              <a:rPr sz="1800" spc="114" dirty="0">
                <a:solidFill>
                  <a:srgbClr val="001F5F"/>
                </a:solidFill>
                <a:latin typeface="Arial"/>
                <a:cs typeface="Arial"/>
              </a:rPr>
              <a:t>por  </a:t>
            </a:r>
            <a:r>
              <a:rPr sz="1800" spc="65" dirty="0">
                <a:solidFill>
                  <a:srgbClr val="001F5F"/>
                </a:solidFill>
                <a:latin typeface="Arial"/>
                <a:cs typeface="Arial"/>
              </a:rPr>
              <a:t>vida</a:t>
            </a:r>
            <a:endParaRPr sz="1800" dirty="0">
              <a:latin typeface="Arial"/>
              <a:cs typeface="Arial"/>
            </a:endParaRPr>
          </a:p>
          <a:p>
            <a:pPr marL="12700">
              <a:lnSpc>
                <a:spcPts val="2050"/>
              </a:lnSpc>
            </a:pPr>
            <a:r>
              <a:rPr sz="1800" spc="65" dirty="0">
                <a:solidFill>
                  <a:srgbClr val="001F5F"/>
                </a:solidFill>
                <a:latin typeface="Arial"/>
                <a:cs typeface="Arial"/>
              </a:rPr>
              <a:t>Fallecimiento</a:t>
            </a:r>
            <a:endParaRPr sz="1800" dirty="0">
              <a:latin typeface="Arial"/>
              <a:cs typeface="Arial"/>
            </a:endParaRPr>
          </a:p>
          <a:p>
            <a:pPr marL="12700">
              <a:lnSpc>
                <a:spcPct val="100000"/>
              </a:lnSpc>
            </a:pPr>
            <a:r>
              <a:rPr sz="1800" spc="95" dirty="0">
                <a:solidFill>
                  <a:srgbClr val="001F5F"/>
                </a:solidFill>
                <a:latin typeface="Arial"/>
                <a:cs typeface="Arial"/>
              </a:rPr>
              <a:t>como</a:t>
            </a:r>
            <a:endParaRPr sz="1800" dirty="0">
              <a:latin typeface="Arial"/>
              <a:cs typeface="Arial"/>
            </a:endParaRPr>
          </a:p>
        </p:txBody>
      </p:sp>
      <p:sp>
        <p:nvSpPr>
          <p:cNvPr id="20" name="object 23"/>
          <p:cNvSpPr txBox="1"/>
          <p:nvPr/>
        </p:nvSpPr>
        <p:spPr>
          <a:xfrm>
            <a:off x="7768263" y="3325493"/>
            <a:ext cx="1823720" cy="626110"/>
          </a:xfrm>
          <a:prstGeom prst="rect">
            <a:avLst/>
          </a:prstGeom>
        </p:spPr>
        <p:txBody>
          <a:bodyPr vert="horz" wrap="square" lIns="0" tIns="22225" rIns="0" bIns="0" rtlCol="0">
            <a:spAutoFit/>
          </a:bodyPr>
          <a:lstStyle/>
          <a:p>
            <a:pPr>
              <a:lnSpc>
                <a:spcPct val="100000"/>
              </a:lnSpc>
              <a:spcBef>
                <a:spcPts val="175"/>
              </a:spcBef>
            </a:pPr>
            <a:r>
              <a:rPr sz="1800" spc="50" dirty="0">
                <a:solidFill>
                  <a:srgbClr val="001F5F"/>
                </a:solidFill>
                <a:latin typeface="Arial"/>
                <a:cs typeface="Arial"/>
              </a:rPr>
              <a:t>consecuencia</a:t>
            </a:r>
            <a:r>
              <a:rPr sz="1800" spc="-15" dirty="0">
                <a:solidFill>
                  <a:srgbClr val="001F5F"/>
                </a:solidFill>
                <a:latin typeface="Arial"/>
                <a:cs typeface="Arial"/>
              </a:rPr>
              <a:t> </a:t>
            </a:r>
            <a:r>
              <a:rPr sz="1800" spc="60" dirty="0">
                <a:solidFill>
                  <a:srgbClr val="001F5F"/>
                </a:solidFill>
                <a:latin typeface="Arial"/>
                <a:cs typeface="Arial"/>
              </a:rPr>
              <a:t>de  </a:t>
            </a:r>
            <a:r>
              <a:rPr sz="1800" spc="45" dirty="0">
                <a:solidFill>
                  <a:srgbClr val="001F5F"/>
                </a:solidFill>
                <a:latin typeface="Arial"/>
                <a:cs typeface="Arial"/>
              </a:rPr>
              <a:t>este</a:t>
            </a:r>
            <a:endParaRPr sz="1800">
              <a:latin typeface="Arial"/>
              <a:cs typeface="Arial"/>
            </a:endParaRPr>
          </a:p>
        </p:txBody>
      </p:sp>
      <p:sp>
        <p:nvSpPr>
          <p:cNvPr id="21" name="object 24"/>
          <p:cNvSpPr/>
          <p:nvPr/>
        </p:nvSpPr>
        <p:spPr>
          <a:xfrm>
            <a:off x="7318682" y="1929385"/>
            <a:ext cx="287020" cy="1143000"/>
          </a:xfrm>
          <a:custGeom>
            <a:avLst/>
            <a:gdLst/>
            <a:ahLst/>
            <a:cxnLst/>
            <a:rect l="l" t="t" r="r" b="b"/>
            <a:pathLst>
              <a:path w="287020" h="1143000">
                <a:moveTo>
                  <a:pt x="286512" y="1143000"/>
                </a:moveTo>
                <a:lnTo>
                  <a:pt x="230749" y="1141126"/>
                </a:lnTo>
                <a:lnTo>
                  <a:pt x="185213" y="1136014"/>
                </a:lnTo>
                <a:lnTo>
                  <a:pt x="154513" y="1128426"/>
                </a:lnTo>
                <a:lnTo>
                  <a:pt x="143255" y="1119124"/>
                </a:lnTo>
                <a:lnTo>
                  <a:pt x="143255" y="595376"/>
                </a:lnTo>
                <a:lnTo>
                  <a:pt x="131998" y="586073"/>
                </a:lnTo>
                <a:lnTo>
                  <a:pt x="101298" y="578484"/>
                </a:lnTo>
                <a:lnTo>
                  <a:pt x="55762" y="573373"/>
                </a:lnTo>
                <a:lnTo>
                  <a:pt x="0" y="571500"/>
                </a:lnTo>
                <a:lnTo>
                  <a:pt x="55762" y="569626"/>
                </a:lnTo>
                <a:lnTo>
                  <a:pt x="101298" y="564514"/>
                </a:lnTo>
                <a:lnTo>
                  <a:pt x="131998" y="556926"/>
                </a:lnTo>
                <a:lnTo>
                  <a:pt x="143255" y="547624"/>
                </a:lnTo>
                <a:lnTo>
                  <a:pt x="143255" y="23875"/>
                </a:lnTo>
                <a:lnTo>
                  <a:pt x="154513" y="14573"/>
                </a:lnTo>
                <a:lnTo>
                  <a:pt x="185213" y="6984"/>
                </a:lnTo>
                <a:lnTo>
                  <a:pt x="230749" y="1873"/>
                </a:lnTo>
                <a:lnTo>
                  <a:pt x="286512" y="0"/>
                </a:lnTo>
              </a:path>
            </a:pathLst>
          </a:custGeom>
          <a:ln w="9143">
            <a:solidFill>
              <a:srgbClr val="0E6EC5"/>
            </a:solidFill>
          </a:ln>
        </p:spPr>
        <p:txBody>
          <a:bodyPr wrap="square" lIns="0" tIns="0" rIns="0" bIns="0" rtlCol="0"/>
          <a:lstStyle/>
          <a:p>
            <a:endParaRPr/>
          </a:p>
        </p:txBody>
      </p:sp>
      <p:sp>
        <p:nvSpPr>
          <p:cNvPr id="22" name="object 25"/>
          <p:cNvSpPr/>
          <p:nvPr/>
        </p:nvSpPr>
        <p:spPr>
          <a:xfrm>
            <a:off x="4676066" y="2410081"/>
            <a:ext cx="428625" cy="103505"/>
          </a:xfrm>
          <a:custGeom>
            <a:avLst/>
            <a:gdLst/>
            <a:ahLst/>
            <a:cxnLst/>
            <a:rect l="l" t="t" r="r" b="b"/>
            <a:pathLst>
              <a:path w="428625" h="103505">
                <a:moveTo>
                  <a:pt x="417810" y="44958"/>
                </a:moveTo>
                <a:lnTo>
                  <a:pt x="416051" y="44958"/>
                </a:lnTo>
                <a:lnTo>
                  <a:pt x="416051" y="57658"/>
                </a:lnTo>
                <a:lnTo>
                  <a:pt x="392626" y="57801"/>
                </a:lnTo>
                <a:lnTo>
                  <a:pt x="333882" y="92456"/>
                </a:lnTo>
                <a:lnTo>
                  <a:pt x="332867" y="96393"/>
                </a:lnTo>
                <a:lnTo>
                  <a:pt x="336423" y="102488"/>
                </a:lnTo>
                <a:lnTo>
                  <a:pt x="340360" y="103378"/>
                </a:lnTo>
                <a:lnTo>
                  <a:pt x="428625" y="51181"/>
                </a:lnTo>
                <a:lnTo>
                  <a:pt x="417810" y="44958"/>
                </a:lnTo>
                <a:close/>
              </a:path>
              <a:path w="428625" h="103505">
                <a:moveTo>
                  <a:pt x="392576" y="45101"/>
                </a:moveTo>
                <a:lnTo>
                  <a:pt x="0" y="47498"/>
                </a:lnTo>
                <a:lnTo>
                  <a:pt x="0" y="60198"/>
                </a:lnTo>
                <a:lnTo>
                  <a:pt x="392626" y="57801"/>
                </a:lnTo>
                <a:lnTo>
                  <a:pt x="403502" y="51380"/>
                </a:lnTo>
                <a:lnTo>
                  <a:pt x="392576" y="45101"/>
                </a:lnTo>
                <a:close/>
              </a:path>
              <a:path w="428625" h="103505">
                <a:moveTo>
                  <a:pt x="403502" y="51380"/>
                </a:moveTo>
                <a:lnTo>
                  <a:pt x="392626" y="57801"/>
                </a:lnTo>
                <a:lnTo>
                  <a:pt x="416051" y="57658"/>
                </a:lnTo>
                <a:lnTo>
                  <a:pt x="416051" y="56769"/>
                </a:lnTo>
                <a:lnTo>
                  <a:pt x="412876" y="56769"/>
                </a:lnTo>
                <a:lnTo>
                  <a:pt x="403502" y="51380"/>
                </a:lnTo>
                <a:close/>
              </a:path>
              <a:path w="428625" h="103505">
                <a:moveTo>
                  <a:pt x="412876" y="45847"/>
                </a:moveTo>
                <a:lnTo>
                  <a:pt x="403502" y="51380"/>
                </a:lnTo>
                <a:lnTo>
                  <a:pt x="412876" y="56769"/>
                </a:lnTo>
                <a:lnTo>
                  <a:pt x="412876" y="45847"/>
                </a:lnTo>
                <a:close/>
              </a:path>
              <a:path w="428625" h="103505">
                <a:moveTo>
                  <a:pt x="416051" y="45847"/>
                </a:moveTo>
                <a:lnTo>
                  <a:pt x="412876" y="45847"/>
                </a:lnTo>
                <a:lnTo>
                  <a:pt x="412876" y="56769"/>
                </a:lnTo>
                <a:lnTo>
                  <a:pt x="416051" y="56769"/>
                </a:lnTo>
                <a:lnTo>
                  <a:pt x="416051" y="45847"/>
                </a:lnTo>
                <a:close/>
              </a:path>
              <a:path w="428625" h="103505">
                <a:moveTo>
                  <a:pt x="416051" y="44958"/>
                </a:moveTo>
                <a:lnTo>
                  <a:pt x="392576" y="45101"/>
                </a:lnTo>
                <a:lnTo>
                  <a:pt x="403502" y="51380"/>
                </a:lnTo>
                <a:lnTo>
                  <a:pt x="412876" y="45847"/>
                </a:lnTo>
                <a:lnTo>
                  <a:pt x="416051" y="45847"/>
                </a:lnTo>
                <a:lnTo>
                  <a:pt x="416051" y="44958"/>
                </a:lnTo>
                <a:close/>
              </a:path>
              <a:path w="428625" h="103505">
                <a:moveTo>
                  <a:pt x="339725" y="0"/>
                </a:moveTo>
                <a:lnTo>
                  <a:pt x="335788" y="1143"/>
                </a:lnTo>
                <a:lnTo>
                  <a:pt x="334010" y="4063"/>
                </a:lnTo>
                <a:lnTo>
                  <a:pt x="332358" y="7112"/>
                </a:lnTo>
                <a:lnTo>
                  <a:pt x="333375" y="11049"/>
                </a:lnTo>
                <a:lnTo>
                  <a:pt x="392576" y="45101"/>
                </a:lnTo>
                <a:lnTo>
                  <a:pt x="417810" y="44958"/>
                </a:lnTo>
                <a:lnTo>
                  <a:pt x="339725" y="0"/>
                </a:lnTo>
                <a:close/>
              </a:path>
            </a:pathLst>
          </a:custGeom>
          <a:solidFill>
            <a:srgbClr val="0E6EC5"/>
          </a:solidFill>
        </p:spPr>
        <p:txBody>
          <a:bodyPr wrap="square" lIns="0" tIns="0" rIns="0" bIns="0" rtlCol="0"/>
          <a:lstStyle/>
          <a:p>
            <a:endParaRPr/>
          </a:p>
        </p:txBody>
      </p:sp>
      <p:sp>
        <p:nvSpPr>
          <p:cNvPr id="23" name="object 26"/>
          <p:cNvSpPr/>
          <p:nvPr/>
        </p:nvSpPr>
        <p:spPr>
          <a:xfrm>
            <a:off x="2246810" y="3977641"/>
            <a:ext cx="3396343" cy="1972057"/>
          </a:xfrm>
          <a:prstGeom prst="rect">
            <a:avLst/>
          </a:prstGeom>
          <a:blipFill>
            <a:blip r:embed="rId16" cstate="print"/>
            <a:stretch>
              <a:fillRect/>
            </a:stretch>
          </a:blipFill>
        </p:spPr>
        <p:txBody>
          <a:bodyPr wrap="square" lIns="0" tIns="0" rIns="0" bIns="0" rtlCol="0"/>
          <a:lstStyle/>
          <a:p>
            <a:endParaRPr/>
          </a:p>
        </p:txBody>
      </p:sp>
      <p:sp>
        <p:nvSpPr>
          <p:cNvPr id="24" name="object 27"/>
          <p:cNvSpPr/>
          <p:nvPr/>
        </p:nvSpPr>
        <p:spPr>
          <a:xfrm>
            <a:off x="6675555" y="4098166"/>
            <a:ext cx="3565725" cy="1851532"/>
          </a:xfrm>
          <a:prstGeom prst="rect">
            <a:avLst/>
          </a:prstGeom>
          <a:blipFill>
            <a:blip r:embed="rId1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57045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2"/>
          <p:cNvSpPr txBox="1">
            <a:spLocks noGrp="1"/>
          </p:cNvSpPr>
          <p:nvPr>
            <p:ph type="title"/>
          </p:nvPr>
        </p:nvSpPr>
        <p:spPr>
          <a:xfrm>
            <a:off x="2492799" y="2030661"/>
            <a:ext cx="7161530" cy="1123315"/>
          </a:xfrm>
          <a:prstGeom prst="rect">
            <a:avLst/>
          </a:prstGeom>
        </p:spPr>
        <p:txBody>
          <a:bodyPr vert="horz" wrap="square" lIns="0" tIns="12700" rIns="0" bIns="0" rtlCol="0">
            <a:spAutoFit/>
          </a:bodyPr>
          <a:lstStyle/>
          <a:p>
            <a:pPr marL="268605" marR="5080" indent="-256540" algn="just">
              <a:lnSpc>
                <a:spcPct val="100000"/>
              </a:lnSpc>
              <a:spcBef>
                <a:spcPts val="100"/>
              </a:spcBef>
            </a:pPr>
            <a:r>
              <a:rPr sz="1600" spc="-450" dirty="0">
                <a:solidFill>
                  <a:srgbClr val="0E6EC5"/>
                </a:solidFill>
              </a:rPr>
              <a:t></a:t>
            </a:r>
            <a:r>
              <a:rPr sz="1600" spc="700" dirty="0">
                <a:solidFill>
                  <a:srgbClr val="0E6EC5"/>
                </a:solidFill>
              </a:rPr>
              <a:t> </a:t>
            </a:r>
            <a:r>
              <a:rPr sz="2400" spc="90" dirty="0">
                <a:solidFill>
                  <a:srgbClr val="001F5F"/>
                </a:solidFill>
              </a:rPr>
              <a:t>No </a:t>
            </a:r>
            <a:r>
              <a:rPr sz="2400" spc="114" dirty="0">
                <a:solidFill>
                  <a:srgbClr val="001F5F"/>
                </a:solidFill>
              </a:rPr>
              <a:t>contar </a:t>
            </a:r>
            <a:r>
              <a:rPr sz="2400" spc="105" dirty="0">
                <a:solidFill>
                  <a:srgbClr val="001F5F"/>
                </a:solidFill>
              </a:rPr>
              <a:t>con los </a:t>
            </a:r>
            <a:r>
              <a:rPr sz="2400" spc="114" dirty="0">
                <a:solidFill>
                  <a:srgbClr val="001F5F"/>
                </a:solidFill>
              </a:rPr>
              <a:t>equipos </a:t>
            </a:r>
            <a:r>
              <a:rPr sz="2400" dirty="0">
                <a:solidFill>
                  <a:srgbClr val="001F5F"/>
                </a:solidFill>
              </a:rPr>
              <a:t>e </a:t>
            </a:r>
            <a:r>
              <a:rPr sz="2400" spc="120" dirty="0">
                <a:solidFill>
                  <a:srgbClr val="001F5F"/>
                </a:solidFill>
              </a:rPr>
              <a:t>instrumentos  </a:t>
            </a:r>
            <a:r>
              <a:rPr sz="2400" spc="65" dirty="0">
                <a:solidFill>
                  <a:srgbClr val="001F5F"/>
                </a:solidFill>
              </a:rPr>
              <a:t>necesarios </a:t>
            </a:r>
            <a:r>
              <a:rPr sz="2400" spc="85" dirty="0">
                <a:solidFill>
                  <a:srgbClr val="001F5F"/>
                </a:solidFill>
              </a:rPr>
              <a:t>para </a:t>
            </a:r>
            <a:r>
              <a:rPr sz="2400" spc="100" dirty="0">
                <a:solidFill>
                  <a:srgbClr val="001F5F"/>
                </a:solidFill>
              </a:rPr>
              <a:t>realizar </a:t>
            </a:r>
            <a:r>
              <a:rPr sz="2400" spc="80" dirty="0">
                <a:solidFill>
                  <a:srgbClr val="001F5F"/>
                </a:solidFill>
              </a:rPr>
              <a:t>el </a:t>
            </a:r>
            <a:r>
              <a:rPr sz="2400" spc="125" dirty="0">
                <a:solidFill>
                  <a:srgbClr val="001F5F"/>
                </a:solidFill>
              </a:rPr>
              <a:t>trabajo </a:t>
            </a:r>
            <a:r>
              <a:rPr sz="2400" spc="90" dirty="0">
                <a:solidFill>
                  <a:srgbClr val="001F5F"/>
                </a:solidFill>
              </a:rPr>
              <a:t>de manera  </a:t>
            </a:r>
            <a:r>
              <a:rPr sz="2400" spc="60" dirty="0">
                <a:solidFill>
                  <a:srgbClr val="001F5F"/>
                </a:solidFill>
              </a:rPr>
              <a:t>adecuada.</a:t>
            </a:r>
            <a:endParaRPr sz="2400" dirty="0"/>
          </a:p>
        </p:txBody>
      </p:sp>
      <p:sp>
        <p:nvSpPr>
          <p:cNvPr id="20" name="object 3"/>
          <p:cNvSpPr txBox="1"/>
          <p:nvPr/>
        </p:nvSpPr>
        <p:spPr>
          <a:xfrm>
            <a:off x="2492799" y="4012801"/>
            <a:ext cx="5626100" cy="391160"/>
          </a:xfrm>
          <a:prstGeom prst="rect">
            <a:avLst/>
          </a:prstGeom>
        </p:spPr>
        <p:txBody>
          <a:bodyPr vert="horz" wrap="square" lIns="0" tIns="12700" rIns="0" bIns="0" rtlCol="0">
            <a:spAutoFit/>
          </a:bodyPr>
          <a:lstStyle/>
          <a:p>
            <a:pPr marL="12700">
              <a:lnSpc>
                <a:spcPct val="100000"/>
              </a:lnSpc>
              <a:spcBef>
                <a:spcPts val="100"/>
              </a:spcBef>
              <a:tabLst>
                <a:tab pos="365760" algn="l"/>
              </a:tabLst>
            </a:pPr>
            <a:r>
              <a:rPr sz="1600" spc="-450" dirty="0">
                <a:solidFill>
                  <a:srgbClr val="0E6EC5"/>
                </a:solidFill>
                <a:latin typeface="Arial"/>
                <a:cs typeface="Arial"/>
              </a:rPr>
              <a:t>	</a:t>
            </a:r>
            <a:r>
              <a:rPr sz="2400" spc="-35" dirty="0">
                <a:solidFill>
                  <a:srgbClr val="001F5F"/>
                </a:solidFill>
                <a:latin typeface="Arial"/>
                <a:cs typeface="Arial"/>
              </a:rPr>
              <a:t>La </a:t>
            </a:r>
            <a:r>
              <a:rPr sz="2400" spc="90" dirty="0">
                <a:solidFill>
                  <a:srgbClr val="001F5F"/>
                </a:solidFill>
                <a:latin typeface="Arial"/>
                <a:cs typeface="Arial"/>
              </a:rPr>
              <a:t>deficiencia </a:t>
            </a:r>
            <a:r>
              <a:rPr sz="2400" spc="75" dirty="0">
                <a:solidFill>
                  <a:srgbClr val="001F5F"/>
                </a:solidFill>
                <a:latin typeface="Arial"/>
                <a:cs typeface="Arial"/>
              </a:rPr>
              <a:t>en el</a:t>
            </a:r>
            <a:r>
              <a:rPr sz="2400" spc="270" dirty="0">
                <a:solidFill>
                  <a:srgbClr val="001F5F"/>
                </a:solidFill>
                <a:latin typeface="Arial"/>
                <a:cs typeface="Arial"/>
              </a:rPr>
              <a:t> </a:t>
            </a:r>
            <a:r>
              <a:rPr sz="2400" spc="135" dirty="0">
                <a:solidFill>
                  <a:srgbClr val="001F5F"/>
                </a:solidFill>
                <a:latin typeface="Arial"/>
                <a:cs typeface="Arial"/>
              </a:rPr>
              <a:t>mantenimiento.</a:t>
            </a:r>
            <a:endParaRPr sz="2400">
              <a:latin typeface="Arial"/>
              <a:cs typeface="Arial"/>
            </a:endParaRPr>
          </a:p>
        </p:txBody>
      </p:sp>
      <p:sp>
        <p:nvSpPr>
          <p:cNvPr id="21" name="object 4"/>
          <p:cNvSpPr/>
          <p:nvPr/>
        </p:nvSpPr>
        <p:spPr>
          <a:xfrm>
            <a:off x="2663080" y="1032618"/>
            <a:ext cx="6969252" cy="560832"/>
          </a:xfrm>
          <a:prstGeom prst="rect">
            <a:avLst/>
          </a:prstGeom>
          <a:blipFill>
            <a:blip r:embed="rId2" cstate="print"/>
            <a:stretch>
              <a:fillRect/>
            </a:stretch>
          </a:blipFill>
        </p:spPr>
        <p:txBody>
          <a:bodyPr wrap="square" lIns="0" tIns="0" rIns="0" bIns="0" rtlCol="0"/>
          <a:lstStyle/>
          <a:p>
            <a:endParaRPr/>
          </a:p>
        </p:txBody>
      </p:sp>
      <p:sp>
        <p:nvSpPr>
          <p:cNvPr id="22" name="object 5"/>
          <p:cNvSpPr/>
          <p:nvPr/>
        </p:nvSpPr>
        <p:spPr>
          <a:xfrm>
            <a:off x="5232545" y="4327507"/>
            <a:ext cx="2357628" cy="2377440"/>
          </a:xfrm>
          <a:prstGeom prst="rect">
            <a:avLst/>
          </a:prstGeom>
          <a:blipFill>
            <a:blip r:embed="rId3" cstate="print"/>
            <a:stretch>
              <a:fillRect/>
            </a:stretch>
          </a:blipFill>
        </p:spPr>
        <p:txBody>
          <a:bodyPr wrap="square" lIns="0" tIns="0" rIns="0" bIns="0" rtlCol="0"/>
          <a:lstStyle/>
          <a:p>
            <a:endParaRPr/>
          </a:p>
        </p:txBody>
      </p:sp>
      <p:sp>
        <p:nvSpPr>
          <p:cNvPr id="23" name="object 6"/>
          <p:cNvSpPr/>
          <p:nvPr/>
        </p:nvSpPr>
        <p:spPr>
          <a:xfrm>
            <a:off x="8804800" y="2899518"/>
            <a:ext cx="1440179" cy="1999488"/>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1596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160784" y="1604481"/>
            <a:ext cx="7406005" cy="696595"/>
          </a:xfrm>
          <a:prstGeom prst="rect">
            <a:avLst/>
          </a:prstGeom>
        </p:spPr>
        <p:txBody>
          <a:bodyPr vert="horz" wrap="square" lIns="0" tIns="12700" rIns="0" bIns="0" rtlCol="0">
            <a:spAutoFit/>
          </a:bodyPr>
          <a:lstStyle/>
          <a:p>
            <a:pPr marL="12700">
              <a:lnSpc>
                <a:spcPct val="100000"/>
              </a:lnSpc>
              <a:spcBef>
                <a:spcPts val="100"/>
              </a:spcBef>
            </a:pPr>
            <a:r>
              <a:rPr sz="4400" spc="204" dirty="0">
                <a:solidFill>
                  <a:srgbClr val="001F5F"/>
                </a:solidFill>
              </a:rPr>
              <a:t>Medioambiente</a:t>
            </a:r>
            <a:r>
              <a:rPr sz="4400" spc="130" dirty="0">
                <a:solidFill>
                  <a:srgbClr val="001F5F"/>
                </a:solidFill>
              </a:rPr>
              <a:t> </a:t>
            </a:r>
            <a:r>
              <a:rPr sz="4400" spc="210" dirty="0">
                <a:solidFill>
                  <a:srgbClr val="001F5F"/>
                </a:solidFill>
              </a:rPr>
              <a:t>contractual</a:t>
            </a:r>
            <a:endParaRPr sz="4400" dirty="0"/>
          </a:p>
        </p:txBody>
      </p:sp>
      <p:sp>
        <p:nvSpPr>
          <p:cNvPr id="5" name="object 3"/>
          <p:cNvSpPr/>
          <p:nvPr/>
        </p:nvSpPr>
        <p:spPr>
          <a:xfrm>
            <a:off x="2053698" y="2837905"/>
            <a:ext cx="1348740" cy="562355"/>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2309730" y="2904960"/>
            <a:ext cx="833628" cy="295656"/>
          </a:xfrm>
          <a:prstGeom prst="rect">
            <a:avLst/>
          </a:prstGeom>
          <a:blipFill>
            <a:blip r:embed="rId3" cstate="print"/>
            <a:stretch>
              <a:fillRect/>
            </a:stretch>
          </a:blipFill>
        </p:spPr>
        <p:txBody>
          <a:bodyPr wrap="square" lIns="0" tIns="0" rIns="0" bIns="0" rtlCol="0"/>
          <a:lstStyle/>
          <a:p>
            <a:endParaRPr/>
          </a:p>
        </p:txBody>
      </p:sp>
      <p:sp>
        <p:nvSpPr>
          <p:cNvPr id="7" name="object 5"/>
          <p:cNvSpPr/>
          <p:nvPr/>
        </p:nvSpPr>
        <p:spPr>
          <a:xfrm>
            <a:off x="2332589" y="2927821"/>
            <a:ext cx="787907" cy="249936"/>
          </a:xfrm>
          <a:prstGeom prst="rect">
            <a:avLst/>
          </a:prstGeom>
          <a:blipFill>
            <a:blip r:embed="rId4" cstate="print"/>
            <a:stretch>
              <a:fillRect/>
            </a:stretch>
          </a:blipFill>
        </p:spPr>
        <p:txBody>
          <a:bodyPr wrap="square" lIns="0" tIns="0" rIns="0" bIns="0" rtlCol="0"/>
          <a:lstStyle/>
          <a:p>
            <a:endParaRPr/>
          </a:p>
        </p:txBody>
      </p:sp>
      <p:sp>
        <p:nvSpPr>
          <p:cNvPr id="8" name="object 6"/>
          <p:cNvSpPr/>
          <p:nvPr/>
        </p:nvSpPr>
        <p:spPr>
          <a:xfrm>
            <a:off x="2359247" y="2953347"/>
            <a:ext cx="735596" cy="198628"/>
          </a:xfrm>
          <a:prstGeom prst="rect">
            <a:avLst/>
          </a:prstGeom>
          <a:blipFill>
            <a:blip r:embed="rId5" cstate="print"/>
            <a:stretch>
              <a:fillRect/>
            </a:stretch>
          </a:blipFill>
        </p:spPr>
        <p:txBody>
          <a:bodyPr wrap="square" lIns="0" tIns="0" rIns="0" bIns="0" rtlCol="0"/>
          <a:lstStyle/>
          <a:p>
            <a:endParaRPr/>
          </a:p>
        </p:txBody>
      </p:sp>
      <p:sp>
        <p:nvSpPr>
          <p:cNvPr id="9" name="object 7"/>
          <p:cNvSpPr/>
          <p:nvPr/>
        </p:nvSpPr>
        <p:spPr>
          <a:xfrm>
            <a:off x="3335382" y="3027516"/>
            <a:ext cx="428625" cy="103505"/>
          </a:xfrm>
          <a:custGeom>
            <a:avLst/>
            <a:gdLst/>
            <a:ahLst/>
            <a:cxnLst/>
            <a:rect l="l" t="t" r="r" b="b"/>
            <a:pathLst>
              <a:path w="428625" h="103505">
                <a:moveTo>
                  <a:pt x="417810" y="44958"/>
                </a:moveTo>
                <a:lnTo>
                  <a:pt x="416051" y="44958"/>
                </a:lnTo>
                <a:lnTo>
                  <a:pt x="416051" y="57658"/>
                </a:lnTo>
                <a:lnTo>
                  <a:pt x="392626" y="57801"/>
                </a:lnTo>
                <a:lnTo>
                  <a:pt x="333882" y="92455"/>
                </a:lnTo>
                <a:lnTo>
                  <a:pt x="332866" y="96392"/>
                </a:lnTo>
                <a:lnTo>
                  <a:pt x="336422" y="102488"/>
                </a:lnTo>
                <a:lnTo>
                  <a:pt x="340359" y="103377"/>
                </a:lnTo>
                <a:lnTo>
                  <a:pt x="428625" y="51180"/>
                </a:lnTo>
                <a:lnTo>
                  <a:pt x="417810" y="44958"/>
                </a:lnTo>
                <a:close/>
              </a:path>
              <a:path w="428625" h="103505">
                <a:moveTo>
                  <a:pt x="392576" y="45101"/>
                </a:moveTo>
                <a:lnTo>
                  <a:pt x="0" y="47498"/>
                </a:lnTo>
                <a:lnTo>
                  <a:pt x="0" y="60198"/>
                </a:lnTo>
                <a:lnTo>
                  <a:pt x="392626" y="57801"/>
                </a:lnTo>
                <a:lnTo>
                  <a:pt x="403502" y="51380"/>
                </a:lnTo>
                <a:lnTo>
                  <a:pt x="392576" y="45101"/>
                </a:lnTo>
                <a:close/>
              </a:path>
              <a:path w="428625" h="103505">
                <a:moveTo>
                  <a:pt x="403502" y="51380"/>
                </a:moveTo>
                <a:lnTo>
                  <a:pt x="392626" y="57801"/>
                </a:lnTo>
                <a:lnTo>
                  <a:pt x="416051" y="57658"/>
                </a:lnTo>
                <a:lnTo>
                  <a:pt x="416051" y="56768"/>
                </a:lnTo>
                <a:lnTo>
                  <a:pt x="412876" y="56768"/>
                </a:lnTo>
                <a:lnTo>
                  <a:pt x="403502" y="51380"/>
                </a:lnTo>
                <a:close/>
              </a:path>
              <a:path w="428625" h="103505">
                <a:moveTo>
                  <a:pt x="412876" y="45847"/>
                </a:moveTo>
                <a:lnTo>
                  <a:pt x="403502" y="51380"/>
                </a:lnTo>
                <a:lnTo>
                  <a:pt x="412876" y="56768"/>
                </a:lnTo>
                <a:lnTo>
                  <a:pt x="412876" y="45847"/>
                </a:lnTo>
                <a:close/>
              </a:path>
              <a:path w="428625" h="103505">
                <a:moveTo>
                  <a:pt x="416051" y="45847"/>
                </a:moveTo>
                <a:lnTo>
                  <a:pt x="412876" y="45847"/>
                </a:lnTo>
                <a:lnTo>
                  <a:pt x="412876" y="56768"/>
                </a:lnTo>
                <a:lnTo>
                  <a:pt x="416051" y="56768"/>
                </a:lnTo>
                <a:lnTo>
                  <a:pt x="416051" y="45847"/>
                </a:lnTo>
                <a:close/>
              </a:path>
              <a:path w="428625" h="103505">
                <a:moveTo>
                  <a:pt x="416051" y="44958"/>
                </a:moveTo>
                <a:lnTo>
                  <a:pt x="392576" y="45101"/>
                </a:lnTo>
                <a:lnTo>
                  <a:pt x="403502" y="51380"/>
                </a:lnTo>
                <a:lnTo>
                  <a:pt x="412876" y="45847"/>
                </a:lnTo>
                <a:lnTo>
                  <a:pt x="416051" y="45847"/>
                </a:lnTo>
                <a:lnTo>
                  <a:pt x="416051" y="44958"/>
                </a:lnTo>
                <a:close/>
              </a:path>
              <a:path w="428625" h="103505">
                <a:moveTo>
                  <a:pt x="339725" y="0"/>
                </a:moveTo>
                <a:lnTo>
                  <a:pt x="335788" y="1142"/>
                </a:lnTo>
                <a:lnTo>
                  <a:pt x="334009" y="4063"/>
                </a:lnTo>
                <a:lnTo>
                  <a:pt x="332358" y="7112"/>
                </a:lnTo>
                <a:lnTo>
                  <a:pt x="333375" y="11049"/>
                </a:lnTo>
                <a:lnTo>
                  <a:pt x="392576" y="45101"/>
                </a:lnTo>
                <a:lnTo>
                  <a:pt x="417810" y="44958"/>
                </a:lnTo>
                <a:lnTo>
                  <a:pt x="339725" y="0"/>
                </a:lnTo>
                <a:close/>
              </a:path>
            </a:pathLst>
          </a:custGeom>
          <a:solidFill>
            <a:srgbClr val="0E6EC5"/>
          </a:solidFill>
        </p:spPr>
        <p:txBody>
          <a:bodyPr wrap="square" lIns="0" tIns="0" rIns="0" bIns="0" rtlCol="0"/>
          <a:lstStyle/>
          <a:p>
            <a:endParaRPr/>
          </a:p>
        </p:txBody>
      </p:sp>
      <p:sp>
        <p:nvSpPr>
          <p:cNvPr id="10" name="object 8"/>
          <p:cNvSpPr txBox="1"/>
          <p:nvPr/>
        </p:nvSpPr>
        <p:spPr>
          <a:xfrm>
            <a:off x="3729844" y="2794725"/>
            <a:ext cx="2605405" cy="57467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001F5F"/>
                </a:solidFill>
                <a:latin typeface="Arial"/>
                <a:cs typeface="Arial"/>
              </a:rPr>
              <a:t>Relación </a:t>
            </a:r>
            <a:r>
              <a:rPr sz="1800" spc="80" dirty="0">
                <a:solidFill>
                  <a:srgbClr val="001F5F"/>
                </a:solidFill>
                <a:latin typeface="Arial"/>
                <a:cs typeface="Arial"/>
              </a:rPr>
              <a:t>entre </a:t>
            </a:r>
            <a:r>
              <a:rPr sz="1800" spc="60" dirty="0">
                <a:solidFill>
                  <a:srgbClr val="001F5F"/>
                </a:solidFill>
                <a:latin typeface="Arial"/>
                <a:cs typeface="Arial"/>
              </a:rPr>
              <a:t>salario</a:t>
            </a:r>
            <a:r>
              <a:rPr sz="1800" spc="75" dirty="0">
                <a:solidFill>
                  <a:srgbClr val="001F5F"/>
                </a:solidFill>
                <a:latin typeface="Arial"/>
                <a:cs typeface="Arial"/>
              </a:rPr>
              <a:t> </a:t>
            </a:r>
            <a:r>
              <a:rPr sz="1800" spc="40" dirty="0">
                <a:solidFill>
                  <a:srgbClr val="001F5F"/>
                </a:solidFill>
                <a:latin typeface="Arial"/>
                <a:cs typeface="Arial"/>
              </a:rPr>
              <a:t>y</a:t>
            </a:r>
            <a:endParaRPr sz="1800">
              <a:latin typeface="Arial"/>
              <a:cs typeface="Arial"/>
            </a:endParaRPr>
          </a:p>
          <a:p>
            <a:pPr marL="12700">
              <a:lnSpc>
                <a:spcPct val="100000"/>
              </a:lnSpc>
            </a:pPr>
            <a:r>
              <a:rPr sz="1800" spc="100" dirty="0">
                <a:solidFill>
                  <a:srgbClr val="001F5F"/>
                </a:solidFill>
                <a:latin typeface="Arial"/>
                <a:cs typeface="Arial"/>
              </a:rPr>
              <a:t>rendimiento </a:t>
            </a:r>
            <a:r>
              <a:rPr sz="1800" spc="10" dirty="0">
                <a:solidFill>
                  <a:srgbClr val="001F5F"/>
                </a:solidFill>
                <a:latin typeface="Arial"/>
                <a:cs typeface="Arial"/>
              </a:rPr>
              <a:t>es</a:t>
            </a:r>
            <a:r>
              <a:rPr sz="1800" spc="20" dirty="0">
                <a:solidFill>
                  <a:srgbClr val="001F5F"/>
                </a:solidFill>
                <a:latin typeface="Arial"/>
                <a:cs typeface="Arial"/>
              </a:rPr>
              <a:t> </a:t>
            </a:r>
            <a:r>
              <a:rPr sz="1800" spc="105" dirty="0">
                <a:solidFill>
                  <a:srgbClr val="001F5F"/>
                </a:solidFill>
                <a:latin typeface="Arial"/>
                <a:cs typeface="Arial"/>
              </a:rPr>
              <a:t>injusto</a:t>
            </a:r>
            <a:endParaRPr sz="1800">
              <a:latin typeface="Arial"/>
              <a:cs typeface="Arial"/>
            </a:endParaRPr>
          </a:p>
        </p:txBody>
      </p:sp>
      <p:sp>
        <p:nvSpPr>
          <p:cNvPr id="11" name="object 9"/>
          <p:cNvSpPr/>
          <p:nvPr/>
        </p:nvSpPr>
        <p:spPr>
          <a:xfrm>
            <a:off x="6221837" y="2580349"/>
            <a:ext cx="287020" cy="1143000"/>
          </a:xfrm>
          <a:custGeom>
            <a:avLst/>
            <a:gdLst/>
            <a:ahLst/>
            <a:cxnLst/>
            <a:rect l="l" t="t" r="r" b="b"/>
            <a:pathLst>
              <a:path w="287020" h="1143000">
                <a:moveTo>
                  <a:pt x="286512" y="1143000"/>
                </a:moveTo>
                <a:lnTo>
                  <a:pt x="230749" y="1141126"/>
                </a:lnTo>
                <a:lnTo>
                  <a:pt x="185213" y="1136014"/>
                </a:lnTo>
                <a:lnTo>
                  <a:pt x="154513" y="1128426"/>
                </a:lnTo>
                <a:lnTo>
                  <a:pt x="143256" y="1119123"/>
                </a:lnTo>
                <a:lnTo>
                  <a:pt x="143256" y="595376"/>
                </a:lnTo>
                <a:lnTo>
                  <a:pt x="131998" y="586073"/>
                </a:lnTo>
                <a:lnTo>
                  <a:pt x="101298" y="578484"/>
                </a:lnTo>
                <a:lnTo>
                  <a:pt x="55762" y="573373"/>
                </a:lnTo>
                <a:lnTo>
                  <a:pt x="0" y="571500"/>
                </a:lnTo>
                <a:lnTo>
                  <a:pt x="55762" y="569626"/>
                </a:lnTo>
                <a:lnTo>
                  <a:pt x="101298" y="564514"/>
                </a:lnTo>
                <a:lnTo>
                  <a:pt x="131998" y="556926"/>
                </a:lnTo>
                <a:lnTo>
                  <a:pt x="143256" y="547623"/>
                </a:lnTo>
                <a:lnTo>
                  <a:pt x="143256" y="23875"/>
                </a:lnTo>
                <a:lnTo>
                  <a:pt x="154513" y="14573"/>
                </a:lnTo>
                <a:lnTo>
                  <a:pt x="185213" y="6984"/>
                </a:lnTo>
                <a:lnTo>
                  <a:pt x="230749" y="1873"/>
                </a:lnTo>
                <a:lnTo>
                  <a:pt x="286512" y="0"/>
                </a:lnTo>
              </a:path>
            </a:pathLst>
          </a:custGeom>
          <a:ln w="9143">
            <a:solidFill>
              <a:srgbClr val="0E6EC5"/>
            </a:solidFill>
          </a:ln>
        </p:spPr>
        <p:txBody>
          <a:bodyPr wrap="square" lIns="0" tIns="0" rIns="0" bIns="0" rtlCol="0"/>
          <a:lstStyle/>
          <a:p>
            <a:endParaRPr/>
          </a:p>
        </p:txBody>
      </p:sp>
      <p:sp>
        <p:nvSpPr>
          <p:cNvPr id="12" name="object 10"/>
          <p:cNvSpPr txBox="1"/>
          <p:nvPr/>
        </p:nvSpPr>
        <p:spPr>
          <a:xfrm>
            <a:off x="6587725" y="2580476"/>
            <a:ext cx="3791585" cy="1123315"/>
          </a:xfrm>
          <a:prstGeom prst="rect">
            <a:avLst/>
          </a:prstGeom>
        </p:spPr>
        <p:txBody>
          <a:bodyPr vert="horz" wrap="square" lIns="0" tIns="12700" rIns="0" bIns="0" rtlCol="0">
            <a:spAutoFit/>
          </a:bodyPr>
          <a:lstStyle/>
          <a:p>
            <a:pPr marL="93345" indent="-80645">
              <a:lnSpc>
                <a:spcPct val="100000"/>
              </a:lnSpc>
              <a:spcBef>
                <a:spcPts val="100"/>
              </a:spcBef>
              <a:buSzPct val="94444"/>
              <a:buChar char="•"/>
              <a:tabLst>
                <a:tab pos="93980" algn="l"/>
              </a:tabLst>
            </a:pPr>
            <a:r>
              <a:rPr sz="1800" spc="65" dirty="0">
                <a:solidFill>
                  <a:srgbClr val="001F5F"/>
                </a:solidFill>
                <a:latin typeface="Arial"/>
                <a:cs typeface="Arial"/>
              </a:rPr>
              <a:t>Insatisfacción</a:t>
            </a:r>
            <a:endParaRPr sz="1800" dirty="0">
              <a:latin typeface="Arial"/>
              <a:cs typeface="Arial"/>
            </a:endParaRPr>
          </a:p>
          <a:p>
            <a:pPr marL="93345" indent="-80645">
              <a:lnSpc>
                <a:spcPct val="100000"/>
              </a:lnSpc>
              <a:buSzPct val="94444"/>
              <a:buChar char="•"/>
              <a:tabLst>
                <a:tab pos="93980" algn="l"/>
              </a:tabLst>
            </a:pPr>
            <a:r>
              <a:rPr sz="1800" spc="30" dirty="0">
                <a:solidFill>
                  <a:srgbClr val="001F5F"/>
                </a:solidFill>
                <a:latin typeface="Arial"/>
                <a:cs typeface="Arial"/>
              </a:rPr>
              <a:t>Deseos </a:t>
            </a:r>
            <a:r>
              <a:rPr sz="1800" spc="60" dirty="0">
                <a:solidFill>
                  <a:srgbClr val="001F5F"/>
                </a:solidFill>
                <a:latin typeface="Arial"/>
                <a:cs typeface="Arial"/>
              </a:rPr>
              <a:t>de </a:t>
            </a:r>
            <a:r>
              <a:rPr sz="1800" spc="70" dirty="0">
                <a:solidFill>
                  <a:srgbClr val="001F5F"/>
                </a:solidFill>
                <a:latin typeface="Arial"/>
                <a:cs typeface="Arial"/>
              </a:rPr>
              <a:t>abandonar </a:t>
            </a:r>
            <a:r>
              <a:rPr sz="1800" spc="50" dirty="0">
                <a:solidFill>
                  <a:srgbClr val="001F5F"/>
                </a:solidFill>
                <a:latin typeface="Arial"/>
                <a:cs typeface="Arial"/>
              </a:rPr>
              <a:t>la</a:t>
            </a:r>
            <a:r>
              <a:rPr sz="1800" spc="130" dirty="0">
                <a:solidFill>
                  <a:srgbClr val="001F5F"/>
                </a:solidFill>
                <a:latin typeface="Arial"/>
                <a:cs typeface="Arial"/>
              </a:rPr>
              <a:t> </a:t>
            </a:r>
            <a:r>
              <a:rPr sz="1800" spc="60" dirty="0">
                <a:solidFill>
                  <a:srgbClr val="001F5F"/>
                </a:solidFill>
                <a:latin typeface="Arial"/>
                <a:cs typeface="Arial"/>
              </a:rPr>
              <a:t>empresa</a:t>
            </a:r>
            <a:endParaRPr sz="1800" dirty="0">
              <a:latin typeface="Arial"/>
              <a:cs typeface="Arial"/>
            </a:endParaRPr>
          </a:p>
          <a:p>
            <a:pPr marL="93345" indent="-80645">
              <a:lnSpc>
                <a:spcPct val="100000"/>
              </a:lnSpc>
              <a:buSzPct val="94444"/>
              <a:buChar char="•"/>
              <a:tabLst>
                <a:tab pos="93980" algn="l"/>
              </a:tabLst>
            </a:pPr>
            <a:r>
              <a:rPr sz="1800" spc="15" dirty="0">
                <a:solidFill>
                  <a:srgbClr val="001F5F"/>
                </a:solidFill>
                <a:latin typeface="Arial"/>
                <a:cs typeface="Arial"/>
              </a:rPr>
              <a:t>Bajo</a:t>
            </a:r>
            <a:r>
              <a:rPr sz="1800" spc="60" dirty="0">
                <a:solidFill>
                  <a:srgbClr val="001F5F"/>
                </a:solidFill>
                <a:latin typeface="Arial"/>
                <a:cs typeface="Arial"/>
              </a:rPr>
              <a:t> </a:t>
            </a:r>
            <a:r>
              <a:rPr sz="1800" spc="100" dirty="0">
                <a:solidFill>
                  <a:srgbClr val="001F5F"/>
                </a:solidFill>
                <a:latin typeface="Arial"/>
                <a:cs typeface="Arial"/>
              </a:rPr>
              <a:t>rendimiento</a:t>
            </a:r>
            <a:endParaRPr sz="1800" dirty="0">
              <a:latin typeface="Arial"/>
              <a:cs typeface="Arial"/>
            </a:endParaRPr>
          </a:p>
          <a:p>
            <a:pPr marL="93345" indent="-80645">
              <a:lnSpc>
                <a:spcPct val="100000"/>
              </a:lnSpc>
              <a:buSzPct val="94444"/>
              <a:buChar char="•"/>
              <a:tabLst>
                <a:tab pos="93980" algn="l"/>
              </a:tabLst>
            </a:pPr>
            <a:r>
              <a:rPr sz="1800" spc="90" dirty="0">
                <a:solidFill>
                  <a:srgbClr val="001F5F"/>
                </a:solidFill>
                <a:latin typeface="Arial"/>
                <a:cs typeface="Arial"/>
              </a:rPr>
              <a:t>Conflicto </a:t>
            </a:r>
            <a:r>
              <a:rPr sz="1800" spc="60" dirty="0">
                <a:solidFill>
                  <a:srgbClr val="001F5F"/>
                </a:solidFill>
                <a:latin typeface="Arial"/>
                <a:cs typeface="Arial"/>
              </a:rPr>
              <a:t>de</a:t>
            </a:r>
            <a:r>
              <a:rPr sz="1800" spc="55" dirty="0">
                <a:solidFill>
                  <a:srgbClr val="001F5F"/>
                </a:solidFill>
                <a:latin typeface="Arial"/>
                <a:cs typeface="Arial"/>
              </a:rPr>
              <a:t> </a:t>
            </a:r>
            <a:r>
              <a:rPr sz="1800" spc="60" dirty="0">
                <a:solidFill>
                  <a:srgbClr val="001F5F"/>
                </a:solidFill>
                <a:latin typeface="Arial"/>
                <a:cs typeface="Arial"/>
              </a:rPr>
              <a:t>intereses</a:t>
            </a:r>
            <a:endParaRPr sz="1800" dirty="0">
              <a:latin typeface="Arial"/>
              <a:cs typeface="Arial"/>
            </a:endParaRPr>
          </a:p>
        </p:txBody>
      </p:sp>
      <p:sp>
        <p:nvSpPr>
          <p:cNvPr id="13" name="object 12"/>
          <p:cNvSpPr/>
          <p:nvPr/>
        </p:nvSpPr>
        <p:spPr>
          <a:xfrm>
            <a:off x="4047065" y="4449789"/>
            <a:ext cx="1705355" cy="737616"/>
          </a:xfrm>
          <a:prstGeom prst="rect">
            <a:avLst/>
          </a:prstGeom>
          <a:blipFill>
            <a:blip r:embed="rId6" cstate="print"/>
            <a:stretch>
              <a:fillRect/>
            </a:stretch>
          </a:blipFill>
        </p:spPr>
        <p:txBody>
          <a:bodyPr wrap="square" lIns="0" tIns="0" rIns="0" bIns="0" rtlCol="0"/>
          <a:lstStyle/>
          <a:p>
            <a:endParaRPr/>
          </a:p>
        </p:txBody>
      </p:sp>
      <p:sp>
        <p:nvSpPr>
          <p:cNvPr id="14" name="object 13"/>
          <p:cNvSpPr/>
          <p:nvPr/>
        </p:nvSpPr>
        <p:spPr>
          <a:xfrm>
            <a:off x="4258901" y="4475696"/>
            <a:ext cx="1278636" cy="294131"/>
          </a:xfrm>
          <a:prstGeom prst="rect">
            <a:avLst/>
          </a:prstGeom>
          <a:blipFill>
            <a:blip r:embed="rId7" cstate="print"/>
            <a:stretch>
              <a:fillRect/>
            </a:stretch>
          </a:blipFill>
        </p:spPr>
        <p:txBody>
          <a:bodyPr wrap="square" lIns="0" tIns="0" rIns="0" bIns="0" rtlCol="0"/>
          <a:lstStyle/>
          <a:p>
            <a:endParaRPr/>
          </a:p>
        </p:txBody>
      </p:sp>
      <p:sp>
        <p:nvSpPr>
          <p:cNvPr id="15" name="object 14"/>
          <p:cNvSpPr/>
          <p:nvPr/>
        </p:nvSpPr>
        <p:spPr>
          <a:xfrm>
            <a:off x="4281761" y="4498557"/>
            <a:ext cx="1232916" cy="248412"/>
          </a:xfrm>
          <a:prstGeom prst="rect">
            <a:avLst/>
          </a:prstGeom>
          <a:blipFill>
            <a:blip r:embed="rId8" cstate="print"/>
            <a:stretch>
              <a:fillRect/>
            </a:stretch>
          </a:blipFill>
        </p:spPr>
        <p:txBody>
          <a:bodyPr wrap="square" lIns="0" tIns="0" rIns="0" bIns="0" rtlCol="0"/>
          <a:lstStyle/>
          <a:p>
            <a:endParaRPr/>
          </a:p>
        </p:txBody>
      </p:sp>
      <p:sp>
        <p:nvSpPr>
          <p:cNvPr id="16" name="object 15"/>
          <p:cNvSpPr/>
          <p:nvPr/>
        </p:nvSpPr>
        <p:spPr>
          <a:xfrm>
            <a:off x="4308075" y="4523957"/>
            <a:ext cx="1181074" cy="197357"/>
          </a:xfrm>
          <a:prstGeom prst="rect">
            <a:avLst/>
          </a:prstGeom>
          <a:blipFill>
            <a:blip r:embed="rId9" cstate="print"/>
            <a:stretch>
              <a:fillRect/>
            </a:stretch>
          </a:blipFill>
        </p:spPr>
        <p:txBody>
          <a:bodyPr wrap="square" lIns="0" tIns="0" rIns="0" bIns="0" rtlCol="0"/>
          <a:lstStyle/>
          <a:p>
            <a:endParaRPr/>
          </a:p>
        </p:txBody>
      </p:sp>
      <p:sp>
        <p:nvSpPr>
          <p:cNvPr id="17" name="object 16"/>
          <p:cNvSpPr/>
          <p:nvPr/>
        </p:nvSpPr>
        <p:spPr>
          <a:xfrm>
            <a:off x="4303096" y="4750016"/>
            <a:ext cx="1190244" cy="335280"/>
          </a:xfrm>
          <a:prstGeom prst="rect">
            <a:avLst/>
          </a:prstGeom>
          <a:blipFill>
            <a:blip r:embed="rId10" cstate="print"/>
            <a:stretch>
              <a:fillRect/>
            </a:stretch>
          </a:blipFill>
        </p:spPr>
        <p:txBody>
          <a:bodyPr wrap="square" lIns="0" tIns="0" rIns="0" bIns="0" rtlCol="0"/>
          <a:lstStyle/>
          <a:p>
            <a:endParaRPr/>
          </a:p>
        </p:txBody>
      </p:sp>
      <p:sp>
        <p:nvSpPr>
          <p:cNvPr id="18" name="object 17"/>
          <p:cNvSpPr/>
          <p:nvPr/>
        </p:nvSpPr>
        <p:spPr>
          <a:xfrm>
            <a:off x="4325956" y="4772877"/>
            <a:ext cx="1144524" cy="289560"/>
          </a:xfrm>
          <a:prstGeom prst="rect">
            <a:avLst/>
          </a:prstGeom>
          <a:blipFill>
            <a:blip r:embed="rId11" cstate="print"/>
            <a:stretch>
              <a:fillRect/>
            </a:stretch>
          </a:blipFill>
        </p:spPr>
        <p:txBody>
          <a:bodyPr wrap="square" lIns="0" tIns="0" rIns="0" bIns="0" rtlCol="0"/>
          <a:lstStyle/>
          <a:p>
            <a:endParaRPr/>
          </a:p>
        </p:txBody>
      </p:sp>
      <p:sp>
        <p:nvSpPr>
          <p:cNvPr id="19" name="object 18"/>
          <p:cNvSpPr/>
          <p:nvPr/>
        </p:nvSpPr>
        <p:spPr>
          <a:xfrm>
            <a:off x="4352487" y="4798277"/>
            <a:ext cx="1092466" cy="526288"/>
          </a:xfrm>
          <a:prstGeom prst="rect">
            <a:avLst/>
          </a:prstGeom>
          <a:blipFill>
            <a:blip r:embed="rId12" cstate="print"/>
            <a:stretch>
              <a:fillRect/>
            </a:stretch>
          </a:blipFill>
        </p:spPr>
        <p:txBody>
          <a:bodyPr wrap="square" lIns="0" tIns="0" rIns="0" bIns="0" rtlCol="0"/>
          <a:lstStyle/>
          <a:p>
            <a:endParaRPr/>
          </a:p>
        </p:txBody>
      </p:sp>
      <p:sp>
        <p:nvSpPr>
          <p:cNvPr id="20" name="object 20"/>
          <p:cNvSpPr txBox="1"/>
          <p:nvPr/>
        </p:nvSpPr>
        <p:spPr>
          <a:xfrm>
            <a:off x="3764007" y="5324945"/>
            <a:ext cx="2605405"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001F5F"/>
                </a:solidFill>
                <a:latin typeface="Arial"/>
                <a:cs typeface="Arial"/>
              </a:rPr>
              <a:t>La </a:t>
            </a:r>
            <a:r>
              <a:rPr sz="1800" spc="85" dirty="0">
                <a:solidFill>
                  <a:srgbClr val="001F5F"/>
                </a:solidFill>
                <a:latin typeface="Arial"/>
                <a:cs typeface="Arial"/>
              </a:rPr>
              <a:t>inestabilidad</a:t>
            </a:r>
            <a:r>
              <a:rPr sz="1800" spc="190" dirty="0">
                <a:solidFill>
                  <a:srgbClr val="001F5F"/>
                </a:solidFill>
                <a:latin typeface="Arial"/>
                <a:cs typeface="Arial"/>
              </a:rPr>
              <a:t> </a:t>
            </a:r>
            <a:r>
              <a:rPr sz="1800" spc="75" dirty="0">
                <a:solidFill>
                  <a:srgbClr val="001F5F"/>
                </a:solidFill>
                <a:latin typeface="Arial"/>
                <a:cs typeface="Arial"/>
              </a:rPr>
              <a:t>laboral</a:t>
            </a:r>
            <a:endParaRPr sz="1800">
              <a:latin typeface="Arial"/>
              <a:cs typeface="Arial"/>
            </a:endParaRPr>
          </a:p>
        </p:txBody>
      </p:sp>
      <p:sp>
        <p:nvSpPr>
          <p:cNvPr id="21" name="object 21"/>
          <p:cNvSpPr/>
          <p:nvPr/>
        </p:nvSpPr>
        <p:spPr>
          <a:xfrm>
            <a:off x="6400120" y="5416640"/>
            <a:ext cx="428625" cy="103505"/>
          </a:xfrm>
          <a:custGeom>
            <a:avLst/>
            <a:gdLst/>
            <a:ahLst/>
            <a:cxnLst/>
            <a:rect l="l" t="t" r="r" b="b"/>
            <a:pathLst>
              <a:path w="428625" h="103504">
                <a:moveTo>
                  <a:pt x="417810" y="44958"/>
                </a:moveTo>
                <a:lnTo>
                  <a:pt x="416051" y="44958"/>
                </a:lnTo>
                <a:lnTo>
                  <a:pt x="416051" y="57658"/>
                </a:lnTo>
                <a:lnTo>
                  <a:pt x="392626" y="57801"/>
                </a:lnTo>
                <a:lnTo>
                  <a:pt x="333883" y="92456"/>
                </a:lnTo>
                <a:lnTo>
                  <a:pt x="332867" y="96393"/>
                </a:lnTo>
                <a:lnTo>
                  <a:pt x="336423" y="102489"/>
                </a:lnTo>
                <a:lnTo>
                  <a:pt x="340360" y="103378"/>
                </a:lnTo>
                <a:lnTo>
                  <a:pt x="428625" y="51181"/>
                </a:lnTo>
                <a:lnTo>
                  <a:pt x="417810" y="44958"/>
                </a:lnTo>
                <a:close/>
              </a:path>
              <a:path w="428625" h="103504">
                <a:moveTo>
                  <a:pt x="392576" y="45101"/>
                </a:moveTo>
                <a:lnTo>
                  <a:pt x="0" y="47498"/>
                </a:lnTo>
                <a:lnTo>
                  <a:pt x="0" y="60198"/>
                </a:lnTo>
                <a:lnTo>
                  <a:pt x="392626" y="57801"/>
                </a:lnTo>
                <a:lnTo>
                  <a:pt x="403502" y="51380"/>
                </a:lnTo>
                <a:lnTo>
                  <a:pt x="392576" y="45101"/>
                </a:lnTo>
                <a:close/>
              </a:path>
              <a:path w="428625" h="103504">
                <a:moveTo>
                  <a:pt x="403502" y="51380"/>
                </a:moveTo>
                <a:lnTo>
                  <a:pt x="392626" y="57801"/>
                </a:lnTo>
                <a:lnTo>
                  <a:pt x="416051" y="57658"/>
                </a:lnTo>
                <a:lnTo>
                  <a:pt x="416051" y="56769"/>
                </a:lnTo>
                <a:lnTo>
                  <a:pt x="412876" y="56769"/>
                </a:lnTo>
                <a:lnTo>
                  <a:pt x="403502" y="51380"/>
                </a:lnTo>
                <a:close/>
              </a:path>
              <a:path w="428625" h="103504">
                <a:moveTo>
                  <a:pt x="412876" y="45847"/>
                </a:moveTo>
                <a:lnTo>
                  <a:pt x="403502" y="51380"/>
                </a:lnTo>
                <a:lnTo>
                  <a:pt x="412876" y="56769"/>
                </a:lnTo>
                <a:lnTo>
                  <a:pt x="412876" y="45847"/>
                </a:lnTo>
                <a:close/>
              </a:path>
              <a:path w="428625" h="103504">
                <a:moveTo>
                  <a:pt x="416051" y="45847"/>
                </a:moveTo>
                <a:lnTo>
                  <a:pt x="412876" y="45847"/>
                </a:lnTo>
                <a:lnTo>
                  <a:pt x="412876" y="56769"/>
                </a:lnTo>
                <a:lnTo>
                  <a:pt x="416051" y="56769"/>
                </a:lnTo>
                <a:lnTo>
                  <a:pt x="416051" y="45847"/>
                </a:lnTo>
                <a:close/>
              </a:path>
              <a:path w="428625" h="103504">
                <a:moveTo>
                  <a:pt x="416051" y="44958"/>
                </a:moveTo>
                <a:lnTo>
                  <a:pt x="392576" y="45101"/>
                </a:lnTo>
                <a:lnTo>
                  <a:pt x="403502" y="51380"/>
                </a:lnTo>
                <a:lnTo>
                  <a:pt x="412876" y="45847"/>
                </a:lnTo>
                <a:lnTo>
                  <a:pt x="416051" y="45847"/>
                </a:lnTo>
                <a:lnTo>
                  <a:pt x="416051" y="44958"/>
                </a:lnTo>
                <a:close/>
              </a:path>
              <a:path w="428625" h="103504">
                <a:moveTo>
                  <a:pt x="339725" y="0"/>
                </a:moveTo>
                <a:lnTo>
                  <a:pt x="335788" y="1143"/>
                </a:lnTo>
                <a:lnTo>
                  <a:pt x="334010" y="4064"/>
                </a:lnTo>
                <a:lnTo>
                  <a:pt x="332359" y="7112"/>
                </a:lnTo>
                <a:lnTo>
                  <a:pt x="333375" y="11049"/>
                </a:lnTo>
                <a:lnTo>
                  <a:pt x="392576" y="45101"/>
                </a:lnTo>
                <a:lnTo>
                  <a:pt x="417810" y="44958"/>
                </a:lnTo>
                <a:lnTo>
                  <a:pt x="339725" y="0"/>
                </a:lnTo>
                <a:close/>
              </a:path>
            </a:pathLst>
          </a:custGeom>
          <a:solidFill>
            <a:srgbClr val="0E6EC5"/>
          </a:solidFill>
        </p:spPr>
        <p:txBody>
          <a:bodyPr wrap="square" lIns="0" tIns="0" rIns="0" bIns="0" rtlCol="0"/>
          <a:lstStyle/>
          <a:p>
            <a:endParaRPr/>
          </a:p>
        </p:txBody>
      </p:sp>
      <p:sp>
        <p:nvSpPr>
          <p:cNvPr id="22" name="object 22"/>
          <p:cNvSpPr txBox="1"/>
          <p:nvPr/>
        </p:nvSpPr>
        <p:spPr>
          <a:xfrm>
            <a:off x="6907739" y="5039069"/>
            <a:ext cx="2232660" cy="848994"/>
          </a:xfrm>
          <a:prstGeom prst="rect">
            <a:avLst/>
          </a:prstGeom>
        </p:spPr>
        <p:txBody>
          <a:bodyPr vert="horz" wrap="square" lIns="0" tIns="12700" rIns="0" bIns="0" rtlCol="0">
            <a:spAutoFit/>
          </a:bodyPr>
          <a:lstStyle/>
          <a:p>
            <a:pPr marL="12700" marR="5080">
              <a:lnSpc>
                <a:spcPct val="100000"/>
              </a:lnSpc>
              <a:spcBef>
                <a:spcPts val="100"/>
              </a:spcBef>
            </a:pPr>
            <a:r>
              <a:rPr sz="1800" spc="45" dirty="0">
                <a:solidFill>
                  <a:srgbClr val="001F5F"/>
                </a:solidFill>
                <a:latin typeface="Arial"/>
                <a:cs typeface="Arial"/>
              </a:rPr>
              <a:t>Empleados </a:t>
            </a:r>
            <a:r>
              <a:rPr sz="1800" spc="60" dirty="0">
                <a:solidFill>
                  <a:srgbClr val="001F5F"/>
                </a:solidFill>
                <a:latin typeface="Arial"/>
                <a:cs typeface="Arial"/>
              </a:rPr>
              <a:t>mas  </a:t>
            </a:r>
            <a:r>
              <a:rPr sz="1800" spc="75" dirty="0">
                <a:solidFill>
                  <a:srgbClr val="001F5F"/>
                </a:solidFill>
                <a:latin typeface="Arial"/>
                <a:cs typeface="Arial"/>
              </a:rPr>
              <a:t>propensos </a:t>
            </a:r>
            <a:r>
              <a:rPr sz="1800" spc="-10" dirty="0">
                <a:solidFill>
                  <a:srgbClr val="001F5F"/>
                </a:solidFill>
                <a:latin typeface="Arial"/>
                <a:cs typeface="Arial"/>
              </a:rPr>
              <a:t>a </a:t>
            </a:r>
            <a:r>
              <a:rPr sz="1800" spc="90" dirty="0">
                <a:solidFill>
                  <a:srgbClr val="001F5F"/>
                </a:solidFill>
                <a:latin typeface="Arial"/>
                <a:cs typeface="Arial"/>
              </a:rPr>
              <a:t>recibir  mayor </a:t>
            </a:r>
            <a:r>
              <a:rPr sz="1800" spc="45" dirty="0">
                <a:solidFill>
                  <a:srgbClr val="001F5F"/>
                </a:solidFill>
                <a:latin typeface="Arial"/>
                <a:cs typeface="Arial"/>
              </a:rPr>
              <a:t>carga</a:t>
            </a:r>
            <a:r>
              <a:rPr sz="1800" spc="25" dirty="0">
                <a:solidFill>
                  <a:srgbClr val="001F5F"/>
                </a:solidFill>
                <a:latin typeface="Arial"/>
                <a:cs typeface="Arial"/>
              </a:rPr>
              <a:t> </a:t>
            </a:r>
            <a:r>
              <a:rPr sz="1800" spc="75" dirty="0">
                <a:solidFill>
                  <a:srgbClr val="001F5F"/>
                </a:solidFill>
                <a:latin typeface="Arial"/>
                <a:cs typeface="Arial"/>
              </a:rPr>
              <a:t>laboral</a:t>
            </a:r>
            <a:endParaRPr sz="1800">
              <a:latin typeface="Arial"/>
              <a:cs typeface="Arial"/>
            </a:endParaRPr>
          </a:p>
        </p:txBody>
      </p:sp>
      <p:sp>
        <p:nvSpPr>
          <p:cNvPr id="23" name="object 11"/>
          <p:cNvSpPr/>
          <p:nvPr/>
        </p:nvSpPr>
        <p:spPr>
          <a:xfrm>
            <a:off x="4146905" y="3506941"/>
            <a:ext cx="1783632" cy="840232"/>
          </a:xfrm>
          <a:prstGeom prst="rect">
            <a:avLst/>
          </a:prstGeom>
          <a:blipFill>
            <a:blip r:embed="rId1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85244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3038419" y="1013344"/>
            <a:ext cx="6754368" cy="548639"/>
          </a:xfrm>
          <a:prstGeom prst="rect">
            <a:avLst/>
          </a:prstGeom>
          <a:blipFill>
            <a:blip r:embed="rId2" cstate="print"/>
            <a:stretch>
              <a:fillRect/>
            </a:stretch>
          </a:blipFill>
        </p:spPr>
        <p:txBody>
          <a:bodyPr wrap="square" lIns="0" tIns="0" rIns="0" bIns="0" rtlCol="0"/>
          <a:lstStyle/>
          <a:p>
            <a:endParaRPr/>
          </a:p>
        </p:txBody>
      </p:sp>
      <p:sp>
        <p:nvSpPr>
          <p:cNvPr id="5" name="object 3"/>
          <p:cNvSpPr/>
          <p:nvPr/>
        </p:nvSpPr>
        <p:spPr>
          <a:xfrm>
            <a:off x="2275548" y="3511168"/>
            <a:ext cx="1799843" cy="2436876"/>
          </a:xfrm>
          <a:prstGeom prst="rect">
            <a:avLst/>
          </a:prstGeom>
          <a:blipFill>
            <a:blip r:embed="rId3" cstate="print"/>
            <a:stretch>
              <a:fillRect/>
            </a:stretch>
          </a:blipFill>
        </p:spPr>
        <p:txBody>
          <a:bodyPr wrap="square" lIns="0" tIns="0" rIns="0" bIns="0" rtlCol="0"/>
          <a:lstStyle/>
          <a:p>
            <a:endParaRPr/>
          </a:p>
        </p:txBody>
      </p:sp>
      <p:sp>
        <p:nvSpPr>
          <p:cNvPr id="6" name="object 5"/>
          <p:cNvSpPr/>
          <p:nvPr/>
        </p:nvSpPr>
        <p:spPr>
          <a:xfrm>
            <a:off x="1850353" y="2151761"/>
            <a:ext cx="1493520" cy="851915"/>
          </a:xfrm>
          <a:prstGeom prst="rect">
            <a:avLst/>
          </a:prstGeom>
          <a:blipFill>
            <a:blip r:embed="rId4" cstate="print"/>
            <a:stretch>
              <a:fillRect/>
            </a:stretch>
          </a:blipFill>
        </p:spPr>
        <p:txBody>
          <a:bodyPr wrap="square" lIns="0" tIns="0" rIns="0" bIns="0" rtlCol="0"/>
          <a:lstStyle/>
          <a:p>
            <a:endParaRPr/>
          </a:p>
        </p:txBody>
      </p:sp>
      <p:sp>
        <p:nvSpPr>
          <p:cNvPr id="7" name="object 6"/>
          <p:cNvSpPr/>
          <p:nvPr/>
        </p:nvSpPr>
        <p:spPr>
          <a:xfrm>
            <a:off x="1918933" y="2177668"/>
            <a:ext cx="1360932" cy="405384"/>
          </a:xfrm>
          <a:prstGeom prst="rect">
            <a:avLst/>
          </a:prstGeom>
          <a:blipFill>
            <a:blip r:embed="rId5" cstate="print"/>
            <a:stretch>
              <a:fillRect/>
            </a:stretch>
          </a:blipFill>
        </p:spPr>
        <p:txBody>
          <a:bodyPr wrap="square" lIns="0" tIns="0" rIns="0" bIns="0" rtlCol="0"/>
          <a:lstStyle/>
          <a:p>
            <a:endParaRPr/>
          </a:p>
        </p:txBody>
      </p:sp>
      <p:sp>
        <p:nvSpPr>
          <p:cNvPr id="8" name="object 7"/>
          <p:cNvSpPr/>
          <p:nvPr/>
        </p:nvSpPr>
        <p:spPr>
          <a:xfrm>
            <a:off x="1941792" y="2200529"/>
            <a:ext cx="1315211" cy="359663"/>
          </a:xfrm>
          <a:prstGeom prst="rect">
            <a:avLst/>
          </a:prstGeom>
          <a:blipFill>
            <a:blip r:embed="rId6" cstate="print"/>
            <a:stretch>
              <a:fillRect/>
            </a:stretch>
          </a:blipFill>
        </p:spPr>
        <p:txBody>
          <a:bodyPr wrap="square" lIns="0" tIns="0" rIns="0" bIns="0" rtlCol="0"/>
          <a:lstStyle/>
          <a:p>
            <a:endParaRPr/>
          </a:p>
        </p:txBody>
      </p:sp>
      <p:sp>
        <p:nvSpPr>
          <p:cNvPr id="9" name="object 8"/>
          <p:cNvSpPr/>
          <p:nvPr/>
        </p:nvSpPr>
        <p:spPr>
          <a:xfrm>
            <a:off x="2022018" y="2281682"/>
            <a:ext cx="1153833" cy="197358"/>
          </a:xfrm>
          <a:prstGeom prst="rect">
            <a:avLst/>
          </a:prstGeom>
          <a:blipFill>
            <a:blip r:embed="rId7" cstate="print"/>
            <a:stretch>
              <a:fillRect/>
            </a:stretch>
          </a:blipFill>
        </p:spPr>
        <p:txBody>
          <a:bodyPr wrap="square" lIns="0" tIns="0" rIns="0" bIns="0" rtlCol="0"/>
          <a:lstStyle/>
          <a:p>
            <a:endParaRPr/>
          </a:p>
        </p:txBody>
      </p:sp>
      <p:sp>
        <p:nvSpPr>
          <p:cNvPr id="10" name="object 9"/>
          <p:cNvSpPr/>
          <p:nvPr/>
        </p:nvSpPr>
        <p:spPr>
          <a:xfrm>
            <a:off x="2098765" y="2451989"/>
            <a:ext cx="990600" cy="449579"/>
          </a:xfrm>
          <a:prstGeom prst="rect">
            <a:avLst/>
          </a:prstGeom>
          <a:blipFill>
            <a:blip r:embed="rId8" cstate="print"/>
            <a:stretch>
              <a:fillRect/>
            </a:stretch>
          </a:blipFill>
        </p:spPr>
        <p:txBody>
          <a:bodyPr wrap="square" lIns="0" tIns="0" rIns="0" bIns="0" rtlCol="0"/>
          <a:lstStyle/>
          <a:p>
            <a:endParaRPr/>
          </a:p>
        </p:txBody>
      </p:sp>
      <p:sp>
        <p:nvSpPr>
          <p:cNvPr id="11" name="object 10"/>
          <p:cNvSpPr/>
          <p:nvPr/>
        </p:nvSpPr>
        <p:spPr>
          <a:xfrm>
            <a:off x="2121624" y="2474848"/>
            <a:ext cx="944880" cy="403860"/>
          </a:xfrm>
          <a:prstGeom prst="rect">
            <a:avLst/>
          </a:prstGeom>
          <a:blipFill>
            <a:blip r:embed="rId9" cstate="print"/>
            <a:stretch>
              <a:fillRect/>
            </a:stretch>
          </a:blipFill>
        </p:spPr>
        <p:txBody>
          <a:bodyPr wrap="square" lIns="0" tIns="0" rIns="0" bIns="0" rtlCol="0"/>
          <a:lstStyle/>
          <a:p>
            <a:endParaRPr/>
          </a:p>
        </p:txBody>
      </p:sp>
      <p:sp>
        <p:nvSpPr>
          <p:cNvPr id="12" name="object 11"/>
          <p:cNvSpPr/>
          <p:nvPr/>
        </p:nvSpPr>
        <p:spPr>
          <a:xfrm>
            <a:off x="2201952" y="2556002"/>
            <a:ext cx="783272" cy="241300"/>
          </a:xfrm>
          <a:prstGeom prst="rect">
            <a:avLst/>
          </a:prstGeom>
          <a:blipFill>
            <a:blip r:embed="rId10" cstate="print"/>
            <a:stretch>
              <a:fillRect/>
            </a:stretch>
          </a:blipFill>
        </p:spPr>
        <p:txBody>
          <a:bodyPr wrap="square" lIns="0" tIns="0" rIns="0" bIns="0" rtlCol="0"/>
          <a:lstStyle/>
          <a:p>
            <a:endParaRPr/>
          </a:p>
        </p:txBody>
      </p:sp>
      <p:sp>
        <p:nvSpPr>
          <p:cNvPr id="13" name="object 12"/>
          <p:cNvSpPr/>
          <p:nvPr/>
        </p:nvSpPr>
        <p:spPr>
          <a:xfrm>
            <a:off x="3275292" y="1938401"/>
            <a:ext cx="285115" cy="1143000"/>
          </a:xfrm>
          <a:custGeom>
            <a:avLst/>
            <a:gdLst/>
            <a:ahLst/>
            <a:cxnLst/>
            <a:rect l="l" t="t" r="r" b="b"/>
            <a:pathLst>
              <a:path w="285114" h="1143000">
                <a:moveTo>
                  <a:pt x="284988" y="1143000"/>
                </a:moveTo>
                <a:lnTo>
                  <a:pt x="229504" y="1141128"/>
                </a:lnTo>
                <a:lnTo>
                  <a:pt x="184213" y="1136030"/>
                </a:lnTo>
                <a:lnTo>
                  <a:pt x="153685" y="1128480"/>
                </a:lnTo>
                <a:lnTo>
                  <a:pt x="142494" y="1119251"/>
                </a:lnTo>
                <a:lnTo>
                  <a:pt x="142494" y="595249"/>
                </a:lnTo>
                <a:lnTo>
                  <a:pt x="131302" y="586019"/>
                </a:lnTo>
                <a:lnTo>
                  <a:pt x="100774" y="578469"/>
                </a:lnTo>
                <a:lnTo>
                  <a:pt x="55483" y="573371"/>
                </a:lnTo>
                <a:lnTo>
                  <a:pt x="0" y="571500"/>
                </a:lnTo>
                <a:lnTo>
                  <a:pt x="55483" y="569628"/>
                </a:lnTo>
                <a:lnTo>
                  <a:pt x="100774" y="564530"/>
                </a:lnTo>
                <a:lnTo>
                  <a:pt x="131302" y="556980"/>
                </a:lnTo>
                <a:lnTo>
                  <a:pt x="142494" y="547751"/>
                </a:lnTo>
                <a:lnTo>
                  <a:pt x="142494" y="23749"/>
                </a:lnTo>
                <a:lnTo>
                  <a:pt x="153685" y="14519"/>
                </a:lnTo>
                <a:lnTo>
                  <a:pt x="184213" y="6969"/>
                </a:lnTo>
                <a:lnTo>
                  <a:pt x="229504" y="1871"/>
                </a:lnTo>
                <a:lnTo>
                  <a:pt x="284988" y="0"/>
                </a:lnTo>
              </a:path>
            </a:pathLst>
          </a:custGeom>
          <a:ln w="9144">
            <a:solidFill>
              <a:srgbClr val="0E6EC5"/>
            </a:solidFill>
          </a:ln>
        </p:spPr>
        <p:txBody>
          <a:bodyPr wrap="square" lIns="0" tIns="0" rIns="0" bIns="0" rtlCol="0"/>
          <a:lstStyle/>
          <a:p>
            <a:endParaRPr/>
          </a:p>
        </p:txBody>
      </p:sp>
      <p:sp>
        <p:nvSpPr>
          <p:cNvPr id="14" name="object 13"/>
          <p:cNvSpPr txBox="1"/>
          <p:nvPr/>
        </p:nvSpPr>
        <p:spPr>
          <a:xfrm>
            <a:off x="3639910" y="1724533"/>
            <a:ext cx="803275" cy="574675"/>
          </a:xfrm>
          <a:prstGeom prst="rect">
            <a:avLst/>
          </a:prstGeom>
        </p:spPr>
        <p:txBody>
          <a:bodyPr vert="horz" wrap="square" lIns="0" tIns="12700" rIns="0" bIns="0" rtlCol="0">
            <a:spAutoFit/>
          </a:bodyPr>
          <a:lstStyle/>
          <a:p>
            <a:pPr marL="12700">
              <a:lnSpc>
                <a:spcPct val="100000"/>
              </a:lnSpc>
              <a:spcBef>
                <a:spcPts val="100"/>
              </a:spcBef>
            </a:pPr>
            <a:r>
              <a:rPr sz="1800" spc="80" dirty="0">
                <a:solidFill>
                  <a:srgbClr val="001F5F"/>
                </a:solidFill>
                <a:latin typeface="Arial"/>
                <a:cs typeface="Arial"/>
              </a:rPr>
              <a:t>Turnos</a:t>
            </a:r>
            <a:endParaRPr sz="1800">
              <a:latin typeface="Arial"/>
              <a:cs typeface="Arial"/>
            </a:endParaRPr>
          </a:p>
          <a:p>
            <a:pPr marL="12700">
              <a:lnSpc>
                <a:spcPct val="100000"/>
              </a:lnSpc>
            </a:pPr>
            <a:r>
              <a:rPr sz="1800" spc="80" dirty="0">
                <a:solidFill>
                  <a:srgbClr val="001F5F"/>
                </a:solidFill>
                <a:latin typeface="Arial"/>
                <a:cs typeface="Arial"/>
              </a:rPr>
              <a:t>largos</a:t>
            </a:r>
            <a:endParaRPr sz="1800">
              <a:latin typeface="Arial"/>
              <a:cs typeface="Arial"/>
            </a:endParaRPr>
          </a:p>
        </p:txBody>
      </p:sp>
      <p:sp>
        <p:nvSpPr>
          <p:cNvPr id="15" name="object 14"/>
          <p:cNvSpPr txBox="1"/>
          <p:nvPr/>
        </p:nvSpPr>
        <p:spPr>
          <a:xfrm>
            <a:off x="3711284" y="2867786"/>
            <a:ext cx="997585" cy="574040"/>
          </a:xfrm>
          <a:prstGeom prst="rect">
            <a:avLst/>
          </a:prstGeom>
        </p:spPr>
        <p:txBody>
          <a:bodyPr vert="horz" wrap="square" lIns="0" tIns="12700" rIns="0" bIns="0" rtlCol="0">
            <a:spAutoFit/>
          </a:bodyPr>
          <a:lstStyle/>
          <a:p>
            <a:pPr marL="12700" marR="5080">
              <a:lnSpc>
                <a:spcPct val="100000"/>
              </a:lnSpc>
              <a:spcBef>
                <a:spcPts val="100"/>
              </a:spcBef>
            </a:pPr>
            <a:r>
              <a:rPr sz="1800" spc="80" dirty="0">
                <a:solidFill>
                  <a:srgbClr val="001F5F"/>
                </a:solidFill>
                <a:latin typeface="Arial"/>
                <a:cs typeface="Arial"/>
              </a:rPr>
              <a:t>Turnos  </a:t>
            </a:r>
            <a:r>
              <a:rPr sz="1800" spc="85" dirty="0">
                <a:solidFill>
                  <a:srgbClr val="001F5F"/>
                </a:solidFill>
                <a:latin typeface="Arial"/>
                <a:cs typeface="Arial"/>
              </a:rPr>
              <a:t>r</a:t>
            </a:r>
            <a:r>
              <a:rPr sz="1800" spc="140" dirty="0">
                <a:solidFill>
                  <a:srgbClr val="001F5F"/>
                </a:solidFill>
                <a:latin typeface="Arial"/>
                <a:cs typeface="Arial"/>
              </a:rPr>
              <a:t>o</a:t>
            </a:r>
            <a:r>
              <a:rPr sz="1800" spc="85" dirty="0">
                <a:solidFill>
                  <a:srgbClr val="001F5F"/>
                </a:solidFill>
                <a:latin typeface="Arial"/>
                <a:cs typeface="Arial"/>
              </a:rPr>
              <a:t>tativos</a:t>
            </a:r>
            <a:endParaRPr sz="1800">
              <a:latin typeface="Arial"/>
              <a:cs typeface="Arial"/>
            </a:endParaRPr>
          </a:p>
        </p:txBody>
      </p:sp>
      <p:sp>
        <p:nvSpPr>
          <p:cNvPr id="16" name="object 15"/>
          <p:cNvSpPr/>
          <p:nvPr/>
        </p:nvSpPr>
        <p:spPr>
          <a:xfrm>
            <a:off x="6780493" y="1885060"/>
            <a:ext cx="2705100" cy="848867"/>
          </a:xfrm>
          <a:prstGeom prst="rect">
            <a:avLst/>
          </a:prstGeom>
          <a:blipFill>
            <a:blip r:embed="rId11" cstate="print"/>
            <a:stretch>
              <a:fillRect/>
            </a:stretch>
          </a:blipFill>
        </p:spPr>
        <p:txBody>
          <a:bodyPr wrap="square" lIns="0" tIns="0" rIns="0" bIns="0" rtlCol="0"/>
          <a:lstStyle/>
          <a:p>
            <a:endParaRPr/>
          </a:p>
        </p:txBody>
      </p:sp>
      <p:sp>
        <p:nvSpPr>
          <p:cNvPr id="17" name="object 16"/>
          <p:cNvSpPr/>
          <p:nvPr/>
        </p:nvSpPr>
        <p:spPr>
          <a:xfrm>
            <a:off x="7156920" y="1910968"/>
            <a:ext cx="1947672" cy="445008"/>
          </a:xfrm>
          <a:prstGeom prst="rect">
            <a:avLst/>
          </a:prstGeom>
          <a:blipFill>
            <a:blip r:embed="rId12" cstate="print"/>
            <a:stretch>
              <a:fillRect/>
            </a:stretch>
          </a:blipFill>
        </p:spPr>
        <p:txBody>
          <a:bodyPr wrap="square" lIns="0" tIns="0" rIns="0" bIns="0" rtlCol="0"/>
          <a:lstStyle/>
          <a:p>
            <a:endParaRPr/>
          </a:p>
        </p:txBody>
      </p:sp>
      <p:sp>
        <p:nvSpPr>
          <p:cNvPr id="18" name="object 17"/>
          <p:cNvSpPr/>
          <p:nvPr/>
        </p:nvSpPr>
        <p:spPr>
          <a:xfrm>
            <a:off x="7179780" y="1933829"/>
            <a:ext cx="1901951" cy="399288"/>
          </a:xfrm>
          <a:prstGeom prst="rect">
            <a:avLst/>
          </a:prstGeom>
          <a:blipFill>
            <a:blip r:embed="rId13" cstate="print"/>
            <a:stretch>
              <a:fillRect/>
            </a:stretch>
          </a:blipFill>
        </p:spPr>
        <p:txBody>
          <a:bodyPr wrap="square" lIns="0" tIns="0" rIns="0" bIns="0" rtlCol="0"/>
          <a:lstStyle/>
          <a:p>
            <a:endParaRPr/>
          </a:p>
        </p:txBody>
      </p:sp>
      <p:sp>
        <p:nvSpPr>
          <p:cNvPr id="19" name="object 18"/>
          <p:cNvSpPr/>
          <p:nvPr/>
        </p:nvSpPr>
        <p:spPr>
          <a:xfrm>
            <a:off x="7260044" y="2014474"/>
            <a:ext cx="1741170" cy="238633"/>
          </a:xfrm>
          <a:prstGeom prst="rect">
            <a:avLst/>
          </a:prstGeom>
          <a:blipFill>
            <a:blip r:embed="rId14" cstate="print"/>
            <a:stretch>
              <a:fillRect/>
            </a:stretch>
          </a:blipFill>
        </p:spPr>
        <p:txBody>
          <a:bodyPr wrap="square" lIns="0" tIns="0" rIns="0" bIns="0" rtlCol="0"/>
          <a:lstStyle/>
          <a:p>
            <a:endParaRPr/>
          </a:p>
        </p:txBody>
      </p:sp>
      <p:sp>
        <p:nvSpPr>
          <p:cNvPr id="20" name="object 19"/>
          <p:cNvSpPr/>
          <p:nvPr/>
        </p:nvSpPr>
        <p:spPr>
          <a:xfrm>
            <a:off x="6870409" y="2182240"/>
            <a:ext cx="2535936" cy="448056"/>
          </a:xfrm>
          <a:prstGeom prst="rect">
            <a:avLst/>
          </a:prstGeom>
          <a:blipFill>
            <a:blip r:embed="rId15" cstate="print"/>
            <a:stretch>
              <a:fillRect/>
            </a:stretch>
          </a:blipFill>
        </p:spPr>
        <p:txBody>
          <a:bodyPr wrap="square" lIns="0" tIns="0" rIns="0" bIns="0" rtlCol="0"/>
          <a:lstStyle/>
          <a:p>
            <a:endParaRPr/>
          </a:p>
        </p:txBody>
      </p:sp>
      <p:sp>
        <p:nvSpPr>
          <p:cNvPr id="21" name="object 20"/>
          <p:cNvSpPr/>
          <p:nvPr/>
        </p:nvSpPr>
        <p:spPr>
          <a:xfrm>
            <a:off x="6893268" y="2205101"/>
            <a:ext cx="2490216" cy="402336"/>
          </a:xfrm>
          <a:prstGeom prst="rect">
            <a:avLst/>
          </a:prstGeom>
          <a:blipFill>
            <a:blip r:embed="rId16" cstate="print"/>
            <a:stretch>
              <a:fillRect/>
            </a:stretch>
          </a:blipFill>
        </p:spPr>
        <p:txBody>
          <a:bodyPr wrap="square" lIns="0" tIns="0" rIns="0" bIns="0" rtlCol="0"/>
          <a:lstStyle/>
          <a:p>
            <a:endParaRPr/>
          </a:p>
        </p:txBody>
      </p:sp>
      <p:sp>
        <p:nvSpPr>
          <p:cNvPr id="22" name="object 21"/>
          <p:cNvSpPr/>
          <p:nvPr/>
        </p:nvSpPr>
        <p:spPr>
          <a:xfrm>
            <a:off x="6973279" y="2285999"/>
            <a:ext cx="2329561" cy="580517"/>
          </a:xfrm>
          <a:prstGeom prst="rect">
            <a:avLst/>
          </a:prstGeom>
          <a:blipFill>
            <a:blip r:embed="rId17" cstate="print"/>
            <a:stretch>
              <a:fillRect/>
            </a:stretch>
          </a:blipFill>
        </p:spPr>
        <p:txBody>
          <a:bodyPr wrap="square" lIns="0" tIns="0" rIns="0" bIns="0" rtlCol="0"/>
          <a:lstStyle/>
          <a:p>
            <a:endParaRPr/>
          </a:p>
        </p:txBody>
      </p:sp>
      <p:sp>
        <p:nvSpPr>
          <p:cNvPr id="23" name="object 22"/>
          <p:cNvSpPr txBox="1"/>
          <p:nvPr/>
        </p:nvSpPr>
        <p:spPr>
          <a:xfrm>
            <a:off x="6212168" y="2852928"/>
            <a:ext cx="3698875" cy="1259840"/>
          </a:xfrm>
          <a:prstGeom prst="rect">
            <a:avLst/>
          </a:prstGeom>
        </p:spPr>
        <p:txBody>
          <a:bodyPr vert="horz" wrap="square" lIns="0" tIns="12700" rIns="0" bIns="0" rtlCol="0">
            <a:spAutoFit/>
          </a:bodyPr>
          <a:lstStyle/>
          <a:p>
            <a:pPr marL="12700" marR="5080" algn="just">
              <a:lnSpc>
                <a:spcPct val="150000"/>
              </a:lnSpc>
              <a:spcBef>
                <a:spcPts val="100"/>
              </a:spcBef>
            </a:pPr>
            <a:r>
              <a:rPr sz="1800" spc="50" dirty="0">
                <a:solidFill>
                  <a:srgbClr val="001F5F"/>
                </a:solidFill>
                <a:latin typeface="Arial"/>
                <a:cs typeface="Arial"/>
              </a:rPr>
              <a:t>Permite </a:t>
            </a:r>
            <a:r>
              <a:rPr sz="1800" spc="110" dirty="0">
                <a:solidFill>
                  <a:srgbClr val="001F5F"/>
                </a:solidFill>
                <a:latin typeface="Arial"/>
                <a:cs typeface="Arial"/>
              </a:rPr>
              <a:t>un </a:t>
            </a:r>
            <a:r>
              <a:rPr sz="1800" spc="80" dirty="0">
                <a:solidFill>
                  <a:srgbClr val="001F5F"/>
                </a:solidFill>
                <a:latin typeface="Arial"/>
                <a:cs typeface="Arial"/>
              </a:rPr>
              <a:t>desarrollo </a:t>
            </a:r>
            <a:r>
              <a:rPr sz="1800" spc="70" dirty="0">
                <a:solidFill>
                  <a:srgbClr val="001F5F"/>
                </a:solidFill>
                <a:latin typeface="Arial"/>
                <a:cs typeface="Arial"/>
              </a:rPr>
              <a:t>personal </a:t>
            </a:r>
            <a:r>
              <a:rPr sz="1800" spc="40" dirty="0">
                <a:solidFill>
                  <a:srgbClr val="001F5F"/>
                </a:solidFill>
                <a:latin typeface="Arial"/>
                <a:cs typeface="Arial"/>
              </a:rPr>
              <a:t>y  </a:t>
            </a:r>
            <a:r>
              <a:rPr sz="1800" spc="50" dirty="0">
                <a:solidFill>
                  <a:srgbClr val="001F5F"/>
                </a:solidFill>
                <a:latin typeface="Arial"/>
                <a:cs typeface="Arial"/>
              </a:rPr>
              <a:t>la </a:t>
            </a:r>
            <a:r>
              <a:rPr sz="1800" spc="100" dirty="0">
                <a:solidFill>
                  <a:srgbClr val="001F5F"/>
                </a:solidFill>
                <a:latin typeface="Arial"/>
                <a:cs typeface="Arial"/>
              </a:rPr>
              <a:t>posibilidad </a:t>
            </a:r>
            <a:r>
              <a:rPr sz="1800" spc="60" dirty="0">
                <a:solidFill>
                  <a:srgbClr val="001F5F"/>
                </a:solidFill>
                <a:latin typeface="Arial"/>
                <a:cs typeface="Arial"/>
              </a:rPr>
              <a:t>de </a:t>
            </a:r>
            <a:r>
              <a:rPr sz="1800" spc="75" dirty="0">
                <a:solidFill>
                  <a:srgbClr val="001F5F"/>
                </a:solidFill>
                <a:latin typeface="Arial"/>
                <a:cs typeface="Arial"/>
              </a:rPr>
              <a:t>realizar </a:t>
            </a:r>
            <a:r>
              <a:rPr sz="1800" spc="50" dirty="0">
                <a:solidFill>
                  <a:srgbClr val="001F5F"/>
                </a:solidFill>
                <a:latin typeface="Arial"/>
                <a:cs typeface="Arial"/>
              </a:rPr>
              <a:t>tareas  </a:t>
            </a:r>
            <a:r>
              <a:rPr sz="1800" spc="60" dirty="0">
                <a:solidFill>
                  <a:srgbClr val="001F5F"/>
                </a:solidFill>
                <a:latin typeface="Arial"/>
                <a:cs typeface="Arial"/>
              </a:rPr>
              <a:t>más </a:t>
            </a:r>
            <a:r>
              <a:rPr sz="1800" spc="65" dirty="0">
                <a:solidFill>
                  <a:srgbClr val="001F5F"/>
                </a:solidFill>
                <a:latin typeface="Arial"/>
                <a:cs typeface="Arial"/>
              </a:rPr>
              <a:t>interesantes </a:t>
            </a:r>
            <a:r>
              <a:rPr sz="1800" spc="40" dirty="0">
                <a:solidFill>
                  <a:srgbClr val="001F5F"/>
                </a:solidFill>
                <a:latin typeface="Arial"/>
                <a:cs typeface="Arial"/>
              </a:rPr>
              <a:t>y</a:t>
            </a:r>
            <a:r>
              <a:rPr sz="1800" spc="45" dirty="0">
                <a:solidFill>
                  <a:srgbClr val="001F5F"/>
                </a:solidFill>
                <a:latin typeface="Arial"/>
                <a:cs typeface="Arial"/>
              </a:rPr>
              <a:t> </a:t>
            </a:r>
            <a:r>
              <a:rPr sz="1800" spc="75" dirty="0">
                <a:solidFill>
                  <a:srgbClr val="001F5F"/>
                </a:solidFill>
                <a:latin typeface="Arial"/>
                <a:cs typeface="Arial"/>
              </a:rPr>
              <a:t>significativas.</a:t>
            </a:r>
            <a:endParaRPr sz="1800">
              <a:latin typeface="Arial"/>
              <a:cs typeface="Arial"/>
            </a:endParaRPr>
          </a:p>
        </p:txBody>
      </p:sp>
      <p:sp>
        <p:nvSpPr>
          <p:cNvPr id="24" name="object 4"/>
          <p:cNvSpPr/>
          <p:nvPr/>
        </p:nvSpPr>
        <p:spPr>
          <a:xfrm>
            <a:off x="7708391" y="4231769"/>
            <a:ext cx="1108165" cy="1714065"/>
          </a:xfrm>
          <a:prstGeom prst="rect">
            <a:avLst/>
          </a:prstGeom>
          <a:blipFill>
            <a:blip r:embed="rId18"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65852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1715371" y="1699478"/>
            <a:ext cx="1633727" cy="819912"/>
          </a:xfrm>
          <a:prstGeom prst="rect">
            <a:avLst/>
          </a:prstGeom>
          <a:blipFill>
            <a:blip r:embed="rId2" cstate="print"/>
            <a:stretch>
              <a:fillRect/>
            </a:stretch>
          </a:blipFill>
        </p:spPr>
        <p:txBody>
          <a:bodyPr wrap="square" lIns="0" tIns="0" rIns="0" bIns="0" rtlCol="0"/>
          <a:lstStyle/>
          <a:p>
            <a:endParaRPr/>
          </a:p>
        </p:txBody>
      </p:sp>
      <p:sp>
        <p:nvSpPr>
          <p:cNvPr id="5" name="object 3"/>
          <p:cNvSpPr/>
          <p:nvPr/>
        </p:nvSpPr>
        <p:spPr>
          <a:xfrm>
            <a:off x="1812906" y="1731481"/>
            <a:ext cx="326136" cy="399288"/>
          </a:xfrm>
          <a:prstGeom prst="rect">
            <a:avLst/>
          </a:prstGeom>
          <a:blipFill>
            <a:blip r:embed="rId3" cstate="print"/>
            <a:stretch>
              <a:fillRect/>
            </a:stretch>
          </a:blipFill>
        </p:spPr>
        <p:txBody>
          <a:bodyPr wrap="square" lIns="0" tIns="0" rIns="0" bIns="0" rtlCol="0"/>
          <a:lstStyle/>
          <a:p>
            <a:endParaRPr/>
          </a:p>
        </p:txBody>
      </p:sp>
      <p:sp>
        <p:nvSpPr>
          <p:cNvPr id="6" name="object 4"/>
          <p:cNvSpPr/>
          <p:nvPr/>
        </p:nvSpPr>
        <p:spPr>
          <a:xfrm>
            <a:off x="1835767" y="1754341"/>
            <a:ext cx="280416" cy="353567"/>
          </a:xfrm>
          <a:prstGeom prst="rect">
            <a:avLst/>
          </a:prstGeom>
          <a:blipFill>
            <a:blip r:embed="rId4" cstate="print"/>
            <a:stretch>
              <a:fillRect/>
            </a:stretch>
          </a:blipFill>
        </p:spPr>
        <p:txBody>
          <a:bodyPr wrap="square" lIns="0" tIns="0" rIns="0" bIns="0" rtlCol="0"/>
          <a:lstStyle/>
          <a:p>
            <a:endParaRPr/>
          </a:p>
        </p:txBody>
      </p:sp>
      <p:sp>
        <p:nvSpPr>
          <p:cNvPr id="7" name="object 5"/>
          <p:cNvSpPr/>
          <p:nvPr/>
        </p:nvSpPr>
        <p:spPr>
          <a:xfrm>
            <a:off x="1917072" y="1835748"/>
            <a:ext cx="118859" cy="191770"/>
          </a:xfrm>
          <a:prstGeom prst="rect">
            <a:avLst/>
          </a:prstGeom>
          <a:blipFill>
            <a:blip r:embed="rId5" cstate="print"/>
            <a:stretch>
              <a:fillRect/>
            </a:stretch>
          </a:blipFill>
        </p:spPr>
        <p:txBody>
          <a:bodyPr wrap="square" lIns="0" tIns="0" rIns="0" bIns="0" rtlCol="0"/>
          <a:lstStyle/>
          <a:p>
            <a:endParaRPr/>
          </a:p>
        </p:txBody>
      </p:sp>
      <p:sp>
        <p:nvSpPr>
          <p:cNvPr id="8" name="object 6"/>
          <p:cNvSpPr/>
          <p:nvPr/>
        </p:nvSpPr>
        <p:spPr>
          <a:xfrm>
            <a:off x="1937874" y="1725385"/>
            <a:ext cx="1318260" cy="448055"/>
          </a:xfrm>
          <a:prstGeom prst="rect">
            <a:avLst/>
          </a:prstGeom>
          <a:blipFill>
            <a:blip r:embed="rId6" cstate="print"/>
            <a:stretch>
              <a:fillRect/>
            </a:stretch>
          </a:blipFill>
        </p:spPr>
        <p:txBody>
          <a:bodyPr wrap="square" lIns="0" tIns="0" rIns="0" bIns="0" rtlCol="0"/>
          <a:lstStyle/>
          <a:p>
            <a:endParaRPr/>
          </a:p>
        </p:txBody>
      </p:sp>
      <p:sp>
        <p:nvSpPr>
          <p:cNvPr id="9" name="object 7"/>
          <p:cNvSpPr/>
          <p:nvPr/>
        </p:nvSpPr>
        <p:spPr>
          <a:xfrm>
            <a:off x="1960734" y="1748246"/>
            <a:ext cx="1272539" cy="402336"/>
          </a:xfrm>
          <a:prstGeom prst="rect">
            <a:avLst/>
          </a:prstGeom>
          <a:blipFill>
            <a:blip r:embed="rId7" cstate="print"/>
            <a:stretch>
              <a:fillRect/>
            </a:stretch>
          </a:blipFill>
        </p:spPr>
        <p:txBody>
          <a:bodyPr wrap="square" lIns="0" tIns="0" rIns="0" bIns="0" rtlCol="0"/>
          <a:lstStyle/>
          <a:p>
            <a:endParaRPr/>
          </a:p>
        </p:txBody>
      </p:sp>
      <p:sp>
        <p:nvSpPr>
          <p:cNvPr id="10" name="object 8"/>
          <p:cNvSpPr/>
          <p:nvPr/>
        </p:nvSpPr>
        <p:spPr>
          <a:xfrm>
            <a:off x="2041748" y="1828891"/>
            <a:ext cx="1111008" cy="241300"/>
          </a:xfrm>
          <a:prstGeom prst="rect">
            <a:avLst/>
          </a:prstGeom>
          <a:blipFill>
            <a:blip r:embed="rId8" cstate="print"/>
            <a:stretch>
              <a:fillRect/>
            </a:stretch>
          </a:blipFill>
        </p:spPr>
        <p:txBody>
          <a:bodyPr wrap="square" lIns="0" tIns="0" rIns="0" bIns="0" rtlCol="0"/>
          <a:lstStyle/>
          <a:p>
            <a:endParaRPr/>
          </a:p>
        </p:txBody>
      </p:sp>
      <p:sp>
        <p:nvSpPr>
          <p:cNvPr id="11" name="object 9"/>
          <p:cNvSpPr/>
          <p:nvPr/>
        </p:nvSpPr>
        <p:spPr>
          <a:xfrm>
            <a:off x="2059794" y="1999706"/>
            <a:ext cx="943356" cy="403860"/>
          </a:xfrm>
          <a:prstGeom prst="rect">
            <a:avLst/>
          </a:prstGeom>
          <a:blipFill>
            <a:blip r:embed="rId9" cstate="print"/>
            <a:stretch>
              <a:fillRect/>
            </a:stretch>
          </a:blipFill>
        </p:spPr>
        <p:txBody>
          <a:bodyPr wrap="square" lIns="0" tIns="0" rIns="0" bIns="0" rtlCol="0"/>
          <a:lstStyle/>
          <a:p>
            <a:endParaRPr/>
          </a:p>
        </p:txBody>
      </p:sp>
      <p:sp>
        <p:nvSpPr>
          <p:cNvPr id="12" name="object 10"/>
          <p:cNvSpPr/>
          <p:nvPr/>
        </p:nvSpPr>
        <p:spPr>
          <a:xfrm>
            <a:off x="2082655" y="2022566"/>
            <a:ext cx="897636" cy="358139"/>
          </a:xfrm>
          <a:prstGeom prst="rect">
            <a:avLst/>
          </a:prstGeom>
          <a:blipFill>
            <a:blip r:embed="rId10" cstate="print"/>
            <a:stretch>
              <a:fillRect/>
            </a:stretch>
          </a:blipFill>
        </p:spPr>
        <p:txBody>
          <a:bodyPr wrap="square" lIns="0" tIns="0" rIns="0" bIns="0" rtlCol="0"/>
          <a:lstStyle/>
          <a:p>
            <a:endParaRPr/>
          </a:p>
        </p:txBody>
      </p:sp>
      <p:sp>
        <p:nvSpPr>
          <p:cNvPr id="13" name="object 11"/>
          <p:cNvSpPr/>
          <p:nvPr/>
        </p:nvSpPr>
        <p:spPr>
          <a:xfrm>
            <a:off x="2164112" y="2103210"/>
            <a:ext cx="735279" cy="197358"/>
          </a:xfrm>
          <a:prstGeom prst="rect">
            <a:avLst/>
          </a:prstGeom>
          <a:blipFill>
            <a:blip r:embed="rId11" cstate="print"/>
            <a:stretch>
              <a:fillRect/>
            </a:stretch>
          </a:blipFill>
        </p:spPr>
        <p:txBody>
          <a:bodyPr wrap="square" lIns="0" tIns="0" rIns="0" bIns="0" rtlCol="0"/>
          <a:lstStyle/>
          <a:p>
            <a:endParaRPr/>
          </a:p>
        </p:txBody>
      </p:sp>
      <p:sp>
        <p:nvSpPr>
          <p:cNvPr id="14" name="object 12"/>
          <p:cNvSpPr/>
          <p:nvPr/>
        </p:nvSpPr>
        <p:spPr>
          <a:xfrm>
            <a:off x="3210415" y="1486118"/>
            <a:ext cx="356870" cy="1143000"/>
          </a:xfrm>
          <a:custGeom>
            <a:avLst/>
            <a:gdLst/>
            <a:ahLst/>
            <a:cxnLst/>
            <a:rect l="l" t="t" r="r" b="b"/>
            <a:pathLst>
              <a:path w="356869" h="1143000">
                <a:moveTo>
                  <a:pt x="356615" y="1143000"/>
                </a:moveTo>
                <a:lnTo>
                  <a:pt x="287232" y="1140660"/>
                </a:lnTo>
                <a:lnTo>
                  <a:pt x="230552" y="1134284"/>
                </a:lnTo>
                <a:lnTo>
                  <a:pt x="192327" y="1124837"/>
                </a:lnTo>
                <a:lnTo>
                  <a:pt x="178307" y="1113281"/>
                </a:lnTo>
                <a:lnTo>
                  <a:pt x="178307" y="601217"/>
                </a:lnTo>
                <a:lnTo>
                  <a:pt x="164288" y="589662"/>
                </a:lnTo>
                <a:lnTo>
                  <a:pt x="126063" y="580215"/>
                </a:lnTo>
                <a:lnTo>
                  <a:pt x="69383" y="573839"/>
                </a:lnTo>
                <a:lnTo>
                  <a:pt x="0" y="571500"/>
                </a:lnTo>
                <a:lnTo>
                  <a:pt x="69383" y="569160"/>
                </a:lnTo>
                <a:lnTo>
                  <a:pt x="126063" y="562784"/>
                </a:lnTo>
                <a:lnTo>
                  <a:pt x="164288" y="553337"/>
                </a:lnTo>
                <a:lnTo>
                  <a:pt x="178307" y="541781"/>
                </a:lnTo>
                <a:lnTo>
                  <a:pt x="178307" y="29717"/>
                </a:lnTo>
                <a:lnTo>
                  <a:pt x="192327" y="18162"/>
                </a:lnTo>
                <a:lnTo>
                  <a:pt x="230552" y="8715"/>
                </a:lnTo>
                <a:lnTo>
                  <a:pt x="287232" y="2339"/>
                </a:lnTo>
                <a:lnTo>
                  <a:pt x="356615" y="0"/>
                </a:lnTo>
              </a:path>
            </a:pathLst>
          </a:custGeom>
          <a:ln w="9143">
            <a:solidFill>
              <a:srgbClr val="0E6EC5"/>
            </a:solidFill>
          </a:ln>
        </p:spPr>
        <p:txBody>
          <a:bodyPr wrap="square" lIns="0" tIns="0" rIns="0" bIns="0" rtlCol="0"/>
          <a:lstStyle/>
          <a:p>
            <a:endParaRPr/>
          </a:p>
        </p:txBody>
      </p:sp>
      <p:sp>
        <p:nvSpPr>
          <p:cNvPr id="15" name="object 13"/>
          <p:cNvSpPr txBox="1"/>
          <p:nvPr/>
        </p:nvSpPr>
        <p:spPr>
          <a:xfrm>
            <a:off x="3646660" y="1271996"/>
            <a:ext cx="1355090" cy="299720"/>
          </a:xfrm>
          <a:prstGeom prst="rect">
            <a:avLst/>
          </a:prstGeom>
        </p:spPr>
        <p:txBody>
          <a:bodyPr vert="horz" wrap="square" lIns="0" tIns="12700" rIns="0" bIns="0" rtlCol="0">
            <a:spAutoFit/>
          </a:bodyPr>
          <a:lstStyle/>
          <a:p>
            <a:pPr marL="12700">
              <a:lnSpc>
                <a:spcPct val="100000"/>
              </a:lnSpc>
              <a:spcBef>
                <a:spcPts val="100"/>
              </a:spcBef>
            </a:pPr>
            <a:r>
              <a:rPr sz="1800" spc="75" dirty="0">
                <a:solidFill>
                  <a:srgbClr val="001F5F"/>
                </a:solidFill>
                <a:latin typeface="Arial"/>
                <a:cs typeface="Arial"/>
              </a:rPr>
              <a:t>Cuantitativa</a:t>
            </a:r>
            <a:endParaRPr sz="1800">
              <a:latin typeface="Arial"/>
              <a:cs typeface="Arial"/>
            </a:endParaRPr>
          </a:p>
        </p:txBody>
      </p:sp>
      <p:sp>
        <p:nvSpPr>
          <p:cNvPr id="16" name="object 14"/>
          <p:cNvSpPr txBox="1"/>
          <p:nvPr/>
        </p:nvSpPr>
        <p:spPr>
          <a:xfrm>
            <a:off x="3646660" y="2414996"/>
            <a:ext cx="1193165" cy="299720"/>
          </a:xfrm>
          <a:prstGeom prst="rect">
            <a:avLst/>
          </a:prstGeom>
        </p:spPr>
        <p:txBody>
          <a:bodyPr vert="horz" wrap="square" lIns="0" tIns="12700" rIns="0" bIns="0" rtlCol="0">
            <a:spAutoFit/>
          </a:bodyPr>
          <a:lstStyle/>
          <a:p>
            <a:pPr marL="12700">
              <a:lnSpc>
                <a:spcPct val="100000"/>
              </a:lnSpc>
              <a:spcBef>
                <a:spcPts val="100"/>
              </a:spcBef>
            </a:pPr>
            <a:r>
              <a:rPr sz="1800" spc="65" dirty="0">
                <a:solidFill>
                  <a:srgbClr val="001F5F"/>
                </a:solidFill>
                <a:latin typeface="Arial"/>
                <a:cs typeface="Arial"/>
              </a:rPr>
              <a:t>Cualitativa</a:t>
            </a:r>
            <a:endParaRPr sz="1800">
              <a:latin typeface="Arial"/>
              <a:cs typeface="Arial"/>
            </a:endParaRPr>
          </a:p>
        </p:txBody>
      </p:sp>
      <p:sp>
        <p:nvSpPr>
          <p:cNvPr id="17" name="object 15"/>
          <p:cNvSpPr/>
          <p:nvPr/>
        </p:nvSpPr>
        <p:spPr>
          <a:xfrm>
            <a:off x="4996543" y="1434937"/>
            <a:ext cx="428625" cy="103505"/>
          </a:xfrm>
          <a:custGeom>
            <a:avLst/>
            <a:gdLst/>
            <a:ahLst/>
            <a:cxnLst/>
            <a:rect l="l" t="t" r="r" b="b"/>
            <a:pathLst>
              <a:path w="428625" h="103505">
                <a:moveTo>
                  <a:pt x="417810" y="44958"/>
                </a:moveTo>
                <a:lnTo>
                  <a:pt x="416051" y="44958"/>
                </a:lnTo>
                <a:lnTo>
                  <a:pt x="416051" y="57658"/>
                </a:lnTo>
                <a:lnTo>
                  <a:pt x="392626" y="57801"/>
                </a:lnTo>
                <a:lnTo>
                  <a:pt x="333883" y="92456"/>
                </a:lnTo>
                <a:lnTo>
                  <a:pt x="332866" y="96393"/>
                </a:lnTo>
                <a:lnTo>
                  <a:pt x="336423" y="102488"/>
                </a:lnTo>
                <a:lnTo>
                  <a:pt x="340360" y="103378"/>
                </a:lnTo>
                <a:lnTo>
                  <a:pt x="428625" y="51181"/>
                </a:lnTo>
                <a:lnTo>
                  <a:pt x="417810" y="44958"/>
                </a:lnTo>
                <a:close/>
              </a:path>
              <a:path w="428625" h="103505">
                <a:moveTo>
                  <a:pt x="392576" y="45101"/>
                </a:moveTo>
                <a:lnTo>
                  <a:pt x="0" y="47498"/>
                </a:lnTo>
                <a:lnTo>
                  <a:pt x="0" y="60198"/>
                </a:lnTo>
                <a:lnTo>
                  <a:pt x="392626" y="57801"/>
                </a:lnTo>
                <a:lnTo>
                  <a:pt x="403502" y="51380"/>
                </a:lnTo>
                <a:lnTo>
                  <a:pt x="392576" y="45101"/>
                </a:lnTo>
                <a:close/>
              </a:path>
              <a:path w="428625" h="103505">
                <a:moveTo>
                  <a:pt x="403502" y="51380"/>
                </a:moveTo>
                <a:lnTo>
                  <a:pt x="392626" y="57801"/>
                </a:lnTo>
                <a:lnTo>
                  <a:pt x="416051" y="57658"/>
                </a:lnTo>
                <a:lnTo>
                  <a:pt x="416051" y="56769"/>
                </a:lnTo>
                <a:lnTo>
                  <a:pt x="412876" y="56769"/>
                </a:lnTo>
                <a:lnTo>
                  <a:pt x="403502" y="51380"/>
                </a:lnTo>
                <a:close/>
              </a:path>
              <a:path w="428625" h="103505">
                <a:moveTo>
                  <a:pt x="412876" y="45847"/>
                </a:moveTo>
                <a:lnTo>
                  <a:pt x="403502" y="51380"/>
                </a:lnTo>
                <a:lnTo>
                  <a:pt x="412876" y="56769"/>
                </a:lnTo>
                <a:lnTo>
                  <a:pt x="412876" y="45847"/>
                </a:lnTo>
                <a:close/>
              </a:path>
              <a:path w="428625" h="103505">
                <a:moveTo>
                  <a:pt x="416051" y="45847"/>
                </a:moveTo>
                <a:lnTo>
                  <a:pt x="412876" y="45847"/>
                </a:lnTo>
                <a:lnTo>
                  <a:pt x="412876" y="56769"/>
                </a:lnTo>
                <a:lnTo>
                  <a:pt x="416051" y="56769"/>
                </a:lnTo>
                <a:lnTo>
                  <a:pt x="416051" y="45847"/>
                </a:lnTo>
                <a:close/>
              </a:path>
              <a:path w="428625" h="103505">
                <a:moveTo>
                  <a:pt x="416051" y="44958"/>
                </a:moveTo>
                <a:lnTo>
                  <a:pt x="392576" y="45101"/>
                </a:lnTo>
                <a:lnTo>
                  <a:pt x="403502" y="51380"/>
                </a:lnTo>
                <a:lnTo>
                  <a:pt x="412876" y="45847"/>
                </a:lnTo>
                <a:lnTo>
                  <a:pt x="416051" y="45847"/>
                </a:lnTo>
                <a:lnTo>
                  <a:pt x="416051" y="44958"/>
                </a:lnTo>
                <a:close/>
              </a:path>
              <a:path w="428625" h="103505">
                <a:moveTo>
                  <a:pt x="339725" y="0"/>
                </a:moveTo>
                <a:lnTo>
                  <a:pt x="335788" y="1143"/>
                </a:lnTo>
                <a:lnTo>
                  <a:pt x="334010" y="4063"/>
                </a:lnTo>
                <a:lnTo>
                  <a:pt x="332359" y="7112"/>
                </a:lnTo>
                <a:lnTo>
                  <a:pt x="333375" y="11049"/>
                </a:lnTo>
                <a:lnTo>
                  <a:pt x="392576" y="45101"/>
                </a:lnTo>
                <a:lnTo>
                  <a:pt x="417810" y="44958"/>
                </a:lnTo>
                <a:lnTo>
                  <a:pt x="339725" y="0"/>
                </a:lnTo>
                <a:close/>
              </a:path>
            </a:pathLst>
          </a:custGeom>
          <a:solidFill>
            <a:srgbClr val="0E6EC5"/>
          </a:solidFill>
        </p:spPr>
        <p:txBody>
          <a:bodyPr wrap="square" lIns="0" tIns="0" rIns="0" bIns="0" rtlCol="0"/>
          <a:lstStyle/>
          <a:p>
            <a:endParaRPr/>
          </a:p>
        </p:txBody>
      </p:sp>
      <p:sp>
        <p:nvSpPr>
          <p:cNvPr id="18" name="object 16"/>
          <p:cNvSpPr/>
          <p:nvPr/>
        </p:nvSpPr>
        <p:spPr>
          <a:xfrm>
            <a:off x="4853287" y="2574888"/>
            <a:ext cx="428625" cy="103505"/>
          </a:xfrm>
          <a:custGeom>
            <a:avLst/>
            <a:gdLst/>
            <a:ahLst/>
            <a:cxnLst/>
            <a:rect l="l" t="t" r="r" b="b"/>
            <a:pathLst>
              <a:path w="428625" h="103505">
                <a:moveTo>
                  <a:pt x="417810" y="44958"/>
                </a:moveTo>
                <a:lnTo>
                  <a:pt x="416051" y="44958"/>
                </a:lnTo>
                <a:lnTo>
                  <a:pt x="416051" y="57658"/>
                </a:lnTo>
                <a:lnTo>
                  <a:pt x="392626" y="57801"/>
                </a:lnTo>
                <a:lnTo>
                  <a:pt x="333882" y="92456"/>
                </a:lnTo>
                <a:lnTo>
                  <a:pt x="332866" y="96393"/>
                </a:lnTo>
                <a:lnTo>
                  <a:pt x="336422" y="102489"/>
                </a:lnTo>
                <a:lnTo>
                  <a:pt x="340359" y="103378"/>
                </a:lnTo>
                <a:lnTo>
                  <a:pt x="428625" y="51181"/>
                </a:lnTo>
                <a:lnTo>
                  <a:pt x="417810" y="44958"/>
                </a:lnTo>
                <a:close/>
              </a:path>
              <a:path w="428625" h="103505">
                <a:moveTo>
                  <a:pt x="392576" y="45101"/>
                </a:moveTo>
                <a:lnTo>
                  <a:pt x="0" y="47498"/>
                </a:lnTo>
                <a:lnTo>
                  <a:pt x="0" y="60198"/>
                </a:lnTo>
                <a:lnTo>
                  <a:pt x="392626" y="57801"/>
                </a:lnTo>
                <a:lnTo>
                  <a:pt x="403502" y="51380"/>
                </a:lnTo>
                <a:lnTo>
                  <a:pt x="392576" y="45101"/>
                </a:lnTo>
                <a:close/>
              </a:path>
              <a:path w="428625" h="103505">
                <a:moveTo>
                  <a:pt x="403502" y="51380"/>
                </a:moveTo>
                <a:lnTo>
                  <a:pt x="392626" y="57801"/>
                </a:lnTo>
                <a:lnTo>
                  <a:pt x="416051" y="57658"/>
                </a:lnTo>
                <a:lnTo>
                  <a:pt x="416051" y="56769"/>
                </a:lnTo>
                <a:lnTo>
                  <a:pt x="412876" y="56769"/>
                </a:lnTo>
                <a:lnTo>
                  <a:pt x="403502" y="51380"/>
                </a:lnTo>
                <a:close/>
              </a:path>
              <a:path w="428625" h="103505">
                <a:moveTo>
                  <a:pt x="412876" y="45847"/>
                </a:moveTo>
                <a:lnTo>
                  <a:pt x="403502" y="51380"/>
                </a:lnTo>
                <a:lnTo>
                  <a:pt x="412876" y="56769"/>
                </a:lnTo>
                <a:lnTo>
                  <a:pt x="412876" y="45847"/>
                </a:lnTo>
                <a:close/>
              </a:path>
              <a:path w="428625" h="103505">
                <a:moveTo>
                  <a:pt x="416051" y="45847"/>
                </a:moveTo>
                <a:lnTo>
                  <a:pt x="412876" y="45847"/>
                </a:lnTo>
                <a:lnTo>
                  <a:pt x="412876" y="56769"/>
                </a:lnTo>
                <a:lnTo>
                  <a:pt x="416051" y="56769"/>
                </a:lnTo>
                <a:lnTo>
                  <a:pt x="416051" y="45847"/>
                </a:lnTo>
                <a:close/>
              </a:path>
              <a:path w="428625" h="103505">
                <a:moveTo>
                  <a:pt x="416051" y="44958"/>
                </a:moveTo>
                <a:lnTo>
                  <a:pt x="392576" y="45101"/>
                </a:lnTo>
                <a:lnTo>
                  <a:pt x="403502" y="51380"/>
                </a:lnTo>
                <a:lnTo>
                  <a:pt x="412876" y="45847"/>
                </a:lnTo>
                <a:lnTo>
                  <a:pt x="416051" y="45847"/>
                </a:lnTo>
                <a:lnTo>
                  <a:pt x="416051" y="44958"/>
                </a:lnTo>
                <a:close/>
              </a:path>
              <a:path w="428625" h="103505">
                <a:moveTo>
                  <a:pt x="339725" y="0"/>
                </a:moveTo>
                <a:lnTo>
                  <a:pt x="335788" y="1143"/>
                </a:lnTo>
                <a:lnTo>
                  <a:pt x="334009" y="4064"/>
                </a:lnTo>
                <a:lnTo>
                  <a:pt x="332358" y="7112"/>
                </a:lnTo>
                <a:lnTo>
                  <a:pt x="333375" y="11049"/>
                </a:lnTo>
                <a:lnTo>
                  <a:pt x="392576" y="45101"/>
                </a:lnTo>
                <a:lnTo>
                  <a:pt x="417810" y="44958"/>
                </a:lnTo>
                <a:lnTo>
                  <a:pt x="339725" y="0"/>
                </a:lnTo>
                <a:close/>
              </a:path>
            </a:pathLst>
          </a:custGeom>
          <a:solidFill>
            <a:srgbClr val="0E6EC5"/>
          </a:solidFill>
        </p:spPr>
        <p:txBody>
          <a:bodyPr wrap="square" lIns="0" tIns="0" rIns="0" bIns="0" rtlCol="0"/>
          <a:lstStyle/>
          <a:p>
            <a:endParaRPr/>
          </a:p>
        </p:txBody>
      </p:sp>
      <p:sp>
        <p:nvSpPr>
          <p:cNvPr id="19" name="object 17"/>
          <p:cNvSpPr txBox="1"/>
          <p:nvPr/>
        </p:nvSpPr>
        <p:spPr>
          <a:xfrm>
            <a:off x="5504415" y="1200367"/>
            <a:ext cx="4913630"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20" dirty="0">
                <a:solidFill>
                  <a:srgbClr val="001F5F"/>
                </a:solidFill>
                <a:latin typeface="Arial"/>
                <a:cs typeface="Arial"/>
              </a:rPr>
              <a:t>Exceso </a:t>
            </a:r>
            <a:r>
              <a:rPr sz="1800" spc="60" dirty="0">
                <a:solidFill>
                  <a:srgbClr val="001F5F"/>
                </a:solidFill>
                <a:latin typeface="Arial"/>
                <a:cs typeface="Arial"/>
              </a:rPr>
              <a:t>de </a:t>
            </a:r>
            <a:r>
              <a:rPr sz="1800" spc="65" dirty="0">
                <a:solidFill>
                  <a:srgbClr val="001F5F"/>
                </a:solidFill>
                <a:latin typeface="Arial"/>
                <a:cs typeface="Arial"/>
              </a:rPr>
              <a:t>actividades </a:t>
            </a:r>
            <a:r>
              <a:rPr sz="1800" spc="-10" dirty="0">
                <a:solidFill>
                  <a:srgbClr val="001F5F"/>
                </a:solidFill>
                <a:latin typeface="Arial"/>
                <a:cs typeface="Arial"/>
              </a:rPr>
              <a:t>a </a:t>
            </a:r>
            <a:r>
              <a:rPr sz="1800" spc="75" dirty="0">
                <a:solidFill>
                  <a:srgbClr val="001F5F"/>
                </a:solidFill>
                <a:latin typeface="Arial"/>
                <a:cs typeface="Arial"/>
              </a:rPr>
              <a:t>realizar </a:t>
            </a:r>
            <a:r>
              <a:rPr sz="1800" spc="60" dirty="0">
                <a:solidFill>
                  <a:srgbClr val="001F5F"/>
                </a:solidFill>
                <a:latin typeface="Arial"/>
                <a:cs typeface="Arial"/>
              </a:rPr>
              <a:t>en </a:t>
            </a:r>
            <a:r>
              <a:rPr sz="1800" spc="110" dirty="0">
                <a:solidFill>
                  <a:srgbClr val="001F5F"/>
                </a:solidFill>
                <a:latin typeface="Arial"/>
                <a:cs typeface="Arial"/>
              </a:rPr>
              <a:t>un  </a:t>
            </a:r>
            <a:r>
              <a:rPr sz="1800" spc="90" dirty="0">
                <a:solidFill>
                  <a:srgbClr val="001F5F"/>
                </a:solidFill>
                <a:latin typeface="Arial"/>
                <a:cs typeface="Arial"/>
              </a:rPr>
              <a:t>determinado </a:t>
            </a:r>
            <a:r>
              <a:rPr sz="1800" spc="100" dirty="0">
                <a:solidFill>
                  <a:srgbClr val="001F5F"/>
                </a:solidFill>
                <a:latin typeface="Arial"/>
                <a:cs typeface="Arial"/>
              </a:rPr>
              <a:t>periodo </a:t>
            </a:r>
            <a:r>
              <a:rPr sz="1800" spc="60" dirty="0">
                <a:solidFill>
                  <a:srgbClr val="001F5F"/>
                </a:solidFill>
                <a:latin typeface="Arial"/>
                <a:cs typeface="Arial"/>
              </a:rPr>
              <a:t>de  </a:t>
            </a:r>
            <a:r>
              <a:rPr sz="1800" spc="105" dirty="0">
                <a:solidFill>
                  <a:srgbClr val="001F5F"/>
                </a:solidFill>
                <a:latin typeface="Arial"/>
                <a:cs typeface="Arial"/>
              </a:rPr>
              <a:t>tiempo, </a:t>
            </a:r>
            <a:r>
              <a:rPr sz="1800" spc="100" dirty="0">
                <a:solidFill>
                  <a:srgbClr val="001F5F"/>
                </a:solidFill>
                <a:latin typeface="Arial"/>
                <a:cs typeface="Arial"/>
              </a:rPr>
              <a:t>o </a:t>
            </a:r>
            <a:r>
              <a:rPr sz="1800" spc="110" dirty="0">
                <a:solidFill>
                  <a:srgbClr val="001F5F"/>
                </a:solidFill>
                <a:latin typeface="Arial"/>
                <a:cs typeface="Arial"/>
              </a:rPr>
              <a:t>un </a:t>
            </a:r>
            <a:r>
              <a:rPr sz="1800" spc="720" dirty="0">
                <a:solidFill>
                  <a:srgbClr val="001F5F"/>
                </a:solidFill>
                <a:latin typeface="Arial"/>
                <a:cs typeface="Arial"/>
              </a:rPr>
              <a:t> </a:t>
            </a:r>
            <a:r>
              <a:rPr sz="1800" spc="55" dirty="0">
                <a:solidFill>
                  <a:srgbClr val="001F5F"/>
                </a:solidFill>
                <a:latin typeface="Arial"/>
                <a:cs typeface="Arial"/>
              </a:rPr>
              <a:t>exceso </a:t>
            </a:r>
            <a:r>
              <a:rPr sz="1800" spc="60" dirty="0">
                <a:solidFill>
                  <a:srgbClr val="001F5F"/>
                </a:solidFill>
                <a:latin typeface="Arial"/>
                <a:cs typeface="Arial"/>
              </a:rPr>
              <a:t>de </a:t>
            </a:r>
            <a:r>
              <a:rPr sz="1800" spc="70" dirty="0">
                <a:solidFill>
                  <a:srgbClr val="001F5F"/>
                </a:solidFill>
                <a:latin typeface="Arial"/>
                <a:cs typeface="Arial"/>
              </a:rPr>
              <a:t>horas </a:t>
            </a:r>
            <a:r>
              <a:rPr sz="1800" spc="60" dirty="0">
                <a:solidFill>
                  <a:srgbClr val="001F5F"/>
                </a:solidFill>
                <a:latin typeface="Arial"/>
                <a:cs typeface="Arial"/>
              </a:rPr>
              <a:t>de</a:t>
            </a:r>
            <a:r>
              <a:rPr sz="1800" spc="65" dirty="0">
                <a:solidFill>
                  <a:srgbClr val="001F5F"/>
                </a:solidFill>
                <a:latin typeface="Arial"/>
                <a:cs typeface="Arial"/>
              </a:rPr>
              <a:t> </a:t>
            </a:r>
            <a:r>
              <a:rPr sz="1800" spc="90" dirty="0">
                <a:solidFill>
                  <a:srgbClr val="001F5F"/>
                </a:solidFill>
                <a:latin typeface="Arial"/>
                <a:cs typeface="Arial"/>
              </a:rPr>
              <a:t>trabajo</a:t>
            </a:r>
            <a:endParaRPr sz="1800">
              <a:latin typeface="Arial"/>
              <a:cs typeface="Arial"/>
            </a:endParaRPr>
          </a:p>
        </p:txBody>
      </p:sp>
      <p:sp>
        <p:nvSpPr>
          <p:cNvPr id="20" name="object 18"/>
          <p:cNvSpPr txBox="1"/>
          <p:nvPr/>
        </p:nvSpPr>
        <p:spPr>
          <a:xfrm>
            <a:off x="5433169" y="2129373"/>
            <a:ext cx="498411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solidFill>
                  <a:srgbClr val="001F5F"/>
                </a:solidFill>
                <a:latin typeface="Arial"/>
                <a:cs typeface="Arial"/>
              </a:rPr>
              <a:t>Excesiva </a:t>
            </a:r>
            <a:r>
              <a:rPr sz="1800" spc="70" dirty="0">
                <a:solidFill>
                  <a:srgbClr val="001F5F"/>
                </a:solidFill>
                <a:latin typeface="Arial"/>
                <a:cs typeface="Arial"/>
              </a:rPr>
              <a:t>demanda </a:t>
            </a:r>
            <a:r>
              <a:rPr sz="1800" spc="60" dirty="0">
                <a:solidFill>
                  <a:srgbClr val="001F5F"/>
                </a:solidFill>
                <a:latin typeface="Arial"/>
                <a:cs typeface="Arial"/>
              </a:rPr>
              <a:t>de </a:t>
            </a:r>
            <a:r>
              <a:rPr sz="1800" spc="85" dirty="0">
                <a:solidFill>
                  <a:srgbClr val="001F5F"/>
                </a:solidFill>
                <a:latin typeface="Arial"/>
                <a:cs typeface="Arial"/>
              </a:rPr>
              <a:t>conocimientos</a:t>
            </a:r>
            <a:r>
              <a:rPr sz="1800" spc="670" dirty="0">
                <a:solidFill>
                  <a:srgbClr val="001F5F"/>
                </a:solidFill>
                <a:latin typeface="Arial"/>
                <a:cs typeface="Arial"/>
              </a:rPr>
              <a:t> </a:t>
            </a:r>
            <a:r>
              <a:rPr sz="1800" spc="40" dirty="0">
                <a:solidFill>
                  <a:srgbClr val="001F5F"/>
                </a:solidFill>
                <a:latin typeface="Arial"/>
                <a:cs typeface="Arial"/>
              </a:rPr>
              <a:t>y  </a:t>
            </a:r>
            <a:r>
              <a:rPr sz="1800" spc="75" dirty="0">
                <a:solidFill>
                  <a:srgbClr val="001F5F"/>
                </a:solidFill>
                <a:latin typeface="Arial"/>
                <a:cs typeface="Arial"/>
              </a:rPr>
              <a:t>habilidades </a:t>
            </a:r>
            <a:r>
              <a:rPr sz="1800" spc="85" dirty="0">
                <a:solidFill>
                  <a:srgbClr val="001F5F"/>
                </a:solidFill>
                <a:latin typeface="Arial"/>
                <a:cs typeface="Arial"/>
              </a:rPr>
              <a:t>del </a:t>
            </a:r>
            <a:r>
              <a:rPr sz="1800" spc="90" dirty="0">
                <a:solidFill>
                  <a:srgbClr val="001F5F"/>
                </a:solidFill>
                <a:latin typeface="Arial"/>
                <a:cs typeface="Arial"/>
              </a:rPr>
              <a:t>trabajador </a:t>
            </a:r>
            <a:r>
              <a:rPr sz="1800" spc="100" dirty="0">
                <a:solidFill>
                  <a:srgbClr val="001F5F"/>
                </a:solidFill>
                <a:latin typeface="Arial"/>
                <a:cs typeface="Arial"/>
              </a:rPr>
              <a:t>o </a:t>
            </a:r>
            <a:r>
              <a:rPr sz="1800" spc="110" dirty="0">
                <a:solidFill>
                  <a:srgbClr val="001F5F"/>
                </a:solidFill>
                <a:latin typeface="Arial"/>
                <a:cs typeface="Arial"/>
              </a:rPr>
              <a:t>un </a:t>
            </a:r>
            <a:r>
              <a:rPr sz="1800" spc="90" dirty="0">
                <a:solidFill>
                  <a:srgbClr val="001F5F"/>
                </a:solidFill>
                <a:latin typeface="Arial"/>
                <a:cs typeface="Arial"/>
              </a:rPr>
              <a:t>gran </a:t>
            </a:r>
            <a:r>
              <a:rPr sz="1800" spc="75" dirty="0">
                <a:solidFill>
                  <a:srgbClr val="001F5F"/>
                </a:solidFill>
                <a:latin typeface="Arial"/>
                <a:cs typeface="Arial"/>
              </a:rPr>
              <a:t>nivel  </a:t>
            </a:r>
            <a:r>
              <a:rPr sz="1800" spc="60" dirty="0">
                <a:solidFill>
                  <a:srgbClr val="001F5F"/>
                </a:solidFill>
                <a:latin typeface="Arial"/>
                <a:cs typeface="Arial"/>
              </a:rPr>
              <a:t>de</a:t>
            </a:r>
            <a:r>
              <a:rPr sz="1800" spc="75" dirty="0">
                <a:solidFill>
                  <a:srgbClr val="001F5F"/>
                </a:solidFill>
                <a:latin typeface="Arial"/>
                <a:cs typeface="Arial"/>
              </a:rPr>
              <a:t> responsabilidad.</a:t>
            </a:r>
            <a:endParaRPr sz="1800">
              <a:latin typeface="Arial"/>
              <a:cs typeface="Arial"/>
            </a:endParaRPr>
          </a:p>
        </p:txBody>
      </p:sp>
      <p:sp>
        <p:nvSpPr>
          <p:cNvPr id="21" name="object 20"/>
          <p:cNvSpPr/>
          <p:nvPr/>
        </p:nvSpPr>
        <p:spPr>
          <a:xfrm>
            <a:off x="5421739" y="4753574"/>
            <a:ext cx="316991" cy="391667"/>
          </a:xfrm>
          <a:prstGeom prst="rect">
            <a:avLst/>
          </a:prstGeom>
          <a:blipFill>
            <a:blip r:embed="rId12" cstate="print"/>
            <a:stretch>
              <a:fillRect/>
            </a:stretch>
          </a:blipFill>
        </p:spPr>
        <p:txBody>
          <a:bodyPr wrap="square" lIns="0" tIns="0" rIns="0" bIns="0" rtlCol="0"/>
          <a:lstStyle/>
          <a:p>
            <a:endParaRPr>
              <a:latin typeface="+mj-lt"/>
            </a:endParaRPr>
          </a:p>
        </p:txBody>
      </p:sp>
      <p:sp>
        <p:nvSpPr>
          <p:cNvPr id="22" name="object 21"/>
          <p:cNvSpPr/>
          <p:nvPr/>
        </p:nvSpPr>
        <p:spPr>
          <a:xfrm>
            <a:off x="5444598" y="4776434"/>
            <a:ext cx="271272" cy="345948"/>
          </a:xfrm>
          <a:prstGeom prst="rect">
            <a:avLst/>
          </a:prstGeom>
          <a:blipFill>
            <a:blip r:embed="rId13" cstate="print"/>
            <a:stretch>
              <a:fillRect/>
            </a:stretch>
          </a:blipFill>
        </p:spPr>
        <p:txBody>
          <a:bodyPr wrap="square" lIns="0" tIns="0" rIns="0" bIns="0" rtlCol="0"/>
          <a:lstStyle/>
          <a:p>
            <a:endParaRPr>
              <a:latin typeface="+mj-lt"/>
            </a:endParaRPr>
          </a:p>
        </p:txBody>
      </p:sp>
      <p:sp>
        <p:nvSpPr>
          <p:cNvPr id="23" name="object 22"/>
          <p:cNvSpPr/>
          <p:nvPr/>
        </p:nvSpPr>
        <p:spPr>
          <a:xfrm>
            <a:off x="5534388" y="4956266"/>
            <a:ext cx="23495" cy="76200"/>
          </a:xfrm>
          <a:custGeom>
            <a:avLst/>
            <a:gdLst/>
            <a:ahLst/>
            <a:cxnLst/>
            <a:rect l="l" t="t" r="r" b="b"/>
            <a:pathLst>
              <a:path w="23495" h="76200">
                <a:moveTo>
                  <a:pt x="0" y="76199"/>
                </a:moveTo>
                <a:lnTo>
                  <a:pt x="23494" y="76199"/>
                </a:lnTo>
                <a:lnTo>
                  <a:pt x="23494" y="0"/>
                </a:lnTo>
                <a:lnTo>
                  <a:pt x="0" y="0"/>
                </a:lnTo>
                <a:lnTo>
                  <a:pt x="0" y="76199"/>
                </a:lnTo>
                <a:close/>
              </a:path>
            </a:pathLst>
          </a:custGeom>
          <a:solidFill>
            <a:srgbClr val="FFFFFF"/>
          </a:solidFill>
        </p:spPr>
        <p:txBody>
          <a:bodyPr wrap="square" lIns="0" tIns="0" rIns="0" bIns="0" rtlCol="0"/>
          <a:lstStyle/>
          <a:p>
            <a:endParaRPr>
              <a:latin typeface="+mj-lt"/>
            </a:endParaRPr>
          </a:p>
        </p:txBody>
      </p:sp>
      <p:sp>
        <p:nvSpPr>
          <p:cNvPr id="24" name="object 23"/>
          <p:cNvSpPr/>
          <p:nvPr/>
        </p:nvSpPr>
        <p:spPr>
          <a:xfrm>
            <a:off x="5534388" y="4939755"/>
            <a:ext cx="81280" cy="16510"/>
          </a:xfrm>
          <a:custGeom>
            <a:avLst/>
            <a:gdLst/>
            <a:ahLst/>
            <a:cxnLst/>
            <a:rect l="l" t="t" r="r" b="b"/>
            <a:pathLst>
              <a:path w="81279" h="16510">
                <a:moveTo>
                  <a:pt x="0" y="16510"/>
                </a:moveTo>
                <a:lnTo>
                  <a:pt x="81279" y="16510"/>
                </a:lnTo>
                <a:lnTo>
                  <a:pt x="81279" y="0"/>
                </a:lnTo>
                <a:lnTo>
                  <a:pt x="0" y="0"/>
                </a:lnTo>
                <a:lnTo>
                  <a:pt x="0" y="16510"/>
                </a:lnTo>
                <a:close/>
              </a:path>
            </a:pathLst>
          </a:custGeom>
          <a:solidFill>
            <a:srgbClr val="FFFFFF"/>
          </a:solidFill>
        </p:spPr>
        <p:txBody>
          <a:bodyPr wrap="square" lIns="0" tIns="0" rIns="0" bIns="0" rtlCol="0"/>
          <a:lstStyle/>
          <a:p>
            <a:endParaRPr>
              <a:latin typeface="+mj-lt"/>
            </a:endParaRPr>
          </a:p>
        </p:txBody>
      </p:sp>
      <p:sp>
        <p:nvSpPr>
          <p:cNvPr id="25" name="object 24"/>
          <p:cNvSpPr/>
          <p:nvPr/>
        </p:nvSpPr>
        <p:spPr>
          <a:xfrm>
            <a:off x="5534388" y="4883875"/>
            <a:ext cx="23495" cy="55880"/>
          </a:xfrm>
          <a:custGeom>
            <a:avLst/>
            <a:gdLst/>
            <a:ahLst/>
            <a:cxnLst/>
            <a:rect l="l" t="t" r="r" b="b"/>
            <a:pathLst>
              <a:path w="23495" h="55879">
                <a:moveTo>
                  <a:pt x="0" y="55880"/>
                </a:moveTo>
                <a:lnTo>
                  <a:pt x="23494" y="55880"/>
                </a:lnTo>
                <a:lnTo>
                  <a:pt x="23494" y="0"/>
                </a:lnTo>
                <a:lnTo>
                  <a:pt x="0" y="0"/>
                </a:lnTo>
                <a:lnTo>
                  <a:pt x="0" y="55880"/>
                </a:lnTo>
                <a:close/>
              </a:path>
            </a:pathLst>
          </a:custGeom>
          <a:solidFill>
            <a:srgbClr val="FFFFFF"/>
          </a:solidFill>
        </p:spPr>
        <p:txBody>
          <a:bodyPr wrap="square" lIns="0" tIns="0" rIns="0" bIns="0" rtlCol="0"/>
          <a:lstStyle/>
          <a:p>
            <a:endParaRPr>
              <a:latin typeface="+mj-lt"/>
            </a:endParaRPr>
          </a:p>
        </p:txBody>
      </p:sp>
      <p:sp>
        <p:nvSpPr>
          <p:cNvPr id="26" name="object 25"/>
          <p:cNvSpPr/>
          <p:nvPr/>
        </p:nvSpPr>
        <p:spPr>
          <a:xfrm>
            <a:off x="5534388" y="4874986"/>
            <a:ext cx="92710" cy="0"/>
          </a:xfrm>
          <a:custGeom>
            <a:avLst/>
            <a:gdLst/>
            <a:ahLst/>
            <a:cxnLst/>
            <a:rect l="l" t="t" r="r" b="b"/>
            <a:pathLst>
              <a:path w="92710">
                <a:moveTo>
                  <a:pt x="0" y="0"/>
                </a:moveTo>
                <a:lnTo>
                  <a:pt x="92328" y="0"/>
                </a:lnTo>
              </a:path>
            </a:pathLst>
          </a:custGeom>
          <a:ln w="17780">
            <a:solidFill>
              <a:srgbClr val="FFFFFF"/>
            </a:solidFill>
          </a:ln>
        </p:spPr>
        <p:txBody>
          <a:bodyPr wrap="square" lIns="0" tIns="0" rIns="0" bIns="0" rtlCol="0"/>
          <a:lstStyle/>
          <a:p>
            <a:endParaRPr>
              <a:latin typeface="+mj-lt"/>
            </a:endParaRPr>
          </a:p>
        </p:txBody>
      </p:sp>
      <p:sp>
        <p:nvSpPr>
          <p:cNvPr id="27" name="object 26"/>
          <p:cNvSpPr/>
          <p:nvPr/>
        </p:nvSpPr>
        <p:spPr>
          <a:xfrm>
            <a:off x="5534388" y="4866604"/>
            <a:ext cx="92710" cy="165735"/>
          </a:xfrm>
          <a:custGeom>
            <a:avLst/>
            <a:gdLst/>
            <a:ahLst/>
            <a:cxnLst/>
            <a:rect l="l" t="t" r="r" b="b"/>
            <a:pathLst>
              <a:path w="92710" h="165735">
                <a:moveTo>
                  <a:pt x="0" y="0"/>
                </a:moveTo>
                <a:lnTo>
                  <a:pt x="92328" y="0"/>
                </a:lnTo>
                <a:lnTo>
                  <a:pt x="92328" y="17526"/>
                </a:lnTo>
                <a:lnTo>
                  <a:pt x="23494" y="17526"/>
                </a:lnTo>
                <a:lnTo>
                  <a:pt x="23494" y="72898"/>
                </a:lnTo>
                <a:lnTo>
                  <a:pt x="81279" y="72898"/>
                </a:lnTo>
                <a:lnTo>
                  <a:pt x="81279" y="90170"/>
                </a:lnTo>
                <a:lnTo>
                  <a:pt x="23494" y="90170"/>
                </a:lnTo>
                <a:lnTo>
                  <a:pt x="23494" y="165227"/>
                </a:lnTo>
                <a:lnTo>
                  <a:pt x="0" y="165227"/>
                </a:lnTo>
                <a:lnTo>
                  <a:pt x="0" y="0"/>
                </a:lnTo>
                <a:close/>
              </a:path>
            </a:pathLst>
          </a:custGeom>
          <a:ln w="18288">
            <a:solidFill>
              <a:srgbClr val="FFFFFF"/>
            </a:solidFill>
          </a:ln>
        </p:spPr>
        <p:txBody>
          <a:bodyPr wrap="square" lIns="0" tIns="0" rIns="0" bIns="0" rtlCol="0"/>
          <a:lstStyle/>
          <a:p>
            <a:endParaRPr>
              <a:latin typeface="+mj-lt"/>
            </a:endParaRPr>
          </a:p>
        </p:txBody>
      </p:sp>
      <p:sp>
        <p:nvSpPr>
          <p:cNvPr id="28" name="object 27"/>
          <p:cNvSpPr/>
          <p:nvPr/>
        </p:nvSpPr>
        <p:spPr>
          <a:xfrm>
            <a:off x="5532990" y="4742905"/>
            <a:ext cx="614172" cy="403860"/>
          </a:xfrm>
          <a:prstGeom prst="rect">
            <a:avLst/>
          </a:prstGeom>
          <a:blipFill>
            <a:blip r:embed="rId14" cstate="print"/>
            <a:stretch>
              <a:fillRect/>
            </a:stretch>
          </a:blipFill>
        </p:spPr>
        <p:txBody>
          <a:bodyPr wrap="square" lIns="0" tIns="0" rIns="0" bIns="0" rtlCol="0"/>
          <a:lstStyle/>
          <a:p>
            <a:endParaRPr>
              <a:latin typeface="+mj-lt"/>
            </a:endParaRPr>
          </a:p>
        </p:txBody>
      </p:sp>
      <p:sp>
        <p:nvSpPr>
          <p:cNvPr id="29" name="object 28"/>
          <p:cNvSpPr/>
          <p:nvPr/>
        </p:nvSpPr>
        <p:spPr>
          <a:xfrm>
            <a:off x="5555851" y="4765766"/>
            <a:ext cx="568451" cy="358140"/>
          </a:xfrm>
          <a:prstGeom prst="rect">
            <a:avLst/>
          </a:prstGeom>
          <a:blipFill>
            <a:blip r:embed="rId15" cstate="print"/>
            <a:stretch>
              <a:fillRect/>
            </a:stretch>
          </a:blipFill>
        </p:spPr>
        <p:txBody>
          <a:bodyPr wrap="square" lIns="0" tIns="0" rIns="0" bIns="0" rtlCol="0"/>
          <a:lstStyle/>
          <a:p>
            <a:endParaRPr>
              <a:latin typeface="+mj-lt"/>
            </a:endParaRPr>
          </a:p>
        </p:txBody>
      </p:sp>
      <p:sp>
        <p:nvSpPr>
          <p:cNvPr id="30" name="object 29"/>
          <p:cNvSpPr/>
          <p:nvPr/>
        </p:nvSpPr>
        <p:spPr>
          <a:xfrm>
            <a:off x="5646528" y="4855555"/>
            <a:ext cx="387985" cy="179070"/>
          </a:xfrm>
          <a:custGeom>
            <a:avLst/>
            <a:gdLst/>
            <a:ahLst/>
            <a:cxnLst/>
            <a:rect l="l" t="t" r="r" b="b"/>
            <a:pathLst>
              <a:path w="387985" h="179070">
                <a:moveTo>
                  <a:pt x="366160" y="68834"/>
                </a:moveTo>
                <a:lnTo>
                  <a:pt x="326643" y="68834"/>
                </a:lnTo>
                <a:lnTo>
                  <a:pt x="336238" y="70163"/>
                </a:lnTo>
                <a:lnTo>
                  <a:pt x="343106" y="74136"/>
                </a:lnTo>
                <a:lnTo>
                  <a:pt x="347235" y="80728"/>
                </a:lnTo>
                <a:lnTo>
                  <a:pt x="348614" y="89916"/>
                </a:lnTo>
                <a:lnTo>
                  <a:pt x="348614" y="104648"/>
                </a:lnTo>
                <a:lnTo>
                  <a:pt x="343535" y="104648"/>
                </a:lnTo>
                <a:lnTo>
                  <a:pt x="328818" y="105294"/>
                </a:lnTo>
                <a:lnTo>
                  <a:pt x="288186" y="121152"/>
                </a:lnTo>
                <a:lnTo>
                  <a:pt x="278891" y="145796"/>
                </a:lnTo>
                <a:lnTo>
                  <a:pt x="279511" y="152650"/>
                </a:lnTo>
                <a:lnTo>
                  <a:pt x="313816" y="179070"/>
                </a:lnTo>
                <a:lnTo>
                  <a:pt x="323056" y="177927"/>
                </a:lnTo>
                <a:lnTo>
                  <a:pt x="332486" y="174498"/>
                </a:lnTo>
                <a:lnTo>
                  <a:pt x="342106" y="168783"/>
                </a:lnTo>
                <a:lnTo>
                  <a:pt x="351605" y="161036"/>
                </a:lnTo>
                <a:lnTo>
                  <a:pt x="314705" y="161036"/>
                </a:lnTo>
                <a:lnTo>
                  <a:pt x="310134" y="159258"/>
                </a:lnTo>
                <a:lnTo>
                  <a:pt x="306450" y="155575"/>
                </a:lnTo>
                <a:lnTo>
                  <a:pt x="302640" y="151892"/>
                </a:lnTo>
                <a:lnTo>
                  <a:pt x="300863" y="147447"/>
                </a:lnTo>
                <a:lnTo>
                  <a:pt x="300863" y="134747"/>
                </a:lnTo>
                <a:lnTo>
                  <a:pt x="304546" y="128651"/>
                </a:lnTo>
                <a:lnTo>
                  <a:pt x="341629" y="117348"/>
                </a:lnTo>
                <a:lnTo>
                  <a:pt x="370586" y="117348"/>
                </a:lnTo>
                <a:lnTo>
                  <a:pt x="370586" y="89916"/>
                </a:lnTo>
                <a:lnTo>
                  <a:pt x="369990" y="80990"/>
                </a:lnTo>
                <a:lnTo>
                  <a:pt x="368204" y="73279"/>
                </a:lnTo>
                <a:lnTo>
                  <a:pt x="366160" y="68834"/>
                </a:lnTo>
                <a:close/>
              </a:path>
              <a:path w="387985" h="179070">
                <a:moveTo>
                  <a:pt x="372675" y="160782"/>
                </a:moveTo>
                <a:lnTo>
                  <a:pt x="351916" y="160782"/>
                </a:lnTo>
                <a:lnTo>
                  <a:pt x="354705" y="168783"/>
                </a:lnTo>
                <a:lnTo>
                  <a:pt x="358886" y="174498"/>
                </a:lnTo>
                <a:lnTo>
                  <a:pt x="364472" y="177927"/>
                </a:lnTo>
                <a:lnTo>
                  <a:pt x="371475" y="179070"/>
                </a:lnTo>
                <a:lnTo>
                  <a:pt x="377571" y="179070"/>
                </a:lnTo>
                <a:lnTo>
                  <a:pt x="383031" y="177800"/>
                </a:lnTo>
                <a:lnTo>
                  <a:pt x="387985" y="175514"/>
                </a:lnTo>
                <a:lnTo>
                  <a:pt x="386508" y="163703"/>
                </a:lnTo>
                <a:lnTo>
                  <a:pt x="374523" y="163703"/>
                </a:lnTo>
                <a:lnTo>
                  <a:pt x="372675" y="160782"/>
                </a:lnTo>
                <a:close/>
              </a:path>
              <a:path w="387985" h="179070">
                <a:moveTo>
                  <a:pt x="386461" y="163322"/>
                </a:moveTo>
                <a:lnTo>
                  <a:pt x="384555" y="163576"/>
                </a:lnTo>
                <a:lnTo>
                  <a:pt x="383159" y="163703"/>
                </a:lnTo>
                <a:lnTo>
                  <a:pt x="386508" y="163703"/>
                </a:lnTo>
                <a:lnTo>
                  <a:pt x="386461" y="163322"/>
                </a:lnTo>
                <a:close/>
              </a:path>
              <a:path w="387985" h="179070">
                <a:moveTo>
                  <a:pt x="370586" y="117348"/>
                </a:moveTo>
                <a:lnTo>
                  <a:pt x="341629" y="117348"/>
                </a:lnTo>
                <a:lnTo>
                  <a:pt x="348614" y="117475"/>
                </a:lnTo>
                <a:lnTo>
                  <a:pt x="348614" y="148844"/>
                </a:lnTo>
                <a:lnTo>
                  <a:pt x="341256" y="154178"/>
                </a:lnTo>
                <a:lnTo>
                  <a:pt x="334041" y="157988"/>
                </a:lnTo>
                <a:lnTo>
                  <a:pt x="326969" y="160274"/>
                </a:lnTo>
                <a:lnTo>
                  <a:pt x="320039" y="161036"/>
                </a:lnTo>
                <a:lnTo>
                  <a:pt x="351605" y="161036"/>
                </a:lnTo>
                <a:lnTo>
                  <a:pt x="351916" y="160782"/>
                </a:lnTo>
                <a:lnTo>
                  <a:pt x="372675" y="160782"/>
                </a:lnTo>
                <a:lnTo>
                  <a:pt x="370586" y="157480"/>
                </a:lnTo>
                <a:lnTo>
                  <a:pt x="370586" y="117348"/>
                </a:lnTo>
                <a:close/>
              </a:path>
              <a:path w="387985" h="179070">
                <a:moveTo>
                  <a:pt x="331215" y="52324"/>
                </a:moveTo>
                <a:lnTo>
                  <a:pt x="321214" y="52897"/>
                </a:lnTo>
                <a:lnTo>
                  <a:pt x="310807" y="54625"/>
                </a:lnTo>
                <a:lnTo>
                  <a:pt x="300283" y="57413"/>
                </a:lnTo>
                <a:lnTo>
                  <a:pt x="289305" y="61341"/>
                </a:lnTo>
                <a:lnTo>
                  <a:pt x="289305" y="79629"/>
                </a:lnTo>
                <a:lnTo>
                  <a:pt x="299211" y="74888"/>
                </a:lnTo>
                <a:lnTo>
                  <a:pt x="308736" y="71516"/>
                </a:lnTo>
                <a:lnTo>
                  <a:pt x="317880" y="69502"/>
                </a:lnTo>
                <a:lnTo>
                  <a:pt x="326643" y="68834"/>
                </a:lnTo>
                <a:lnTo>
                  <a:pt x="366160" y="68834"/>
                </a:lnTo>
                <a:lnTo>
                  <a:pt x="365228" y="66805"/>
                </a:lnTo>
                <a:lnTo>
                  <a:pt x="361061" y="61595"/>
                </a:lnTo>
                <a:lnTo>
                  <a:pt x="355558" y="57521"/>
                </a:lnTo>
                <a:lnTo>
                  <a:pt x="348757" y="54625"/>
                </a:lnTo>
                <a:lnTo>
                  <a:pt x="340582" y="52893"/>
                </a:lnTo>
                <a:lnTo>
                  <a:pt x="331215" y="52324"/>
                </a:lnTo>
                <a:close/>
              </a:path>
              <a:path w="387985" h="179070">
                <a:moveTo>
                  <a:pt x="87268" y="68834"/>
                </a:moveTo>
                <a:lnTo>
                  <a:pt x="47751" y="68834"/>
                </a:lnTo>
                <a:lnTo>
                  <a:pt x="57346" y="70163"/>
                </a:lnTo>
                <a:lnTo>
                  <a:pt x="64214" y="74136"/>
                </a:lnTo>
                <a:lnTo>
                  <a:pt x="68343" y="80728"/>
                </a:lnTo>
                <a:lnTo>
                  <a:pt x="69723" y="89916"/>
                </a:lnTo>
                <a:lnTo>
                  <a:pt x="69723" y="104648"/>
                </a:lnTo>
                <a:lnTo>
                  <a:pt x="64642" y="104648"/>
                </a:lnTo>
                <a:lnTo>
                  <a:pt x="49926" y="105294"/>
                </a:lnTo>
                <a:lnTo>
                  <a:pt x="9294" y="121152"/>
                </a:lnTo>
                <a:lnTo>
                  <a:pt x="0" y="145796"/>
                </a:lnTo>
                <a:lnTo>
                  <a:pt x="619" y="152650"/>
                </a:lnTo>
                <a:lnTo>
                  <a:pt x="34925" y="179070"/>
                </a:lnTo>
                <a:lnTo>
                  <a:pt x="44164" y="177927"/>
                </a:lnTo>
                <a:lnTo>
                  <a:pt x="53593" y="174498"/>
                </a:lnTo>
                <a:lnTo>
                  <a:pt x="63214" y="168783"/>
                </a:lnTo>
                <a:lnTo>
                  <a:pt x="72713" y="161036"/>
                </a:lnTo>
                <a:lnTo>
                  <a:pt x="35813" y="161036"/>
                </a:lnTo>
                <a:lnTo>
                  <a:pt x="31241" y="159258"/>
                </a:lnTo>
                <a:lnTo>
                  <a:pt x="27559" y="155575"/>
                </a:lnTo>
                <a:lnTo>
                  <a:pt x="23749" y="151892"/>
                </a:lnTo>
                <a:lnTo>
                  <a:pt x="21971" y="147447"/>
                </a:lnTo>
                <a:lnTo>
                  <a:pt x="21971" y="134747"/>
                </a:lnTo>
                <a:lnTo>
                  <a:pt x="25653" y="128651"/>
                </a:lnTo>
                <a:lnTo>
                  <a:pt x="62737" y="117348"/>
                </a:lnTo>
                <a:lnTo>
                  <a:pt x="91693" y="117348"/>
                </a:lnTo>
                <a:lnTo>
                  <a:pt x="91693" y="89916"/>
                </a:lnTo>
                <a:lnTo>
                  <a:pt x="91098" y="80990"/>
                </a:lnTo>
                <a:lnTo>
                  <a:pt x="89312" y="73279"/>
                </a:lnTo>
                <a:lnTo>
                  <a:pt x="87268" y="68834"/>
                </a:lnTo>
                <a:close/>
              </a:path>
              <a:path w="387985" h="179070">
                <a:moveTo>
                  <a:pt x="93783" y="160782"/>
                </a:moveTo>
                <a:lnTo>
                  <a:pt x="73025" y="160782"/>
                </a:lnTo>
                <a:lnTo>
                  <a:pt x="75813" y="168783"/>
                </a:lnTo>
                <a:lnTo>
                  <a:pt x="79994" y="174498"/>
                </a:lnTo>
                <a:lnTo>
                  <a:pt x="85580" y="177927"/>
                </a:lnTo>
                <a:lnTo>
                  <a:pt x="92583" y="179070"/>
                </a:lnTo>
                <a:lnTo>
                  <a:pt x="98678" y="179070"/>
                </a:lnTo>
                <a:lnTo>
                  <a:pt x="104139" y="177800"/>
                </a:lnTo>
                <a:lnTo>
                  <a:pt x="109092" y="175514"/>
                </a:lnTo>
                <a:lnTo>
                  <a:pt x="107616" y="163703"/>
                </a:lnTo>
                <a:lnTo>
                  <a:pt x="95630" y="163703"/>
                </a:lnTo>
                <a:lnTo>
                  <a:pt x="93783" y="160782"/>
                </a:lnTo>
                <a:close/>
              </a:path>
              <a:path w="387985" h="179070">
                <a:moveTo>
                  <a:pt x="107568" y="163322"/>
                </a:moveTo>
                <a:lnTo>
                  <a:pt x="105663" y="163576"/>
                </a:lnTo>
                <a:lnTo>
                  <a:pt x="104266" y="163703"/>
                </a:lnTo>
                <a:lnTo>
                  <a:pt x="107616" y="163703"/>
                </a:lnTo>
                <a:lnTo>
                  <a:pt x="107568" y="163322"/>
                </a:lnTo>
                <a:close/>
              </a:path>
              <a:path w="387985" h="179070">
                <a:moveTo>
                  <a:pt x="91693" y="117348"/>
                </a:moveTo>
                <a:lnTo>
                  <a:pt x="62737" y="117348"/>
                </a:lnTo>
                <a:lnTo>
                  <a:pt x="69723" y="117475"/>
                </a:lnTo>
                <a:lnTo>
                  <a:pt x="69723" y="148844"/>
                </a:lnTo>
                <a:lnTo>
                  <a:pt x="62364" y="154178"/>
                </a:lnTo>
                <a:lnTo>
                  <a:pt x="55149" y="157988"/>
                </a:lnTo>
                <a:lnTo>
                  <a:pt x="48077" y="160274"/>
                </a:lnTo>
                <a:lnTo>
                  <a:pt x="41148" y="161036"/>
                </a:lnTo>
                <a:lnTo>
                  <a:pt x="72713" y="161036"/>
                </a:lnTo>
                <a:lnTo>
                  <a:pt x="73025" y="160782"/>
                </a:lnTo>
                <a:lnTo>
                  <a:pt x="93783" y="160782"/>
                </a:lnTo>
                <a:lnTo>
                  <a:pt x="91693" y="157480"/>
                </a:lnTo>
                <a:lnTo>
                  <a:pt x="91693" y="117348"/>
                </a:lnTo>
                <a:close/>
              </a:path>
              <a:path w="387985" h="179070">
                <a:moveTo>
                  <a:pt x="52324" y="52324"/>
                </a:moveTo>
                <a:lnTo>
                  <a:pt x="42322" y="52897"/>
                </a:lnTo>
                <a:lnTo>
                  <a:pt x="31915" y="54625"/>
                </a:lnTo>
                <a:lnTo>
                  <a:pt x="21391" y="57413"/>
                </a:lnTo>
                <a:lnTo>
                  <a:pt x="10413" y="61341"/>
                </a:lnTo>
                <a:lnTo>
                  <a:pt x="10413" y="79629"/>
                </a:lnTo>
                <a:lnTo>
                  <a:pt x="20319" y="74888"/>
                </a:lnTo>
                <a:lnTo>
                  <a:pt x="29844" y="71516"/>
                </a:lnTo>
                <a:lnTo>
                  <a:pt x="38988" y="69502"/>
                </a:lnTo>
                <a:lnTo>
                  <a:pt x="47751" y="68834"/>
                </a:lnTo>
                <a:lnTo>
                  <a:pt x="87268" y="68834"/>
                </a:lnTo>
                <a:lnTo>
                  <a:pt x="86336" y="66805"/>
                </a:lnTo>
                <a:lnTo>
                  <a:pt x="82168" y="61595"/>
                </a:lnTo>
                <a:lnTo>
                  <a:pt x="76666" y="57521"/>
                </a:lnTo>
                <a:lnTo>
                  <a:pt x="69865" y="54625"/>
                </a:lnTo>
                <a:lnTo>
                  <a:pt x="61690" y="52893"/>
                </a:lnTo>
                <a:lnTo>
                  <a:pt x="52324" y="52324"/>
                </a:lnTo>
                <a:close/>
              </a:path>
              <a:path w="387985" h="179070">
                <a:moveTo>
                  <a:pt x="226822" y="71501"/>
                </a:moveTo>
                <a:lnTo>
                  <a:pt x="204850" y="71501"/>
                </a:lnTo>
                <a:lnTo>
                  <a:pt x="204850" y="142748"/>
                </a:lnTo>
                <a:lnTo>
                  <a:pt x="225472" y="176672"/>
                </a:lnTo>
                <a:lnTo>
                  <a:pt x="240411" y="179070"/>
                </a:lnTo>
                <a:lnTo>
                  <a:pt x="245363" y="179070"/>
                </a:lnTo>
                <a:lnTo>
                  <a:pt x="251205" y="178054"/>
                </a:lnTo>
                <a:lnTo>
                  <a:pt x="258063" y="176276"/>
                </a:lnTo>
                <a:lnTo>
                  <a:pt x="258063" y="162560"/>
                </a:lnTo>
                <a:lnTo>
                  <a:pt x="247396" y="162560"/>
                </a:lnTo>
                <a:lnTo>
                  <a:pt x="238394" y="161061"/>
                </a:lnTo>
                <a:lnTo>
                  <a:pt x="231965" y="156575"/>
                </a:lnTo>
                <a:lnTo>
                  <a:pt x="228107" y="149111"/>
                </a:lnTo>
                <a:lnTo>
                  <a:pt x="226822" y="138684"/>
                </a:lnTo>
                <a:lnTo>
                  <a:pt x="226822" y="71501"/>
                </a:lnTo>
                <a:close/>
              </a:path>
              <a:path w="387985" h="179070">
                <a:moveTo>
                  <a:pt x="258063" y="161036"/>
                </a:moveTo>
                <a:lnTo>
                  <a:pt x="253873" y="162052"/>
                </a:lnTo>
                <a:lnTo>
                  <a:pt x="250316" y="162560"/>
                </a:lnTo>
                <a:lnTo>
                  <a:pt x="258063" y="162560"/>
                </a:lnTo>
                <a:lnTo>
                  <a:pt x="258063" y="161036"/>
                </a:lnTo>
                <a:close/>
              </a:path>
              <a:path w="387985" h="179070">
                <a:moveTo>
                  <a:pt x="258572" y="54991"/>
                </a:moveTo>
                <a:lnTo>
                  <a:pt x="189737" y="54991"/>
                </a:lnTo>
                <a:lnTo>
                  <a:pt x="189737" y="71501"/>
                </a:lnTo>
                <a:lnTo>
                  <a:pt x="258572" y="71501"/>
                </a:lnTo>
                <a:lnTo>
                  <a:pt x="258572" y="54991"/>
                </a:lnTo>
                <a:close/>
              </a:path>
              <a:path w="387985" h="179070">
                <a:moveTo>
                  <a:pt x="226822" y="30861"/>
                </a:moveTo>
                <a:lnTo>
                  <a:pt x="204850" y="33020"/>
                </a:lnTo>
                <a:lnTo>
                  <a:pt x="204850" y="54991"/>
                </a:lnTo>
                <a:lnTo>
                  <a:pt x="226822" y="54991"/>
                </a:lnTo>
                <a:lnTo>
                  <a:pt x="226822" y="30861"/>
                </a:lnTo>
                <a:close/>
              </a:path>
              <a:path w="387985" h="179070">
                <a:moveTo>
                  <a:pt x="158876" y="0"/>
                </a:moveTo>
                <a:lnTo>
                  <a:pt x="136905" y="0"/>
                </a:lnTo>
                <a:lnTo>
                  <a:pt x="136905" y="176276"/>
                </a:lnTo>
                <a:lnTo>
                  <a:pt x="158876" y="176276"/>
                </a:lnTo>
                <a:lnTo>
                  <a:pt x="158876" y="0"/>
                </a:lnTo>
                <a:close/>
              </a:path>
            </a:pathLst>
          </a:custGeom>
          <a:solidFill>
            <a:srgbClr val="FFFFFF"/>
          </a:solidFill>
        </p:spPr>
        <p:txBody>
          <a:bodyPr wrap="square" lIns="0" tIns="0" rIns="0" bIns="0" rtlCol="0"/>
          <a:lstStyle/>
          <a:p>
            <a:endParaRPr>
              <a:latin typeface="+mj-lt"/>
            </a:endParaRPr>
          </a:p>
        </p:txBody>
      </p:sp>
      <p:sp>
        <p:nvSpPr>
          <p:cNvPr id="31" name="object 30"/>
          <p:cNvSpPr/>
          <p:nvPr/>
        </p:nvSpPr>
        <p:spPr>
          <a:xfrm>
            <a:off x="5637384" y="4846411"/>
            <a:ext cx="406273" cy="197358"/>
          </a:xfrm>
          <a:prstGeom prst="rect">
            <a:avLst/>
          </a:prstGeom>
          <a:blipFill>
            <a:blip r:embed="rId16" cstate="print"/>
            <a:stretch>
              <a:fillRect/>
            </a:stretch>
          </a:blipFill>
        </p:spPr>
        <p:txBody>
          <a:bodyPr wrap="square" lIns="0" tIns="0" rIns="0" bIns="0" rtlCol="0"/>
          <a:lstStyle/>
          <a:p>
            <a:endParaRPr>
              <a:latin typeface="+mj-lt"/>
            </a:endParaRPr>
          </a:p>
        </p:txBody>
      </p:sp>
      <p:sp>
        <p:nvSpPr>
          <p:cNvPr id="32" name="object 31"/>
          <p:cNvSpPr/>
          <p:nvPr/>
        </p:nvSpPr>
        <p:spPr>
          <a:xfrm>
            <a:off x="6078583" y="4742905"/>
            <a:ext cx="467867" cy="403860"/>
          </a:xfrm>
          <a:prstGeom prst="rect">
            <a:avLst/>
          </a:prstGeom>
          <a:blipFill>
            <a:blip r:embed="rId17" cstate="print"/>
            <a:stretch>
              <a:fillRect/>
            </a:stretch>
          </a:blipFill>
        </p:spPr>
        <p:txBody>
          <a:bodyPr wrap="square" lIns="0" tIns="0" rIns="0" bIns="0" rtlCol="0"/>
          <a:lstStyle/>
          <a:p>
            <a:endParaRPr>
              <a:latin typeface="+mj-lt"/>
            </a:endParaRPr>
          </a:p>
        </p:txBody>
      </p:sp>
      <p:sp>
        <p:nvSpPr>
          <p:cNvPr id="33" name="object 32"/>
          <p:cNvSpPr/>
          <p:nvPr/>
        </p:nvSpPr>
        <p:spPr>
          <a:xfrm>
            <a:off x="6101443" y="4765766"/>
            <a:ext cx="422148" cy="358140"/>
          </a:xfrm>
          <a:prstGeom prst="rect">
            <a:avLst/>
          </a:prstGeom>
          <a:blipFill>
            <a:blip r:embed="rId18" cstate="print"/>
            <a:stretch>
              <a:fillRect/>
            </a:stretch>
          </a:blipFill>
        </p:spPr>
        <p:txBody>
          <a:bodyPr wrap="square" lIns="0" tIns="0" rIns="0" bIns="0" rtlCol="0"/>
          <a:lstStyle/>
          <a:p>
            <a:endParaRPr>
              <a:latin typeface="+mj-lt"/>
            </a:endParaRPr>
          </a:p>
        </p:txBody>
      </p:sp>
      <p:sp>
        <p:nvSpPr>
          <p:cNvPr id="34" name="object 33"/>
          <p:cNvSpPr/>
          <p:nvPr/>
        </p:nvSpPr>
        <p:spPr>
          <a:xfrm>
            <a:off x="6182341" y="4846411"/>
            <a:ext cx="260477" cy="197358"/>
          </a:xfrm>
          <a:prstGeom prst="rect">
            <a:avLst/>
          </a:prstGeom>
          <a:blipFill>
            <a:blip r:embed="rId19" cstate="print"/>
            <a:stretch>
              <a:fillRect/>
            </a:stretch>
          </a:blipFill>
        </p:spPr>
        <p:txBody>
          <a:bodyPr wrap="square" lIns="0" tIns="0" rIns="0" bIns="0" rtlCol="0"/>
          <a:lstStyle/>
          <a:p>
            <a:endParaRPr>
              <a:latin typeface="+mj-lt"/>
            </a:endParaRPr>
          </a:p>
        </p:txBody>
      </p:sp>
      <p:sp>
        <p:nvSpPr>
          <p:cNvPr id="35" name="object 34"/>
          <p:cNvSpPr/>
          <p:nvPr/>
        </p:nvSpPr>
        <p:spPr>
          <a:xfrm>
            <a:off x="6487014" y="4742905"/>
            <a:ext cx="1661160" cy="448055"/>
          </a:xfrm>
          <a:prstGeom prst="rect">
            <a:avLst/>
          </a:prstGeom>
          <a:blipFill>
            <a:blip r:embed="rId20" cstate="print"/>
            <a:stretch>
              <a:fillRect/>
            </a:stretch>
          </a:blipFill>
        </p:spPr>
        <p:txBody>
          <a:bodyPr wrap="square" lIns="0" tIns="0" rIns="0" bIns="0" rtlCol="0"/>
          <a:lstStyle/>
          <a:p>
            <a:endParaRPr>
              <a:latin typeface="+mj-lt"/>
            </a:endParaRPr>
          </a:p>
        </p:txBody>
      </p:sp>
      <p:sp>
        <p:nvSpPr>
          <p:cNvPr id="36" name="object 35"/>
          <p:cNvSpPr/>
          <p:nvPr/>
        </p:nvSpPr>
        <p:spPr>
          <a:xfrm>
            <a:off x="6509875" y="4765766"/>
            <a:ext cx="1615439" cy="402336"/>
          </a:xfrm>
          <a:prstGeom prst="rect">
            <a:avLst/>
          </a:prstGeom>
          <a:blipFill>
            <a:blip r:embed="rId21" cstate="print"/>
            <a:stretch>
              <a:fillRect/>
            </a:stretch>
          </a:blipFill>
        </p:spPr>
        <p:txBody>
          <a:bodyPr wrap="square" lIns="0" tIns="0" rIns="0" bIns="0" rtlCol="0"/>
          <a:lstStyle/>
          <a:p>
            <a:endParaRPr>
              <a:latin typeface="+mj-lt"/>
            </a:endParaRPr>
          </a:p>
        </p:txBody>
      </p:sp>
      <p:sp>
        <p:nvSpPr>
          <p:cNvPr id="37" name="object 36"/>
          <p:cNvSpPr/>
          <p:nvPr/>
        </p:nvSpPr>
        <p:spPr>
          <a:xfrm>
            <a:off x="6590773" y="4846411"/>
            <a:ext cx="1453261" cy="241300"/>
          </a:xfrm>
          <a:prstGeom prst="rect">
            <a:avLst/>
          </a:prstGeom>
          <a:blipFill>
            <a:blip r:embed="rId22" cstate="print"/>
            <a:stretch>
              <a:fillRect/>
            </a:stretch>
          </a:blipFill>
        </p:spPr>
        <p:txBody>
          <a:bodyPr wrap="square" lIns="0" tIns="0" rIns="0" bIns="0" rtlCol="0"/>
          <a:lstStyle/>
          <a:p>
            <a:endParaRPr>
              <a:latin typeface="+mj-lt"/>
            </a:endParaRPr>
          </a:p>
        </p:txBody>
      </p:sp>
      <p:sp>
        <p:nvSpPr>
          <p:cNvPr id="38" name="object 37"/>
          <p:cNvSpPr/>
          <p:nvPr/>
        </p:nvSpPr>
        <p:spPr>
          <a:xfrm>
            <a:off x="8103978" y="4742905"/>
            <a:ext cx="390144" cy="403860"/>
          </a:xfrm>
          <a:prstGeom prst="rect">
            <a:avLst/>
          </a:prstGeom>
          <a:blipFill>
            <a:blip r:embed="rId23" cstate="print"/>
            <a:stretch>
              <a:fillRect/>
            </a:stretch>
          </a:blipFill>
        </p:spPr>
        <p:txBody>
          <a:bodyPr wrap="square" lIns="0" tIns="0" rIns="0" bIns="0" rtlCol="0"/>
          <a:lstStyle/>
          <a:p>
            <a:endParaRPr>
              <a:latin typeface="+mj-lt"/>
            </a:endParaRPr>
          </a:p>
        </p:txBody>
      </p:sp>
      <p:sp>
        <p:nvSpPr>
          <p:cNvPr id="39" name="object 38"/>
          <p:cNvSpPr/>
          <p:nvPr/>
        </p:nvSpPr>
        <p:spPr>
          <a:xfrm>
            <a:off x="8126838" y="4765766"/>
            <a:ext cx="344424" cy="358140"/>
          </a:xfrm>
          <a:prstGeom prst="rect">
            <a:avLst/>
          </a:prstGeom>
          <a:blipFill>
            <a:blip r:embed="rId24" cstate="print"/>
            <a:stretch>
              <a:fillRect/>
            </a:stretch>
          </a:blipFill>
        </p:spPr>
        <p:txBody>
          <a:bodyPr wrap="square" lIns="0" tIns="0" rIns="0" bIns="0" rtlCol="0"/>
          <a:lstStyle/>
          <a:p>
            <a:endParaRPr>
              <a:latin typeface="+mj-lt"/>
            </a:endParaRPr>
          </a:p>
        </p:txBody>
      </p:sp>
      <p:sp>
        <p:nvSpPr>
          <p:cNvPr id="40" name="object 39"/>
          <p:cNvSpPr/>
          <p:nvPr/>
        </p:nvSpPr>
        <p:spPr>
          <a:xfrm>
            <a:off x="8208119" y="4846411"/>
            <a:ext cx="182499" cy="197358"/>
          </a:xfrm>
          <a:prstGeom prst="rect">
            <a:avLst/>
          </a:prstGeom>
          <a:blipFill>
            <a:blip r:embed="rId25" cstate="print"/>
            <a:stretch>
              <a:fillRect/>
            </a:stretch>
          </a:blipFill>
        </p:spPr>
        <p:txBody>
          <a:bodyPr wrap="square" lIns="0" tIns="0" rIns="0" bIns="0" rtlCol="0"/>
          <a:lstStyle/>
          <a:p>
            <a:endParaRPr>
              <a:latin typeface="+mj-lt"/>
            </a:endParaRPr>
          </a:p>
        </p:txBody>
      </p:sp>
      <p:sp>
        <p:nvSpPr>
          <p:cNvPr id="41" name="object 40"/>
          <p:cNvSpPr/>
          <p:nvPr/>
        </p:nvSpPr>
        <p:spPr>
          <a:xfrm>
            <a:off x="8425543" y="4739857"/>
            <a:ext cx="1379220" cy="451103"/>
          </a:xfrm>
          <a:prstGeom prst="rect">
            <a:avLst/>
          </a:prstGeom>
          <a:blipFill>
            <a:blip r:embed="rId26" cstate="print"/>
            <a:stretch>
              <a:fillRect/>
            </a:stretch>
          </a:blipFill>
        </p:spPr>
        <p:txBody>
          <a:bodyPr wrap="square" lIns="0" tIns="0" rIns="0" bIns="0" rtlCol="0"/>
          <a:lstStyle/>
          <a:p>
            <a:endParaRPr>
              <a:latin typeface="+mj-lt"/>
            </a:endParaRPr>
          </a:p>
        </p:txBody>
      </p:sp>
      <p:sp>
        <p:nvSpPr>
          <p:cNvPr id="42" name="object 41"/>
          <p:cNvSpPr/>
          <p:nvPr/>
        </p:nvSpPr>
        <p:spPr>
          <a:xfrm>
            <a:off x="8448402" y="4762717"/>
            <a:ext cx="1333500" cy="405383"/>
          </a:xfrm>
          <a:prstGeom prst="rect">
            <a:avLst/>
          </a:prstGeom>
          <a:blipFill>
            <a:blip r:embed="rId27" cstate="print"/>
            <a:stretch>
              <a:fillRect/>
            </a:stretch>
          </a:blipFill>
        </p:spPr>
        <p:txBody>
          <a:bodyPr wrap="square" lIns="0" tIns="0" rIns="0" bIns="0" rtlCol="0"/>
          <a:lstStyle/>
          <a:p>
            <a:endParaRPr>
              <a:latin typeface="+mj-lt"/>
            </a:endParaRPr>
          </a:p>
        </p:txBody>
      </p:sp>
      <p:sp>
        <p:nvSpPr>
          <p:cNvPr id="43" name="object 42"/>
          <p:cNvSpPr/>
          <p:nvPr/>
        </p:nvSpPr>
        <p:spPr>
          <a:xfrm>
            <a:off x="8529936" y="4843617"/>
            <a:ext cx="1171828" cy="244094"/>
          </a:xfrm>
          <a:prstGeom prst="rect">
            <a:avLst/>
          </a:prstGeom>
          <a:blipFill>
            <a:blip r:embed="rId28" cstate="print"/>
            <a:stretch>
              <a:fillRect/>
            </a:stretch>
          </a:blipFill>
        </p:spPr>
        <p:txBody>
          <a:bodyPr wrap="square" lIns="0" tIns="0" rIns="0" bIns="0" rtlCol="0"/>
          <a:lstStyle/>
          <a:p>
            <a:endParaRPr>
              <a:latin typeface="+mj-lt"/>
            </a:endParaRPr>
          </a:p>
        </p:txBody>
      </p:sp>
      <p:sp>
        <p:nvSpPr>
          <p:cNvPr id="44" name="object 43"/>
          <p:cNvSpPr/>
          <p:nvPr/>
        </p:nvSpPr>
        <p:spPr>
          <a:xfrm>
            <a:off x="9751423" y="4742905"/>
            <a:ext cx="469392" cy="403860"/>
          </a:xfrm>
          <a:prstGeom prst="rect">
            <a:avLst/>
          </a:prstGeom>
          <a:blipFill>
            <a:blip r:embed="rId29" cstate="print"/>
            <a:stretch>
              <a:fillRect/>
            </a:stretch>
          </a:blipFill>
        </p:spPr>
        <p:txBody>
          <a:bodyPr wrap="square" lIns="0" tIns="0" rIns="0" bIns="0" rtlCol="0"/>
          <a:lstStyle/>
          <a:p>
            <a:endParaRPr>
              <a:latin typeface="+mj-lt"/>
            </a:endParaRPr>
          </a:p>
        </p:txBody>
      </p:sp>
      <p:sp>
        <p:nvSpPr>
          <p:cNvPr id="45" name="object 44"/>
          <p:cNvSpPr/>
          <p:nvPr/>
        </p:nvSpPr>
        <p:spPr>
          <a:xfrm>
            <a:off x="9774283" y="4765766"/>
            <a:ext cx="423672" cy="358140"/>
          </a:xfrm>
          <a:prstGeom prst="rect">
            <a:avLst/>
          </a:prstGeom>
          <a:blipFill>
            <a:blip r:embed="rId18" cstate="print"/>
            <a:stretch>
              <a:fillRect/>
            </a:stretch>
          </a:blipFill>
        </p:spPr>
        <p:txBody>
          <a:bodyPr wrap="square" lIns="0" tIns="0" rIns="0" bIns="0" rtlCol="0"/>
          <a:lstStyle/>
          <a:p>
            <a:endParaRPr>
              <a:latin typeface="+mj-lt"/>
            </a:endParaRPr>
          </a:p>
        </p:txBody>
      </p:sp>
      <p:sp>
        <p:nvSpPr>
          <p:cNvPr id="46" name="object 45"/>
          <p:cNvSpPr/>
          <p:nvPr/>
        </p:nvSpPr>
        <p:spPr>
          <a:xfrm>
            <a:off x="9855182" y="4846411"/>
            <a:ext cx="262001" cy="197358"/>
          </a:xfrm>
          <a:prstGeom prst="rect">
            <a:avLst/>
          </a:prstGeom>
          <a:blipFill>
            <a:blip r:embed="rId30" cstate="print"/>
            <a:stretch>
              <a:fillRect/>
            </a:stretch>
          </a:blipFill>
        </p:spPr>
        <p:txBody>
          <a:bodyPr wrap="square" lIns="0" tIns="0" rIns="0" bIns="0" rtlCol="0"/>
          <a:lstStyle/>
          <a:p>
            <a:endParaRPr>
              <a:latin typeface="+mj-lt"/>
            </a:endParaRPr>
          </a:p>
        </p:txBody>
      </p:sp>
      <p:sp>
        <p:nvSpPr>
          <p:cNvPr id="47" name="object 46"/>
          <p:cNvSpPr/>
          <p:nvPr/>
        </p:nvSpPr>
        <p:spPr>
          <a:xfrm>
            <a:off x="5408022" y="5047705"/>
            <a:ext cx="876300" cy="373379"/>
          </a:xfrm>
          <a:prstGeom prst="rect">
            <a:avLst/>
          </a:prstGeom>
          <a:blipFill>
            <a:blip r:embed="rId31" cstate="print"/>
            <a:stretch>
              <a:fillRect/>
            </a:stretch>
          </a:blipFill>
        </p:spPr>
        <p:txBody>
          <a:bodyPr wrap="square" lIns="0" tIns="0" rIns="0" bIns="0" rtlCol="0"/>
          <a:lstStyle/>
          <a:p>
            <a:endParaRPr>
              <a:latin typeface="+mj-lt"/>
            </a:endParaRPr>
          </a:p>
        </p:txBody>
      </p:sp>
      <p:sp>
        <p:nvSpPr>
          <p:cNvPr id="48" name="object 47"/>
          <p:cNvSpPr/>
          <p:nvPr/>
        </p:nvSpPr>
        <p:spPr>
          <a:xfrm>
            <a:off x="5430883" y="5070566"/>
            <a:ext cx="830580" cy="327660"/>
          </a:xfrm>
          <a:prstGeom prst="rect">
            <a:avLst/>
          </a:prstGeom>
          <a:blipFill>
            <a:blip r:embed="rId32" cstate="print"/>
            <a:stretch>
              <a:fillRect/>
            </a:stretch>
          </a:blipFill>
        </p:spPr>
        <p:txBody>
          <a:bodyPr wrap="square" lIns="0" tIns="0" rIns="0" bIns="0" rtlCol="0"/>
          <a:lstStyle/>
          <a:p>
            <a:endParaRPr>
              <a:latin typeface="+mj-lt"/>
            </a:endParaRPr>
          </a:p>
        </p:txBody>
      </p:sp>
      <p:sp>
        <p:nvSpPr>
          <p:cNvPr id="49" name="object 48"/>
          <p:cNvSpPr/>
          <p:nvPr/>
        </p:nvSpPr>
        <p:spPr>
          <a:xfrm>
            <a:off x="5511654" y="5151592"/>
            <a:ext cx="668909" cy="166497"/>
          </a:xfrm>
          <a:prstGeom prst="rect">
            <a:avLst/>
          </a:prstGeom>
          <a:blipFill>
            <a:blip r:embed="rId33" cstate="print"/>
            <a:stretch>
              <a:fillRect/>
            </a:stretch>
          </a:blipFill>
        </p:spPr>
        <p:txBody>
          <a:bodyPr wrap="square" lIns="0" tIns="0" rIns="0" bIns="0" rtlCol="0"/>
          <a:lstStyle/>
          <a:p>
            <a:endParaRPr>
              <a:latin typeface="+mj-lt"/>
            </a:endParaRPr>
          </a:p>
        </p:txBody>
      </p:sp>
      <p:sp>
        <p:nvSpPr>
          <p:cNvPr id="50" name="object 49"/>
          <p:cNvSpPr/>
          <p:nvPr/>
        </p:nvSpPr>
        <p:spPr>
          <a:xfrm>
            <a:off x="6409290" y="5027893"/>
            <a:ext cx="1246631" cy="393191"/>
          </a:xfrm>
          <a:prstGeom prst="rect">
            <a:avLst/>
          </a:prstGeom>
          <a:blipFill>
            <a:blip r:embed="rId34" cstate="print"/>
            <a:stretch>
              <a:fillRect/>
            </a:stretch>
          </a:blipFill>
        </p:spPr>
        <p:txBody>
          <a:bodyPr wrap="square" lIns="0" tIns="0" rIns="0" bIns="0" rtlCol="0"/>
          <a:lstStyle/>
          <a:p>
            <a:endParaRPr>
              <a:latin typeface="+mj-lt"/>
            </a:endParaRPr>
          </a:p>
        </p:txBody>
      </p:sp>
      <p:sp>
        <p:nvSpPr>
          <p:cNvPr id="51" name="object 50"/>
          <p:cNvSpPr/>
          <p:nvPr/>
        </p:nvSpPr>
        <p:spPr>
          <a:xfrm>
            <a:off x="6432151" y="5050754"/>
            <a:ext cx="1200912" cy="347471"/>
          </a:xfrm>
          <a:prstGeom prst="rect">
            <a:avLst/>
          </a:prstGeom>
          <a:blipFill>
            <a:blip r:embed="rId35" cstate="print"/>
            <a:stretch>
              <a:fillRect/>
            </a:stretch>
          </a:blipFill>
        </p:spPr>
        <p:txBody>
          <a:bodyPr wrap="square" lIns="0" tIns="0" rIns="0" bIns="0" rtlCol="0"/>
          <a:lstStyle/>
          <a:p>
            <a:endParaRPr>
              <a:latin typeface="+mj-lt"/>
            </a:endParaRPr>
          </a:p>
        </p:txBody>
      </p:sp>
      <p:sp>
        <p:nvSpPr>
          <p:cNvPr id="52" name="object 51"/>
          <p:cNvSpPr/>
          <p:nvPr/>
        </p:nvSpPr>
        <p:spPr>
          <a:xfrm>
            <a:off x="6513431" y="5131780"/>
            <a:ext cx="1038733" cy="186309"/>
          </a:xfrm>
          <a:prstGeom prst="rect">
            <a:avLst/>
          </a:prstGeom>
          <a:blipFill>
            <a:blip r:embed="rId36" cstate="print"/>
            <a:stretch>
              <a:fillRect/>
            </a:stretch>
          </a:blipFill>
        </p:spPr>
        <p:txBody>
          <a:bodyPr wrap="square" lIns="0" tIns="0" rIns="0" bIns="0" rtlCol="0"/>
          <a:lstStyle/>
          <a:p>
            <a:endParaRPr>
              <a:latin typeface="+mj-lt"/>
            </a:endParaRPr>
          </a:p>
        </p:txBody>
      </p:sp>
      <p:sp>
        <p:nvSpPr>
          <p:cNvPr id="53" name="object 52"/>
          <p:cNvSpPr/>
          <p:nvPr/>
        </p:nvSpPr>
        <p:spPr>
          <a:xfrm>
            <a:off x="7761078" y="5072090"/>
            <a:ext cx="341376" cy="390144"/>
          </a:xfrm>
          <a:prstGeom prst="rect">
            <a:avLst/>
          </a:prstGeom>
          <a:blipFill>
            <a:blip r:embed="rId37" cstate="print"/>
            <a:stretch>
              <a:fillRect/>
            </a:stretch>
          </a:blipFill>
        </p:spPr>
        <p:txBody>
          <a:bodyPr wrap="square" lIns="0" tIns="0" rIns="0" bIns="0" rtlCol="0"/>
          <a:lstStyle/>
          <a:p>
            <a:endParaRPr>
              <a:latin typeface="+mj-lt"/>
            </a:endParaRPr>
          </a:p>
        </p:txBody>
      </p:sp>
      <p:sp>
        <p:nvSpPr>
          <p:cNvPr id="54" name="object 53"/>
          <p:cNvSpPr/>
          <p:nvPr/>
        </p:nvSpPr>
        <p:spPr>
          <a:xfrm>
            <a:off x="7783939" y="5094949"/>
            <a:ext cx="295655" cy="344424"/>
          </a:xfrm>
          <a:prstGeom prst="rect">
            <a:avLst/>
          </a:prstGeom>
          <a:blipFill>
            <a:blip r:embed="rId38" cstate="print"/>
            <a:stretch>
              <a:fillRect/>
            </a:stretch>
          </a:blipFill>
        </p:spPr>
        <p:txBody>
          <a:bodyPr wrap="square" lIns="0" tIns="0" rIns="0" bIns="0" rtlCol="0"/>
          <a:lstStyle/>
          <a:p>
            <a:endParaRPr>
              <a:latin typeface="+mj-lt"/>
            </a:endParaRPr>
          </a:p>
        </p:txBody>
      </p:sp>
      <p:sp>
        <p:nvSpPr>
          <p:cNvPr id="55" name="object 54"/>
          <p:cNvSpPr/>
          <p:nvPr/>
        </p:nvSpPr>
        <p:spPr>
          <a:xfrm>
            <a:off x="7864838" y="5175722"/>
            <a:ext cx="134620" cy="183642"/>
          </a:xfrm>
          <a:prstGeom prst="rect">
            <a:avLst/>
          </a:prstGeom>
          <a:blipFill>
            <a:blip r:embed="rId39" cstate="print"/>
            <a:stretch>
              <a:fillRect/>
            </a:stretch>
          </a:blipFill>
        </p:spPr>
        <p:txBody>
          <a:bodyPr wrap="square" lIns="0" tIns="0" rIns="0" bIns="0" rtlCol="0"/>
          <a:lstStyle/>
          <a:p>
            <a:endParaRPr>
              <a:latin typeface="+mj-lt"/>
            </a:endParaRPr>
          </a:p>
        </p:txBody>
      </p:sp>
      <p:sp>
        <p:nvSpPr>
          <p:cNvPr id="56" name="object 55"/>
          <p:cNvSpPr/>
          <p:nvPr/>
        </p:nvSpPr>
        <p:spPr>
          <a:xfrm>
            <a:off x="8203038" y="5017225"/>
            <a:ext cx="1252727" cy="403859"/>
          </a:xfrm>
          <a:prstGeom prst="rect">
            <a:avLst/>
          </a:prstGeom>
          <a:blipFill>
            <a:blip r:embed="rId40" cstate="print"/>
            <a:stretch>
              <a:fillRect/>
            </a:stretch>
          </a:blipFill>
        </p:spPr>
        <p:txBody>
          <a:bodyPr wrap="square" lIns="0" tIns="0" rIns="0" bIns="0" rtlCol="0"/>
          <a:lstStyle/>
          <a:p>
            <a:endParaRPr>
              <a:latin typeface="+mj-lt"/>
            </a:endParaRPr>
          </a:p>
        </p:txBody>
      </p:sp>
      <p:sp>
        <p:nvSpPr>
          <p:cNvPr id="57" name="object 56"/>
          <p:cNvSpPr/>
          <p:nvPr/>
        </p:nvSpPr>
        <p:spPr>
          <a:xfrm>
            <a:off x="8225899" y="5040086"/>
            <a:ext cx="1207007" cy="358139"/>
          </a:xfrm>
          <a:prstGeom prst="rect">
            <a:avLst/>
          </a:prstGeom>
          <a:blipFill>
            <a:blip r:embed="rId41" cstate="print"/>
            <a:stretch>
              <a:fillRect/>
            </a:stretch>
          </a:blipFill>
        </p:spPr>
        <p:txBody>
          <a:bodyPr wrap="square" lIns="0" tIns="0" rIns="0" bIns="0" rtlCol="0"/>
          <a:lstStyle/>
          <a:p>
            <a:endParaRPr>
              <a:latin typeface="+mj-lt"/>
            </a:endParaRPr>
          </a:p>
        </p:txBody>
      </p:sp>
      <p:sp>
        <p:nvSpPr>
          <p:cNvPr id="58" name="object 57"/>
          <p:cNvSpPr/>
          <p:nvPr/>
        </p:nvSpPr>
        <p:spPr>
          <a:xfrm>
            <a:off x="8307433" y="5120730"/>
            <a:ext cx="1044575" cy="197358"/>
          </a:xfrm>
          <a:prstGeom prst="rect">
            <a:avLst/>
          </a:prstGeom>
          <a:blipFill>
            <a:blip r:embed="rId42" cstate="print"/>
            <a:stretch>
              <a:fillRect/>
            </a:stretch>
          </a:blipFill>
        </p:spPr>
        <p:txBody>
          <a:bodyPr wrap="square" lIns="0" tIns="0" rIns="0" bIns="0" rtlCol="0"/>
          <a:lstStyle/>
          <a:p>
            <a:endParaRPr>
              <a:latin typeface="+mj-lt"/>
            </a:endParaRPr>
          </a:p>
        </p:txBody>
      </p:sp>
      <p:sp>
        <p:nvSpPr>
          <p:cNvPr id="59" name="object 58"/>
          <p:cNvSpPr/>
          <p:nvPr/>
        </p:nvSpPr>
        <p:spPr>
          <a:xfrm>
            <a:off x="9269838" y="5165054"/>
            <a:ext cx="252983" cy="254508"/>
          </a:xfrm>
          <a:prstGeom prst="rect">
            <a:avLst/>
          </a:prstGeom>
          <a:blipFill>
            <a:blip r:embed="rId43" cstate="print"/>
            <a:stretch>
              <a:fillRect/>
            </a:stretch>
          </a:blipFill>
        </p:spPr>
        <p:txBody>
          <a:bodyPr wrap="square" lIns="0" tIns="0" rIns="0" bIns="0" rtlCol="0"/>
          <a:lstStyle/>
          <a:p>
            <a:endParaRPr>
              <a:latin typeface="+mj-lt"/>
            </a:endParaRPr>
          </a:p>
        </p:txBody>
      </p:sp>
      <p:sp>
        <p:nvSpPr>
          <p:cNvPr id="60" name="object 59"/>
          <p:cNvSpPr/>
          <p:nvPr/>
        </p:nvSpPr>
        <p:spPr>
          <a:xfrm>
            <a:off x="9292699" y="5187913"/>
            <a:ext cx="207264" cy="208787"/>
          </a:xfrm>
          <a:prstGeom prst="rect">
            <a:avLst/>
          </a:prstGeom>
          <a:blipFill>
            <a:blip r:embed="rId44" cstate="print"/>
            <a:stretch>
              <a:fillRect/>
            </a:stretch>
          </a:blipFill>
        </p:spPr>
        <p:txBody>
          <a:bodyPr wrap="square" lIns="0" tIns="0" rIns="0" bIns="0" rtlCol="0"/>
          <a:lstStyle/>
          <a:p>
            <a:endParaRPr>
              <a:latin typeface="+mj-lt"/>
            </a:endParaRPr>
          </a:p>
        </p:txBody>
      </p:sp>
      <p:sp>
        <p:nvSpPr>
          <p:cNvPr id="61" name="object 60"/>
          <p:cNvSpPr/>
          <p:nvPr/>
        </p:nvSpPr>
        <p:spPr>
          <a:xfrm>
            <a:off x="9381979" y="5278580"/>
            <a:ext cx="27940" cy="27940"/>
          </a:xfrm>
          <a:custGeom>
            <a:avLst/>
            <a:gdLst/>
            <a:ahLst/>
            <a:cxnLst/>
            <a:rect l="l" t="t" r="r" b="b"/>
            <a:pathLst>
              <a:path w="27940" h="27939">
                <a:moveTo>
                  <a:pt x="0" y="27570"/>
                </a:moveTo>
                <a:lnTo>
                  <a:pt x="27570" y="27570"/>
                </a:lnTo>
                <a:lnTo>
                  <a:pt x="27570" y="0"/>
                </a:lnTo>
                <a:lnTo>
                  <a:pt x="0" y="0"/>
                </a:lnTo>
                <a:lnTo>
                  <a:pt x="0" y="27570"/>
                </a:lnTo>
                <a:close/>
              </a:path>
            </a:pathLst>
          </a:custGeom>
          <a:solidFill>
            <a:srgbClr val="FFFFFF"/>
          </a:solidFill>
        </p:spPr>
        <p:txBody>
          <a:bodyPr wrap="square" lIns="0" tIns="0" rIns="0" bIns="0" rtlCol="0"/>
          <a:lstStyle/>
          <a:p>
            <a:endParaRPr>
              <a:latin typeface="+mj-lt"/>
            </a:endParaRPr>
          </a:p>
        </p:txBody>
      </p:sp>
      <p:sp>
        <p:nvSpPr>
          <p:cNvPr id="62" name="object 61"/>
          <p:cNvSpPr/>
          <p:nvPr/>
        </p:nvSpPr>
        <p:spPr>
          <a:xfrm>
            <a:off x="9381979" y="5278580"/>
            <a:ext cx="27940" cy="27940"/>
          </a:xfrm>
          <a:custGeom>
            <a:avLst/>
            <a:gdLst/>
            <a:ahLst/>
            <a:cxnLst/>
            <a:rect l="l" t="t" r="r" b="b"/>
            <a:pathLst>
              <a:path w="27940" h="27939">
                <a:moveTo>
                  <a:pt x="0" y="27570"/>
                </a:moveTo>
                <a:lnTo>
                  <a:pt x="27570" y="27570"/>
                </a:lnTo>
                <a:lnTo>
                  <a:pt x="27570" y="0"/>
                </a:lnTo>
                <a:lnTo>
                  <a:pt x="0" y="0"/>
                </a:lnTo>
                <a:lnTo>
                  <a:pt x="0" y="27570"/>
                </a:lnTo>
                <a:close/>
              </a:path>
            </a:pathLst>
          </a:custGeom>
          <a:ln w="18288">
            <a:solidFill>
              <a:srgbClr val="FFFFFF"/>
            </a:solidFill>
          </a:ln>
        </p:spPr>
        <p:txBody>
          <a:bodyPr wrap="square" lIns="0" tIns="0" rIns="0" bIns="0" rtlCol="0"/>
          <a:lstStyle/>
          <a:p>
            <a:endParaRPr>
              <a:latin typeface="+mj-lt"/>
            </a:endParaRPr>
          </a:p>
        </p:txBody>
      </p:sp>
      <p:sp>
        <p:nvSpPr>
          <p:cNvPr id="63" name="object 62"/>
          <p:cNvSpPr/>
          <p:nvPr/>
        </p:nvSpPr>
        <p:spPr>
          <a:xfrm>
            <a:off x="9653886" y="5027893"/>
            <a:ext cx="565403" cy="393191"/>
          </a:xfrm>
          <a:prstGeom prst="rect">
            <a:avLst/>
          </a:prstGeom>
          <a:blipFill>
            <a:blip r:embed="rId45" cstate="print"/>
            <a:stretch>
              <a:fillRect/>
            </a:stretch>
          </a:blipFill>
        </p:spPr>
        <p:txBody>
          <a:bodyPr wrap="square" lIns="0" tIns="0" rIns="0" bIns="0" rtlCol="0"/>
          <a:lstStyle/>
          <a:p>
            <a:endParaRPr>
              <a:latin typeface="+mj-lt"/>
            </a:endParaRPr>
          </a:p>
        </p:txBody>
      </p:sp>
      <p:sp>
        <p:nvSpPr>
          <p:cNvPr id="64" name="object 63"/>
          <p:cNvSpPr/>
          <p:nvPr/>
        </p:nvSpPr>
        <p:spPr>
          <a:xfrm>
            <a:off x="9676747" y="5050754"/>
            <a:ext cx="519683" cy="347471"/>
          </a:xfrm>
          <a:prstGeom prst="rect">
            <a:avLst/>
          </a:prstGeom>
          <a:blipFill>
            <a:blip r:embed="rId46" cstate="print"/>
            <a:stretch>
              <a:fillRect/>
            </a:stretch>
          </a:blipFill>
        </p:spPr>
        <p:txBody>
          <a:bodyPr wrap="square" lIns="0" tIns="0" rIns="0" bIns="0" rtlCol="0"/>
          <a:lstStyle/>
          <a:p>
            <a:endParaRPr>
              <a:latin typeface="+mj-lt"/>
            </a:endParaRPr>
          </a:p>
        </p:txBody>
      </p:sp>
      <p:sp>
        <p:nvSpPr>
          <p:cNvPr id="65" name="object 64"/>
          <p:cNvSpPr/>
          <p:nvPr/>
        </p:nvSpPr>
        <p:spPr>
          <a:xfrm>
            <a:off x="9766536" y="5140924"/>
            <a:ext cx="340360" cy="168275"/>
          </a:xfrm>
          <a:custGeom>
            <a:avLst/>
            <a:gdLst/>
            <a:ahLst/>
            <a:cxnLst/>
            <a:rect l="l" t="t" r="r" b="b"/>
            <a:pathLst>
              <a:path w="340359" h="168275">
                <a:moveTo>
                  <a:pt x="170814" y="41275"/>
                </a:moveTo>
                <a:lnTo>
                  <a:pt x="128524" y="58293"/>
                </a:lnTo>
                <a:lnTo>
                  <a:pt x="113029" y="104648"/>
                </a:lnTo>
                <a:lnTo>
                  <a:pt x="114004" y="118479"/>
                </a:lnTo>
                <a:lnTo>
                  <a:pt x="137025" y="158376"/>
                </a:lnTo>
                <a:lnTo>
                  <a:pt x="170814" y="168021"/>
                </a:lnTo>
                <a:lnTo>
                  <a:pt x="183459" y="166949"/>
                </a:lnTo>
                <a:lnTo>
                  <a:pt x="194722" y="163734"/>
                </a:lnTo>
                <a:lnTo>
                  <a:pt x="204604" y="158376"/>
                </a:lnTo>
                <a:lnTo>
                  <a:pt x="212386" y="151511"/>
                </a:lnTo>
                <a:lnTo>
                  <a:pt x="170814" y="151511"/>
                </a:lnTo>
                <a:lnTo>
                  <a:pt x="163077" y="150729"/>
                </a:lnTo>
                <a:lnTo>
                  <a:pt x="136967" y="115171"/>
                </a:lnTo>
                <a:lnTo>
                  <a:pt x="136398" y="104648"/>
                </a:lnTo>
                <a:lnTo>
                  <a:pt x="136967" y="94071"/>
                </a:lnTo>
                <a:lnTo>
                  <a:pt x="156257" y="60848"/>
                </a:lnTo>
                <a:lnTo>
                  <a:pt x="170814" y="57785"/>
                </a:lnTo>
                <a:lnTo>
                  <a:pt x="212524" y="57785"/>
                </a:lnTo>
                <a:lnTo>
                  <a:pt x="204604" y="50865"/>
                </a:lnTo>
                <a:lnTo>
                  <a:pt x="194722" y="45545"/>
                </a:lnTo>
                <a:lnTo>
                  <a:pt x="183459" y="42344"/>
                </a:lnTo>
                <a:lnTo>
                  <a:pt x="170814" y="41275"/>
                </a:lnTo>
                <a:close/>
              </a:path>
              <a:path w="340359" h="168275">
                <a:moveTo>
                  <a:pt x="212524" y="57785"/>
                </a:moveTo>
                <a:lnTo>
                  <a:pt x="170814" y="57785"/>
                </a:lnTo>
                <a:lnTo>
                  <a:pt x="178534" y="58548"/>
                </a:lnTo>
                <a:lnTo>
                  <a:pt x="185324" y="60848"/>
                </a:lnTo>
                <a:lnTo>
                  <a:pt x="204662" y="94071"/>
                </a:lnTo>
                <a:lnTo>
                  <a:pt x="205231" y="104648"/>
                </a:lnTo>
                <a:lnTo>
                  <a:pt x="204662" y="115171"/>
                </a:lnTo>
                <a:lnTo>
                  <a:pt x="185324" y="148399"/>
                </a:lnTo>
                <a:lnTo>
                  <a:pt x="170814" y="151511"/>
                </a:lnTo>
                <a:lnTo>
                  <a:pt x="212386" y="151511"/>
                </a:lnTo>
                <a:lnTo>
                  <a:pt x="228600" y="104648"/>
                </a:lnTo>
                <a:lnTo>
                  <a:pt x="227625" y="90761"/>
                </a:lnTo>
                <a:lnTo>
                  <a:pt x="224710" y="78422"/>
                </a:lnTo>
                <a:lnTo>
                  <a:pt x="219866" y="67607"/>
                </a:lnTo>
                <a:lnTo>
                  <a:pt x="213105" y="58293"/>
                </a:lnTo>
                <a:lnTo>
                  <a:pt x="212524" y="57785"/>
                </a:lnTo>
                <a:close/>
              </a:path>
              <a:path w="340359" h="168275">
                <a:moveTo>
                  <a:pt x="258317" y="140716"/>
                </a:moveTo>
                <a:lnTo>
                  <a:pt x="258317" y="160909"/>
                </a:lnTo>
                <a:lnTo>
                  <a:pt x="268676" y="164002"/>
                </a:lnTo>
                <a:lnTo>
                  <a:pt x="278225" y="166227"/>
                </a:lnTo>
                <a:lnTo>
                  <a:pt x="286964" y="167570"/>
                </a:lnTo>
                <a:lnTo>
                  <a:pt x="294893" y="168021"/>
                </a:lnTo>
                <a:lnTo>
                  <a:pt x="304327" y="167378"/>
                </a:lnTo>
                <a:lnTo>
                  <a:pt x="333187" y="151511"/>
                </a:lnTo>
                <a:lnTo>
                  <a:pt x="295782" y="151511"/>
                </a:lnTo>
                <a:lnTo>
                  <a:pt x="287500" y="150842"/>
                </a:lnTo>
                <a:lnTo>
                  <a:pt x="278479" y="148828"/>
                </a:lnTo>
                <a:lnTo>
                  <a:pt x="268743" y="145456"/>
                </a:lnTo>
                <a:lnTo>
                  <a:pt x="258317" y="140716"/>
                </a:lnTo>
                <a:close/>
              </a:path>
              <a:path w="340359" h="168275">
                <a:moveTo>
                  <a:pt x="307721" y="41275"/>
                </a:moveTo>
                <a:lnTo>
                  <a:pt x="300989" y="41275"/>
                </a:lnTo>
                <a:lnTo>
                  <a:pt x="291722" y="41846"/>
                </a:lnTo>
                <a:lnTo>
                  <a:pt x="259665" y="67831"/>
                </a:lnTo>
                <a:lnTo>
                  <a:pt x="258952" y="75311"/>
                </a:lnTo>
                <a:lnTo>
                  <a:pt x="260738" y="85790"/>
                </a:lnTo>
                <a:lnTo>
                  <a:pt x="266096" y="94948"/>
                </a:lnTo>
                <a:lnTo>
                  <a:pt x="275026" y="102796"/>
                </a:lnTo>
                <a:lnTo>
                  <a:pt x="287527" y="109347"/>
                </a:lnTo>
                <a:lnTo>
                  <a:pt x="300354" y="114808"/>
                </a:lnTo>
                <a:lnTo>
                  <a:pt x="308022" y="118760"/>
                </a:lnTo>
                <a:lnTo>
                  <a:pt x="313499" y="123190"/>
                </a:lnTo>
                <a:lnTo>
                  <a:pt x="316785" y="128095"/>
                </a:lnTo>
                <a:lnTo>
                  <a:pt x="317880" y="133477"/>
                </a:lnTo>
                <a:lnTo>
                  <a:pt x="317880" y="138684"/>
                </a:lnTo>
                <a:lnTo>
                  <a:pt x="315722" y="142875"/>
                </a:lnTo>
                <a:lnTo>
                  <a:pt x="311530" y="146304"/>
                </a:lnTo>
                <a:lnTo>
                  <a:pt x="307466" y="149733"/>
                </a:lnTo>
                <a:lnTo>
                  <a:pt x="302132" y="151511"/>
                </a:lnTo>
                <a:lnTo>
                  <a:pt x="333187" y="151511"/>
                </a:lnTo>
                <a:lnTo>
                  <a:pt x="336692" y="146018"/>
                </a:lnTo>
                <a:lnTo>
                  <a:pt x="339064" y="139088"/>
                </a:lnTo>
                <a:lnTo>
                  <a:pt x="339851" y="131445"/>
                </a:lnTo>
                <a:lnTo>
                  <a:pt x="339851" y="123063"/>
                </a:lnTo>
                <a:lnTo>
                  <a:pt x="306831" y="94488"/>
                </a:lnTo>
                <a:lnTo>
                  <a:pt x="285623" y="85471"/>
                </a:lnTo>
                <a:lnTo>
                  <a:pt x="280161" y="79883"/>
                </a:lnTo>
                <a:lnTo>
                  <a:pt x="280161" y="68580"/>
                </a:lnTo>
                <a:lnTo>
                  <a:pt x="282193" y="64770"/>
                </a:lnTo>
                <a:lnTo>
                  <a:pt x="289813" y="59182"/>
                </a:lnTo>
                <a:lnTo>
                  <a:pt x="294893" y="57785"/>
                </a:lnTo>
                <a:lnTo>
                  <a:pt x="330707" y="57785"/>
                </a:lnTo>
                <a:lnTo>
                  <a:pt x="330707" y="44958"/>
                </a:lnTo>
                <a:lnTo>
                  <a:pt x="326135" y="44069"/>
                </a:lnTo>
                <a:lnTo>
                  <a:pt x="316102" y="42291"/>
                </a:lnTo>
                <a:lnTo>
                  <a:pt x="307721" y="41275"/>
                </a:lnTo>
                <a:close/>
              </a:path>
              <a:path w="340359" h="168275">
                <a:moveTo>
                  <a:pt x="330707" y="57785"/>
                </a:moveTo>
                <a:lnTo>
                  <a:pt x="301371" y="57785"/>
                </a:lnTo>
                <a:lnTo>
                  <a:pt x="307276" y="58138"/>
                </a:lnTo>
                <a:lnTo>
                  <a:pt x="314134" y="59182"/>
                </a:lnTo>
                <a:lnTo>
                  <a:pt x="321944" y="60892"/>
                </a:lnTo>
                <a:lnTo>
                  <a:pt x="330707" y="63246"/>
                </a:lnTo>
                <a:lnTo>
                  <a:pt x="330707" y="57785"/>
                </a:lnTo>
                <a:close/>
              </a:path>
              <a:path w="340359" h="168275">
                <a:moveTo>
                  <a:pt x="23495" y="0"/>
                </a:moveTo>
                <a:lnTo>
                  <a:pt x="0" y="0"/>
                </a:lnTo>
                <a:lnTo>
                  <a:pt x="0" y="165227"/>
                </a:lnTo>
                <a:lnTo>
                  <a:pt x="97789" y="165227"/>
                </a:lnTo>
                <a:lnTo>
                  <a:pt x="97789" y="147701"/>
                </a:lnTo>
                <a:lnTo>
                  <a:pt x="23495" y="147701"/>
                </a:lnTo>
                <a:lnTo>
                  <a:pt x="23495" y="0"/>
                </a:lnTo>
                <a:close/>
              </a:path>
            </a:pathLst>
          </a:custGeom>
          <a:solidFill>
            <a:srgbClr val="FFFFFF"/>
          </a:solidFill>
        </p:spPr>
        <p:txBody>
          <a:bodyPr wrap="square" lIns="0" tIns="0" rIns="0" bIns="0" rtlCol="0"/>
          <a:lstStyle/>
          <a:p>
            <a:endParaRPr>
              <a:latin typeface="+mj-lt"/>
            </a:endParaRPr>
          </a:p>
        </p:txBody>
      </p:sp>
      <p:sp>
        <p:nvSpPr>
          <p:cNvPr id="66" name="object 65"/>
          <p:cNvSpPr/>
          <p:nvPr/>
        </p:nvSpPr>
        <p:spPr>
          <a:xfrm>
            <a:off x="9757391" y="5131780"/>
            <a:ext cx="358140" cy="186309"/>
          </a:xfrm>
          <a:prstGeom prst="rect">
            <a:avLst/>
          </a:prstGeom>
          <a:blipFill>
            <a:blip r:embed="rId47" cstate="print"/>
            <a:stretch>
              <a:fillRect/>
            </a:stretch>
          </a:blipFill>
        </p:spPr>
        <p:txBody>
          <a:bodyPr wrap="square" lIns="0" tIns="0" rIns="0" bIns="0" rtlCol="0"/>
          <a:lstStyle/>
          <a:p>
            <a:endParaRPr>
              <a:latin typeface="+mj-lt"/>
            </a:endParaRPr>
          </a:p>
        </p:txBody>
      </p:sp>
      <p:sp>
        <p:nvSpPr>
          <p:cNvPr id="67" name="object 66"/>
          <p:cNvSpPr/>
          <p:nvPr/>
        </p:nvSpPr>
        <p:spPr>
          <a:xfrm>
            <a:off x="5408022" y="5291546"/>
            <a:ext cx="1595627" cy="448056"/>
          </a:xfrm>
          <a:prstGeom prst="rect">
            <a:avLst/>
          </a:prstGeom>
          <a:blipFill>
            <a:blip r:embed="rId48" cstate="print"/>
            <a:stretch>
              <a:fillRect/>
            </a:stretch>
          </a:blipFill>
        </p:spPr>
        <p:txBody>
          <a:bodyPr wrap="square" lIns="0" tIns="0" rIns="0" bIns="0" rtlCol="0"/>
          <a:lstStyle/>
          <a:p>
            <a:endParaRPr>
              <a:latin typeface="+mj-lt"/>
            </a:endParaRPr>
          </a:p>
        </p:txBody>
      </p:sp>
      <p:sp>
        <p:nvSpPr>
          <p:cNvPr id="68" name="object 67"/>
          <p:cNvSpPr/>
          <p:nvPr/>
        </p:nvSpPr>
        <p:spPr>
          <a:xfrm>
            <a:off x="5430883" y="5314405"/>
            <a:ext cx="1549908" cy="402335"/>
          </a:xfrm>
          <a:prstGeom prst="rect">
            <a:avLst/>
          </a:prstGeom>
          <a:blipFill>
            <a:blip r:embed="rId49" cstate="print"/>
            <a:stretch>
              <a:fillRect/>
            </a:stretch>
          </a:blipFill>
        </p:spPr>
        <p:txBody>
          <a:bodyPr wrap="square" lIns="0" tIns="0" rIns="0" bIns="0" rtlCol="0"/>
          <a:lstStyle/>
          <a:p>
            <a:endParaRPr>
              <a:latin typeface="+mj-lt"/>
            </a:endParaRPr>
          </a:p>
        </p:txBody>
      </p:sp>
      <p:sp>
        <p:nvSpPr>
          <p:cNvPr id="69" name="object 68"/>
          <p:cNvSpPr/>
          <p:nvPr/>
        </p:nvSpPr>
        <p:spPr>
          <a:xfrm>
            <a:off x="5511654" y="5395050"/>
            <a:ext cx="1388237" cy="241300"/>
          </a:xfrm>
          <a:prstGeom prst="rect">
            <a:avLst/>
          </a:prstGeom>
          <a:blipFill>
            <a:blip r:embed="rId50" cstate="print"/>
            <a:stretch>
              <a:fillRect/>
            </a:stretch>
          </a:blipFill>
        </p:spPr>
        <p:txBody>
          <a:bodyPr wrap="square" lIns="0" tIns="0" rIns="0" bIns="0" rtlCol="0"/>
          <a:lstStyle/>
          <a:p>
            <a:endParaRPr>
              <a:latin typeface="+mj-lt"/>
            </a:endParaRPr>
          </a:p>
        </p:txBody>
      </p:sp>
      <p:sp>
        <p:nvSpPr>
          <p:cNvPr id="70" name="object 69"/>
          <p:cNvSpPr/>
          <p:nvPr/>
        </p:nvSpPr>
        <p:spPr>
          <a:xfrm>
            <a:off x="6909163" y="5343361"/>
            <a:ext cx="609600" cy="393191"/>
          </a:xfrm>
          <a:prstGeom prst="rect">
            <a:avLst/>
          </a:prstGeom>
          <a:blipFill>
            <a:blip r:embed="rId51" cstate="print"/>
            <a:stretch>
              <a:fillRect/>
            </a:stretch>
          </a:blipFill>
        </p:spPr>
        <p:txBody>
          <a:bodyPr wrap="square" lIns="0" tIns="0" rIns="0" bIns="0" rtlCol="0"/>
          <a:lstStyle/>
          <a:p>
            <a:endParaRPr>
              <a:latin typeface="+mj-lt"/>
            </a:endParaRPr>
          </a:p>
        </p:txBody>
      </p:sp>
      <p:sp>
        <p:nvSpPr>
          <p:cNvPr id="71" name="object 70"/>
          <p:cNvSpPr/>
          <p:nvPr/>
        </p:nvSpPr>
        <p:spPr>
          <a:xfrm>
            <a:off x="6932022" y="5366222"/>
            <a:ext cx="563879" cy="347472"/>
          </a:xfrm>
          <a:prstGeom prst="rect">
            <a:avLst/>
          </a:prstGeom>
          <a:blipFill>
            <a:blip r:embed="rId52" cstate="print"/>
            <a:stretch>
              <a:fillRect/>
            </a:stretch>
          </a:blipFill>
        </p:spPr>
        <p:txBody>
          <a:bodyPr wrap="square" lIns="0" tIns="0" rIns="0" bIns="0" rtlCol="0"/>
          <a:lstStyle/>
          <a:p>
            <a:endParaRPr>
              <a:latin typeface="+mj-lt"/>
            </a:endParaRPr>
          </a:p>
        </p:txBody>
      </p:sp>
      <p:sp>
        <p:nvSpPr>
          <p:cNvPr id="72" name="object 71"/>
          <p:cNvSpPr/>
          <p:nvPr/>
        </p:nvSpPr>
        <p:spPr>
          <a:xfrm>
            <a:off x="7022065" y="5456544"/>
            <a:ext cx="384175" cy="168275"/>
          </a:xfrm>
          <a:custGeom>
            <a:avLst/>
            <a:gdLst/>
            <a:ahLst/>
            <a:cxnLst/>
            <a:rect l="l" t="t" r="r" b="b"/>
            <a:pathLst>
              <a:path w="384175" h="168275">
                <a:moveTo>
                  <a:pt x="337947" y="0"/>
                </a:moveTo>
                <a:lnTo>
                  <a:pt x="299847" y="17614"/>
                </a:lnTo>
                <a:lnTo>
                  <a:pt x="284988" y="62788"/>
                </a:lnTo>
                <a:lnTo>
                  <a:pt x="286035" y="76293"/>
                </a:lnTo>
                <a:lnTo>
                  <a:pt x="310848" y="116684"/>
                </a:lnTo>
                <a:lnTo>
                  <a:pt x="345566" y="126682"/>
                </a:lnTo>
                <a:lnTo>
                  <a:pt x="353855" y="126265"/>
                </a:lnTo>
                <a:lnTo>
                  <a:pt x="362918" y="125012"/>
                </a:lnTo>
                <a:lnTo>
                  <a:pt x="372766" y="122921"/>
                </a:lnTo>
                <a:lnTo>
                  <a:pt x="383413" y="119989"/>
                </a:lnTo>
                <a:lnTo>
                  <a:pt x="383413" y="109943"/>
                </a:lnTo>
                <a:lnTo>
                  <a:pt x="349630" y="109943"/>
                </a:lnTo>
                <a:lnTo>
                  <a:pt x="332986" y="107250"/>
                </a:lnTo>
                <a:lnTo>
                  <a:pt x="320389" y="99172"/>
                </a:lnTo>
                <a:lnTo>
                  <a:pt x="311840" y="85710"/>
                </a:lnTo>
                <a:lnTo>
                  <a:pt x="307339" y="66865"/>
                </a:lnTo>
                <a:lnTo>
                  <a:pt x="383793" y="66865"/>
                </a:lnTo>
                <a:lnTo>
                  <a:pt x="383921" y="60159"/>
                </a:lnTo>
                <a:lnTo>
                  <a:pt x="383385" y="50342"/>
                </a:lnTo>
                <a:lnTo>
                  <a:pt x="308355" y="50342"/>
                </a:lnTo>
                <a:lnTo>
                  <a:pt x="311263" y="35542"/>
                </a:lnTo>
                <a:lnTo>
                  <a:pt x="316944" y="24974"/>
                </a:lnTo>
                <a:lnTo>
                  <a:pt x="325411" y="18635"/>
                </a:lnTo>
                <a:lnTo>
                  <a:pt x="336676" y="16522"/>
                </a:lnTo>
                <a:lnTo>
                  <a:pt x="372490" y="16522"/>
                </a:lnTo>
                <a:lnTo>
                  <a:pt x="371982" y="15684"/>
                </a:lnTo>
                <a:lnTo>
                  <a:pt x="365361" y="8824"/>
                </a:lnTo>
                <a:lnTo>
                  <a:pt x="357489" y="3922"/>
                </a:lnTo>
                <a:lnTo>
                  <a:pt x="348355" y="980"/>
                </a:lnTo>
                <a:lnTo>
                  <a:pt x="337947" y="0"/>
                </a:lnTo>
                <a:close/>
              </a:path>
              <a:path w="384175" h="168275">
                <a:moveTo>
                  <a:pt x="383413" y="102463"/>
                </a:moveTo>
                <a:lnTo>
                  <a:pt x="373812" y="105738"/>
                </a:lnTo>
                <a:lnTo>
                  <a:pt x="364998" y="108075"/>
                </a:lnTo>
                <a:lnTo>
                  <a:pt x="356945" y="109476"/>
                </a:lnTo>
                <a:lnTo>
                  <a:pt x="349630" y="109943"/>
                </a:lnTo>
                <a:lnTo>
                  <a:pt x="383413" y="109943"/>
                </a:lnTo>
                <a:lnTo>
                  <a:pt x="383413" y="102463"/>
                </a:lnTo>
                <a:close/>
              </a:path>
              <a:path w="384175" h="168275">
                <a:moveTo>
                  <a:pt x="372490" y="16522"/>
                </a:moveTo>
                <a:lnTo>
                  <a:pt x="336676" y="16522"/>
                </a:lnTo>
                <a:lnTo>
                  <a:pt x="347678" y="18635"/>
                </a:lnTo>
                <a:lnTo>
                  <a:pt x="355536" y="24974"/>
                </a:lnTo>
                <a:lnTo>
                  <a:pt x="360251" y="35542"/>
                </a:lnTo>
                <a:lnTo>
                  <a:pt x="361823" y="50342"/>
                </a:lnTo>
                <a:lnTo>
                  <a:pt x="383385" y="50342"/>
                </a:lnTo>
                <a:lnTo>
                  <a:pt x="383180" y="46579"/>
                </a:lnTo>
                <a:lnTo>
                  <a:pt x="380952" y="34640"/>
                </a:lnTo>
                <a:lnTo>
                  <a:pt x="377223" y="24342"/>
                </a:lnTo>
                <a:lnTo>
                  <a:pt x="372490" y="16522"/>
                </a:lnTo>
                <a:close/>
              </a:path>
              <a:path w="384175" h="168275">
                <a:moveTo>
                  <a:pt x="109474" y="101130"/>
                </a:moveTo>
                <a:lnTo>
                  <a:pt x="87502" y="101130"/>
                </a:lnTo>
                <a:lnTo>
                  <a:pt x="87502" y="167982"/>
                </a:lnTo>
                <a:lnTo>
                  <a:pt x="109474" y="167982"/>
                </a:lnTo>
                <a:lnTo>
                  <a:pt x="109474" y="101130"/>
                </a:lnTo>
                <a:close/>
              </a:path>
              <a:path w="384175" h="168275">
                <a:moveTo>
                  <a:pt x="51688" y="0"/>
                </a:moveTo>
                <a:lnTo>
                  <a:pt x="14224" y="18414"/>
                </a:lnTo>
                <a:lnTo>
                  <a:pt x="0" y="67081"/>
                </a:lnTo>
                <a:lnTo>
                  <a:pt x="785" y="80189"/>
                </a:lnTo>
                <a:lnTo>
                  <a:pt x="19432" y="117713"/>
                </a:lnTo>
                <a:lnTo>
                  <a:pt x="46989" y="126682"/>
                </a:lnTo>
                <a:lnTo>
                  <a:pt x="59660" y="125086"/>
                </a:lnTo>
                <a:lnTo>
                  <a:pt x="70627" y="120297"/>
                </a:lnTo>
                <a:lnTo>
                  <a:pt x="79904" y="112312"/>
                </a:lnTo>
                <a:lnTo>
                  <a:pt x="83257" y="107378"/>
                </a:lnTo>
                <a:lnTo>
                  <a:pt x="51562" y="107378"/>
                </a:lnTo>
                <a:lnTo>
                  <a:pt x="39227" y="104720"/>
                </a:lnTo>
                <a:lnTo>
                  <a:pt x="30416" y="96747"/>
                </a:lnTo>
                <a:lnTo>
                  <a:pt x="25130" y="83455"/>
                </a:lnTo>
                <a:lnTo>
                  <a:pt x="23367" y="64846"/>
                </a:lnTo>
                <a:lnTo>
                  <a:pt x="23889" y="53949"/>
                </a:lnTo>
                <a:lnTo>
                  <a:pt x="41640" y="19675"/>
                </a:lnTo>
                <a:lnTo>
                  <a:pt x="54990" y="16522"/>
                </a:lnTo>
                <a:lnTo>
                  <a:pt x="87502" y="16522"/>
                </a:lnTo>
                <a:lnTo>
                  <a:pt x="79906" y="9295"/>
                </a:lnTo>
                <a:lnTo>
                  <a:pt x="71405" y="4132"/>
                </a:lnTo>
                <a:lnTo>
                  <a:pt x="61999" y="1033"/>
                </a:lnTo>
                <a:lnTo>
                  <a:pt x="51688" y="0"/>
                </a:lnTo>
                <a:close/>
              </a:path>
              <a:path w="384175" h="168275">
                <a:moveTo>
                  <a:pt x="109474" y="2679"/>
                </a:moveTo>
                <a:lnTo>
                  <a:pt x="87502" y="2679"/>
                </a:lnTo>
                <a:lnTo>
                  <a:pt x="87502" y="16522"/>
                </a:lnTo>
                <a:lnTo>
                  <a:pt x="54990" y="16522"/>
                </a:lnTo>
                <a:lnTo>
                  <a:pt x="62803" y="17463"/>
                </a:lnTo>
                <a:lnTo>
                  <a:pt x="70818" y="20286"/>
                </a:lnTo>
                <a:lnTo>
                  <a:pt x="79047" y="24993"/>
                </a:lnTo>
                <a:lnTo>
                  <a:pt x="87502" y="31584"/>
                </a:lnTo>
                <a:lnTo>
                  <a:pt x="87502" y="87401"/>
                </a:lnTo>
                <a:lnTo>
                  <a:pt x="78672" y="96143"/>
                </a:lnTo>
                <a:lnTo>
                  <a:pt x="69722" y="102385"/>
                </a:lnTo>
                <a:lnTo>
                  <a:pt x="60678" y="106130"/>
                </a:lnTo>
                <a:lnTo>
                  <a:pt x="51562" y="107378"/>
                </a:lnTo>
                <a:lnTo>
                  <a:pt x="83257" y="107378"/>
                </a:lnTo>
                <a:lnTo>
                  <a:pt x="87502" y="101130"/>
                </a:lnTo>
                <a:lnTo>
                  <a:pt x="109474" y="101130"/>
                </a:lnTo>
                <a:lnTo>
                  <a:pt x="109474" y="2679"/>
                </a:lnTo>
                <a:close/>
              </a:path>
              <a:path w="384175" h="168275">
                <a:moveTo>
                  <a:pt x="173481" y="2679"/>
                </a:moveTo>
                <a:lnTo>
                  <a:pt x="151511" y="2679"/>
                </a:lnTo>
                <a:lnTo>
                  <a:pt x="151511" y="89738"/>
                </a:lnTo>
                <a:lnTo>
                  <a:pt x="171862" y="124186"/>
                </a:lnTo>
                <a:lnTo>
                  <a:pt x="186054" y="126682"/>
                </a:lnTo>
                <a:lnTo>
                  <a:pt x="198078" y="125086"/>
                </a:lnTo>
                <a:lnTo>
                  <a:pt x="209184" y="120297"/>
                </a:lnTo>
                <a:lnTo>
                  <a:pt x="219362" y="112312"/>
                </a:lnTo>
                <a:lnTo>
                  <a:pt x="223165" y="107708"/>
                </a:lnTo>
                <a:lnTo>
                  <a:pt x="184530" y="107708"/>
                </a:lnTo>
                <a:lnTo>
                  <a:pt x="180086" y="105790"/>
                </a:lnTo>
                <a:lnTo>
                  <a:pt x="174751" y="98132"/>
                </a:lnTo>
                <a:lnTo>
                  <a:pt x="173481" y="91681"/>
                </a:lnTo>
                <a:lnTo>
                  <a:pt x="173481" y="2679"/>
                </a:lnTo>
                <a:close/>
              </a:path>
              <a:path w="384175" h="168275">
                <a:moveTo>
                  <a:pt x="250571" y="101130"/>
                </a:moveTo>
                <a:lnTo>
                  <a:pt x="228600" y="101130"/>
                </a:lnTo>
                <a:lnTo>
                  <a:pt x="228600" y="123901"/>
                </a:lnTo>
                <a:lnTo>
                  <a:pt x="250571" y="123901"/>
                </a:lnTo>
                <a:lnTo>
                  <a:pt x="250571" y="101130"/>
                </a:lnTo>
                <a:close/>
              </a:path>
              <a:path w="384175" h="168275">
                <a:moveTo>
                  <a:pt x="250571" y="2679"/>
                </a:moveTo>
                <a:lnTo>
                  <a:pt x="228600" y="2679"/>
                </a:lnTo>
                <a:lnTo>
                  <a:pt x="228600" y="81254"/>
                </a:lnTo>
                <a:lnTo>
                  <a:pt x="219523" y="92830"/>
                </a:lnTo>
                <a:lnTo>
                  <a:pt x="210185" y="101096"/>
                </a:lnTo>
                <a:lnTo>
                  <a:pt x="200560" y="106055"/>
                </a:lnTo>
                <a:lnTo>
                  <a:pt x="190626" y="107708"/>
                </a:lnTo>
                <a:lnTo>
                  <a:pt x="223165" y="107708"/>
                </a:lnTo>
                <a:lnTo>
                  <a:pt x="228600" y="101130"/>
                </a:lnTo>
                <a:lnTo>
                  <a:pt x="250571" y="101130"/>
                </a:lnTo>
                <a:lnTo>
                  <a:pt x="250571" y="2679"/>
                </a:lnTo>
                <a:close/>
              </a:path>
            </a:pathLst>
          </a:custGeom>
          <a:solidFill>
            <a:srgbClr val="FFFFFF"/>
          </a:solidFill>
        </p:spPr>
        <p:txBody>
          <a:bodyPr wrap="square" lIns="0" tIns="0" rIns="0" bIns="0" rtlCol="0"/>
          <a:lstStyle/>
          <a:p>
            <a:endParaRPr>
              <a:latin typeface="+mj-lt"/>
            </a:endParaRPr>
          </a:p>
        </p:txBody>
      </p:sp>
      <p:sp>
        <p:nvSpPr>
          <p:cNvPr id="73" name="object 72"/>
          <p:cNvSpPr/>
          <p:nvPr/>
        </p:nvSpPr>
        <p:spPr>
          <a:xfrm>
            <a:off x="7330421" y="5473067"/>
            <a:ext cx="53975" cy="34290"/>
          </a:xfrm>
          <a:custGeom>
            <a:avLst/>
            <a:gdLst/>
            <a:ahLst/>
            <a:cxnLst/>
            <a:rect l="l" t="t" r="r" b="b"/>
            <a:pathLst>
              <a:path w="53975" h="34289">
                <a:moveTo>
                  <a:pt x="28321" y="0"/>
                </a:moveTo>
                <a:lnTo>
                  <a:pt x="17055" y="2112"/>
                </a:lnTo>
                <a:lnTo>
                  <a:pt x="8588" y="8451"/>
                </a:lnTo>
                <a:lnTo>
                  <a:pt x="2907" y="19020"/>
                </a:lnTo>
                <a:lnTo>
                  <a:pt x="0" y="33820"/>
                </a:lnTo>
                <a:lnTo>
                  <a:pt x="53467" y="33820"/>
                </a:lnTo>
                <a:lnTo>
                  <a:pt x="51895" y="19020"/>
                </a:lnTo>
                <a:lnTo>
                  <a:pt x="47180" y="8451"/>
                </a:lnTo>
                <a:lnTo>
                  <a:pt x="39322" y="2112"/>
                </a:lnTo>
                <a:lnTo>
                  <a:pt x="28321" y="0"/>
                </a:lnTo>
                <a:close/>
              </a:path>
            </a:pathLst>
          </a:custGeom>
          <a:ln w="18288">
            <a:solidFill>
              <a:srgbClr val="FFFFFF"/>
            </a:solidFill>
          </a:ln>
        </p:spPr>
        <p:txBody>
          <a:bodyPr wrap="square" lIns="0" tIns="0" rIns="0" bIns="0" rtlCol="0"/>
          <a:lstStyle/>
          <a:p>
            <a:endParaRPr>
              <a:latin typeface="+mj-lt"/>
            </a:endParaRPr>
          </a:p>
        </p:txBody>
      </p:sp>
      <p:sp>
        <p:nvSpPr>
          <p:cNvPr id="74" name="object 73"/>
          <p:cNvSpPr/>
          <p:nvPr/>
        </p:nvSpPr>
        <p:spPr>
          <a:xfrm>
            <a:off x="7045433" y="5473067"/>
            <a:ext cx="64135" cy="91440"/>
          </a:xfrm>
          <a:custGeom>
            <a:avLst/>
            <a:gdLst/>
            <a:ahLst/>
            <a:cxnLst/>
            <a:rect l="l" t="t" r="r" b="b"/>
            <a:pathLst>
              <a:path w="64135" h="91439">
                <a:moveTo>
                  <a:pt x="31623" y="0"/>
                </a:moveTo>
                <a:lnTo>
                  <a:pt x="2079" y="27843"/>
                </a:lnTo>
                <a:lnTo>
                  <a:pt x="0" y="48323"/>
                </a:lnTo>
                <a:lnTo>
                  <a:pt x="1762" y="66933"/>
                </a:lnTo>
                <a:lnTo>
                  <a:pt x="7048" y="80224"/>
                </a:lnTo>
                <a:lnTo>
                  <a:pt x="15859" y="88198"/>
                </a:lnTo>
                <a:lnTo>
                  <a:pt x="28194" y="90855"/>
                </a:lnTo>
                <a:lnTo>
                  <a:pt x="37310" y="89607"/>
                </a:lnTo>
                <a:lnTo>
                  <a:pt x="46354" y="85863"/>
                </a:lnTo>
                <a:lnTo>
                  <a:pt x="55304" y="79620"/>
                </a:lnTo>
                <a:lnTo>
                  <a:pt x="64135" y="70878"/>
                </a:lnTo>
                <a:lnTo>
                  <a:pt x="64135" y="15062"/>
                </a:lnTo>
                <a:lnTo>
                  <a:pt x="55679" y="8470"/>
                </a:lnTo>
                <a:lnTo>
                  <a:pt x="47450" y="3763"/>
                </a:lnTo>
                <a:lnTo>
                  <a:pt x="39435" y="940"/>
                </a:lnTo>
                <a:lnTo>
                  <a:pt x="31623" y="0"/>
                </a:lnTo>
                <a:close/>
              </a:path>
            </a:pathLst>
          </a:custGeom>
          <a:ln w="18288">
            <a:solidFill>
              <a:srgbClr val="FFFFFF"/>
            </a:solidFill>
          </a:ln>
        </p:spPr>
        <p:txBody>
          <a:bodyPr wrap="square" lIns="0" tIns="0" rIns="0" bIns="0" rtlCol="0"/>
          <a:lstStyle/>
          <a:p>
            <a:endParaRPr>
              <a:latin typeface="+mj-lt"/>
            </a:endParaRPr>
          </a:p>
        </p:txBody>
      </p:sp>
      <p:sp>
        <p:nvSpPr>
          <p:cNvPr id="75" name="object 74"/>
          <p:cNvSpPr/>
          <p:nvPr/>
        </p:nvSpPr>
        <p:spPr>
          <a:xfrm>
            <a:off x="7173577" y="5459224"/>
            <a:ext cx="99060" cy="124460"/>
          </a:xfrm>
          <a:custGeom>
            <a:avLst/>
            <a:gdLst/>
            <a:ahLst/>
            <a:cxnLst/>
            <a:rect l="l" t="t" r="r" b="b"/>
            <a:pathLst>
              <a:path w="99060" h="124460">
                <a:moveTo>
                  <a:pt x="0" y="0"/>
                </a:moveTo>
                <a:lnTo>
                  <a:pt x="21970" y="0"/>
                </a:lnTo>
                <a:lnTo>
                  <a:pt x="21970" y="79921"/>
                </a:lnTo>
                <a:lnTo>
                  <a:pt x="21970" y="89001"/>
                </a:lnTo>
                <a:lnTo>
                  <a:pt x="23240" y="95453"/>
                </a:lnTo>
                <a:lnTo>
                  <a:pt x="25907" y="99288"/>
                </a:lnTo>
                <a:lnTo>
                  <a:pt x="28575" y="103111"/>
                </a:lnTo>
                <a:lnTo>
                  <a:pt x="33019" y="105029"/>
                </a:lnTo>
                <a:lnTo>
                  <a:pt x="39115" y="105029"/>
                </a:lnTo>
                <a:lnTo>
                  <a:pt x="49049" y="103376"/>
                </a:lnTo>
                <a:lnTo>
                  <a:pt x="58674" y="98417"/>
                </a:lnTo>
                <a:lnTo>
                  <a:pt x="68012" y="90150"/>
                </a:lnTo>
                <a:lnTo>
                  <a:pt x="77088" y="78574"/>
                </a:lnTo>
                <a:lnTo>
                  <a:pt x="77088" y="0"/>
                </a:lnTo>
                <a:lnTo>
                  <a:pt x="99060" y="0"/>
                </a:lnTo>
                <a:lnTo>
                  <a:pt x="99060" y="121221"/>
                </a:lnTo>
                <a:lnTo>
                  <a:pt x="77088" y="121221"/>
                </a:lnTo>
                <a:lnTo>
                  <a:pt x="77088" y="98450"/>
                </a:lnTo>
                <a:lnTo>
                  <a:pt x="67851" y="109633"/>
                </a:lnTo>
                <a:lnTo>
                  <a:pt x="57673" y="117617"/>
                </a:lnTo>
                <a:lnTo>
                  <a:pt x="46567" y="122406"/>
                </a:lnTo>
                <a:lnTo>
                  <a:pt x="34543" y="124002"/>
                </a:lnTo>
                <a:lnTo>
                  <a:pt x="27043" y="123378"/>
                </a:lnTo>
                <a:lnTo>
                  <a:pt x="575" y="95107"/>
                </a:lnTo>
                <a:lnTo>
                  <a:pt x="0" y="87058"/>
                </a:lnTo>
                <a:lnTo>
                  <a:pt x="0" y="0"/>
                </a:lnTo>
                <a:close/>
              </a:path>
            </a:pathLst>
          </a:custGeom>
          <a:ln w="18288">
            <a:solidFill>
              <a:srgbClr val="FFFFFF"/>
            </a:solidFill>
          </a:ln>
        </p:spPr>
        <p:txBody>
          <a:bodyPr wrap="square" lIns="0" tIns="0" rIns="0" bIns="0" rtlCol="0"/>
          <a:lstStyle/>
          <a:p>
            <a:endParaRPr>
              <a:latin typeface="+mj-lt"/>
            </a:endParaRPr>
          </a:p>
        </p:txBody>
      </p:sp>
      <p:sp>
        <p:nvSpPr>
          <p:cNvPr id="76" name="object 75"/>
          <p:cNvSpPr/>
          <p:nvPr/>
        </p:nvSpPr>
        <p:spPr>
          <a:xfrm>
            <a:off x="7307053" y="5456544"/>
            <a:ext cx="99060" cy="127000"/>
          </a:xfrm>
          <a:custGeom>
            <a:avLst/>
            <a:gdLst/>
            <a:ahLst/>
            <a:cxnLst/>
            <a:rect l="l" t="t" r="r" b="b"/>
            <a:pathLst>
              <a:path w="99060" h="127000">
                <a:moveTo>
                  <a:pt x="52959" y="0"/>
                </a:moveTo>
                <a:lnTo>
                  <a:pt x="92235" y="24342"/>
                </a:lnTo>
                <a:lnTo>
                  <a:pt x="98933" y="60159"/>
                </a:lnTo>
                <a:lnTo>
                  <a:pt x="98805" y="66865"/>
                </a:lnTo>
                <a:lnTo>
                  <a:pt x="22351" y="66865"/>
                </a:lnTo>
                <a:lnTo>
                  <a:pt x="26852" y="85710"/>
                </a:lnTo>
                <a:lnTo>
                  <a:pt x="35401" y="99172"/>
                </a:lnTo>
                <a:lnTo>
                  <a:pt x="47998" y="107250"/>
                </a:lnTo>
                <a:lnTo>
                  <a:pt x="64642" y="109943"/>
                </a:lnTo>
                <a:lnTo>
                  <a:pt x="71957" y="109476"/>
                </a:lnTo>
                <a:lnTo>
                  <a:pt x="80010" y="108075"/>
                </a:lnTo>
                <a:lnTo>
                  <a:pt x="88824" y="105738"/>
                </a:lnTo>
                <a:lnTo>
                  <a:pt x="98425" y="102463"/>
                </a:lnTo>
                <a:lnTo>
                  <a:pt x="98425" y="119989"/>
                </a:lnTo>
                <a:lnTo>
                  <a:pt x="87778" y="122921"/>
                </a:lnTo>
                <a:lnTo>
                  <a:pt x="77930" y="125012"/>
                </a:lnTo>
                <a:lnTo>
                  <a:pt x="68867" y="126265"/>
                </a:lnTo>
                <a:lnTo>
                  <a:pt x="60578" y="126682"/>
                </a:lnTo>
                <a:lnTo>
                  <a:pt x="47767" y="125572"/>
                </a:lnTo>
                <a:lnTo>
                  <a:pt x="9429" y="99348"/>
                </a:lnTo>
                <a:lnTo>
                  <a:pt x="0" y="62788"/>
                </a:lnTo>
                <a:lnTo>
                  <a:pt x="928" y="49634"/>
                </a:lnTo>
                <a:lnTo>
                  <a:pt x="22812" y="9906"/>
                </a:lnTo>
                <a:lnTo>
                  <a:pt x="41862" y="1100"/>
                </a:lnTo>
                <a:lnTo>
                  <a:pt x="52959" y="0"/>
                </a:lnTo>
                <a:close/>
              </a:path>
            </a:pathLst>
          </a:custGeom>
          <a:ln w="18288">
            <a:solidFill>
              <a:srgbClr val="FFFFFF"/>
            </a:solidFill>
          </a:ln>
        </p:spPr>
        <p:txBody>
          <a:bodyPr wrap="square" lIns="0" tIns="0" rIns="0" bIns="0" rtlCol="0"/>
          <a:lstStyle/>
          <a:p>
            <a:endParaRPr>
              <a:latin typeface="+mj-lt"/>
            </a:endParaRPr>
          </a:p>
        </p:txBody>
      </p:sp>
      <p:sp>
        <p:nvSpPr>
          <p:cNvPr id="77" name="object 76"/>
          <p:cNvSpPr/>
          <p:nvPr/>
        </p:nvSpPr>
        <p:spPr>
          <a:xfrm>
            <a:off x="7022065" y="5456544"/>
            <a:ext cx="109855" cy="168275"/>
          </a:xfrm>
          <a:custGeom>
            <a:avLst/>
            <a:gdLst/>
            <a:ahLst/>
            <a:cxnLst/>
            <a:rect l="l" t="t" r="r" b="b"/>
            <a:pathLst>
              <a:path w="109854" h="168275">
                <a:moveTo>
                  <a:pt x="51688" y="0"/>
                </a:moveTo>
                <a:lnTo>
                  <a:pt x="61999" y="1033"/>
                </a:lnTo>
                <a:lnTo>
                  <a:pt x="71405" y="4132"/>
                </a:lnTo>
                <a:lnTo>
                  <a:pt x="79906" y="9295"/>
                </a:lnTo>
                <a:lnTo>
                  <a:pt x="87502" y="16522"/>
                </a:lnTo>
                <a:lnTo>
                  <a:pt x="87502" y="2679"/>
                </a:lnTo>
                <a:lnTo>
                  <a:pt x="109474" y="2679"/>
                </a:lnTo>
                <a:lnTo>
                  <a:pt x="109474" y="167982"/>
                </a:lnTo>
                <a:lnTo>
                  <a:pt x="87502" y="167982"/>
                </a:lnTo>
                <a:lnTo>
                  <a:pt x="87502" y="101130"/>
                </a:lnTo>
                <a:lnTo>
                  <a:pt x="79904" y="112312"/>
                </a:lnTo>
                <a:lnTo>
                  <a:pt x="70627" y="120297"/>
                </a:lnTo>
                <a:lnTo>
                  <a:pt x="59660" y="125086"/>
                </a:lnTo>
                <a:lnTo>
                  <a:pt x="46989" y="126682"/>
                </a:lnTo>
                <a:lnTo>
                  <a:pt x="36629" y="125686"/>
                </a:lnTo>
                <a:lnTo>
                  <a:pt x="3143" y="91835"/>
                </a:lnTo>
                <a:lnTo>
                  <a:pt x="0" y="67081"/>
                </a:lnTo>
                <a:lnTo>
                  <a:pt x="883" y="52696"/>
                </a:lnTo>
                <a:lnTo>
                  <a:pt x="21917" y="10356"/>
                </a:lnTo>
                <a:lnTo>
                  <a:pt x="40638" y="1150"/>
                </a:lnTo>
                <a:lnTo>
                  <a:pt x="51688" y="0"/>
                </a:lnTo>
                <a:close/>
              </a:path>
            </a:pathLst>
          </a:custGeom>
          <a:ln w="18288">
            <a:solidFill>
              <a:srgbClr val="FFFFFF"/>
            </a:solidFill>
          </a:ln>
        </p:spPr>
        <p:txBody>
          <a:bodyPr wrap="square" lIns="0" tIns="0" rIns="0" bIns="0" rtlCol="0"/>
          <a:lstStyle/>
          <a:p>
            <a:endParaRPr>
              <a:latin typeface="+mj-lt"/>
            </a:endParaRPr>
          </a:p>
        </p:txBody>
      </p:sp>
      <p:sp>
        <p:nvSpPr>
          <p:cNvPr id="78" name="object 77"/>
          <p:cNvSpPr/>
          <p:nvPr/>
        </p:nvSpPr>
        <p:spPr>
          <a:xfrm>
            <a:off x="7421227" y="5288498"/>
            <a:ext cx="1132332" cy="406908"/>
          </a:xfrm>
          <a:prstGeom prst="rect">
            <a:avLst/>
          </a:prstGeom>
          <a:blipFill>
            <a:blip r:embed="rId53" cstate="print"/>
            <a:stretch>
              <a:fillRect/>
            </a:stretch>
          </a:blipFill>
        </p:spPr>
        <p:txBody>
          <a:bodyPr wrap="square" lIns="0" tIns="0" rIns="0" bIns="0" rtlCol="0"/>
          <a:lstStyle/>
          <a:p>
            <a:endParaRPr>
              <a:latin typeface="+mj-lt"/>
            </a:endParaRPr>
          </a:p>
        </p:txBody>
      </p:sp>
      <p:sp>
        <p:nvSpPr>
          <p:cNvPr id="79" name="object 78"/>
          <p:cNvSpPr/>
          <p:nvPr/>
        </p:nvSpPr>
        <p:spPr>
          <a:xfrm>
            <a:off x="7444087" y="5311357"/>
            <a:ext cx="1086611" cy="361188"/>
          </a:xfrm>
          <a:prstGeom prst="rect">
            <a:avLst/>
          </a:prstGeom>
          <a:blipFill>
            <a:blip r:embed="rId54" cstate="print"/>
            <a:stretch>
              <a:fillRect/>
            </a:stretch>
          </a:blipFill>
        </p:spPr>
        <p:txBody>
          <a:bodyPr wrap="square" lIns="0" tIns="0" rIns="0" bIns="0" rtlCol="0"/>
          <a:lstStyle/>
          <a:p>
            <a:endParaRPr>
              <a:latin typeface="+mj-lt"/>
            </a:endParaRPr>
          </a:p>
        </p:txBody>
      </p:sp>
      <p:sp>
        <p:nvSpPr>
          <p:cNvPr id="80" name="object 79"/>
          <p:cNvSpPr/>
          <p:nvPr/>
        </p:nvSpPr>
        <p:spPr>
          <a:xfrm>
            <a:off x="7525621" y="5392256"/>
            <a:ext cx="924941" cy="200113"/>
          </a:xfrm>
          <a:prstGeom prst="rect">
            <a:avLst/>
          </a:prstGeom>
          <a:blipFill>
            <a:blip r:embed="rId55" cstate="print"/>
            <a:stretch>
              <a:fillRect/>
            </a:stretch>
          </a:blipFill>
        </p:spPr>
        <p:txBody>
          <a:bodyPr wrap="square" lIns="0" tIns="0" rIns="0" bIns="0" rtlCol="0"/>
          <a:lstStyle/>
          <a:p>
            <a:endParaRPr>
              <a:latin typeface="+mj-lt"/>
            </a:endParaRPr>
          </a:p>
        </p:txBody>
      </p:sp>
      <p:sp>
        <p:nvSpPr>
          <p:cNvPr id="81" name="object 80"/>
          <p:cNvSpPr/>
          <p:nvPr/>
        </p:nvSpPr>
        <p:spPr>
          <a:xfrm>
            <a:off x="8463643" y="5322025"/>
            <a:ext cx="662940" cy="373379"/>
          </a:xfrm>
          <a:prstGeom prst="rect">
            <a:avLst/>
          </a:prstGeom>
          <a:blipFill>
            <a:blip r:embed="rId56" cstate="print"/>
            <a:stretch>
              <a:fillRect/>
            </a:stretch>
          </a:blipFill>
        </p:spPr>
        <p:txBody>
          <a:bodyPr wrap="square" lIns="0" tIns="0" rIns="0" bIns="0" rtlCol="0"/>
          <a:lstStyle/>
          <a:p>
            <a:endParaRPr>
              <a:latin typeface="+mj-lt"/>
            </a:endParaRPr>
          </a:p>
        </p:txBody>
      </p:sp>
      <p:sp>
        <p:nvSpPr>
          <p:cNvPr id="82" name="object 81"/>
          <p:cNvSpPr/>
          <p:nvPr/>
        </p:nvSpPr>
        <p:spPr>
          <a:xfrm>
            <a:off x="8486502" y="5344886"/>
            <a:ext cx="617220" cy="327659"/>
          </a:xfrm>
          <a:prstGeom prst="rect">
            <a:avLst/>
          </a:prstGeom>
          <a:blipFill>
            <a:blip r:embed="rId57" cstate="print"/>
            <a:stretch>
              <a:fillRect/>
            </a:stretch>
          </a:blipFill>
        </p:spPr>
        <p:txBody>
          <a:bodyPr wrap="square" lIns="0" tIns="0" rIns="0" bIns="0" rtlCol="0"/>
          <a:lstStyle/>
          <a:p>
            <a:endParaRPr>
              <a:latin typeface="+mj-lt"/>
            </a:endParaRPr>
          </a:p>
        </p:txBody>
      </p:sp>
      <p:sp>
        <p:nvSpPr>
          <p:cNvPr id="83" name="object 82"/>
          <p:cNvSpPr/>
          <p:nvPr/>
        </p:nvSpPr>
        <p:spPr>
          <a:xfrm>
            <a:off x="8567401" y="5425962"/>
            <a:ext cx="455676" cy="166408"/>
          </a:xfrm>
          <a:prstGeom prst="rect">
            <a:avLst/>
          </a:prstGeom>
          <a:blipFill>
            <a:blip r:embed="rId58" cstate="print"/>
            <a:stretch>
              <a:fillRect/>
            </a:stretch>
          </a:blipFill>
        </p:spPr>
        <p:txBody>
          <a:bodyPr wrap="square" lIns="0" tIns="0" rIns="0" bIns="0" rtlCol="0"/>
          <a:lstStyle/>
          <a:p>
            <a:endParaRPr>
              <a:latin typeface="+mj-lt"/>
            </a:endParaRPr>
          </a:p>
        </p:txBody>
      </p:sp>
      <p:sp>
        <p:nvSpPr>
          <p:cNvPr id="84" name="object 83"/>
          <p:cNvSpPr/>
          <p:nvPr/>
        </p:nvSpPr>
        <p:spPr>
          <a:xfrm>
            <a:off x="9022950" y="5288498"/>
            <a:ext cx="1190244" cy="406908"/>
          </a:xfrm>
          <a:prstGeom prst="rect">
            <a:avLst/>
          </a:prstGeom>
          <a:blipFill>
            <a:blip r:embed="rId59" cstate="print"/>
            <a:stretch>
              <a:fillRect/>
            </a:stretch>
          </a:blipFill>
        </p:spPr>
        <p:txBody>
          <a:bodyPr wrap="square" lIns="0" tIns="0" rIns="0" bIns="0" rtlCol="0"/>
          <a:lstStyle/>
          <a:p>
            <a:endParaRPr>
              <a:latin typeface="+mj-lt"/>
            </a:endParaRPr>
          </a:p>
        </p:txBody>
      </p:sp>
      <p:sp>
        <p:nvSpPr>
          <p:cNvPr id="85" name="object 84"/>
          <p:cNvSpPr/>
          <p:nvPr/>
        </p:nvSpPr>
        <p:spPr>
          <a:xfrm>
            <a:off x="9045811" y="5311357"/>
            <a:ext cx="1144524" cy="361188"/>
          </a:xfrm>
          <a:prstGeom prst="rect">
            <a:avLst/>
          </a:prstGeom>
          <a:blipFill>
            <a:blip r:embed="rId60" cstate="print"/>
            <a:stretch>
              <a:fillRect/>
            </a:stretch>
          </a:blipFill>
        </p:spPr>
        <p:txBody>
          <a:bodyPr wrap="square" lIns="0" tIns="0" rIns="0" bIns="0" rtlCol="0"/>
          <a:lstStyle/>
          <a:p>
            <a:endParaRPr>
              <a:latin typeface="+mj-lt"/>
            </a:endParaRPr>
          </a:p>
        </p:txBody>
      </p:sp>
      <p:sp>
        <p:nvSpPr>
          <p:cNvPr id="86" name="object 85"/>
          <p:cNvSpPr/>
          <p:nvPr/>
        </p:nvSpPr>
        <p:spPr>
          <a:xfrm>
            <a:off x="9127218" y="5392256"/>
            <a:ext cx="982979" cy="200113"/>
          </a:xfrm>
          <a:prstGeom prst="rect">
            <a:avLst/>
          </a:prstGeom>
          <a:blipFill>
            <a:blip r:embed="rId61" cstate="print"/>
            <a:stretch>
              <a:fillRect/>
            </a:stretch>
          </a:blipFill>
        </p:spPr>
        <p:txBody>
          <a:bodyPr wrap="square" lIns="0" tIns="0" rIns="0" bIns="0" rtlCol="0"/>
          <a:lstStyle/>
          <a:p>
            <a:endParaRPr>
              <a:latin typeface="+mj-lt"/>
            </a:endParaRPr>
          </a:p>
        </p:txBody>
      </p:sp>
      <p:sp>
        <p:nvSpPr>
          <p:cNvPr id="87" name="object 86"/>
          <p:cNvSpPr/>
          <p:nvPr/>
        </p:nvSpPr>
        <p:spPr>
          <a:xfrm>
            <a:off x="5417166" y="5617681"/>
            <a:ext cx="435863" cy="352043"/>
          </a:xfrm>
          <a:prstGeom prst="rect">
            <a:avLst/>
          </a:prstGeom>
          <a:blipFill>
            <a:blip r:embed="rId62" cstate="print"/>
            <a:stretch>
              <a:fillRect/>
            </a:stretch>
          </a:blipFill>
        </p:spPr>
        <p:txBody>
          <a:bodyPr wrap="square" lIns="0" tIns="0" rIns="0" bIns="0" rtlCol="0"/>
          <a:lstStyle/>
          <a:p>
            <a:endParaRPr>
              <a:latin typeface="+mj-lt"/>
            </a:endParaRPr>
          </a:p>
        </p:txBody>
      </p:sp>
      <p:sp>
        <p:nvSpPr>
          <p:cNvPr id="88" name="object 87"/>
          <p:cNvSpPr/>
          <p:nvPr/>
        </p:nvSpPr>
        <p:spPr>
          <a:xfrm>
            <a:off x="5440027" y="5640542"/>
            <a:ext cx="390143" cy="306323"/>
          </a:xfrm>
          <a:prstGeom prst="rect">
            <a:avLst/>
          </a:prstGeom>
          <a:blipFill>
            <a:blip r:embed="rId63" cstate="print"/>
            <a:stretch>
              <a:fillRect/>
            </a:stretch>
          </a:blipFill>
        </p:spPr>
        <p:txBody>
          <a:bodyPr wrap="square" lIns="0" tIns="0" rIns="0" bIns="0" rtlCol="0"/>
          <a:lstStyle/>
          <a:p>
            <a:endParaRPr>
              <a:latin typeface="+mj-lt"/>
            </a:endParaRPr>
          </a:p>
        </p:txBody>
      </p:sp>
      <p:sp>
        <p:nvSpPr>
          <p:cNvPr id="89" name="object 88"/>
          <p:cNvSpPr/>
          <p:nvPr/>
        </p:nvSpPr>
        <p:spPr>
          <a:xfrm>
            <a:off x="5521433" y="5721720"/>
            <a:ext cx="227965" cy="144983"/>
          </a:xfrm>
          <a:prstGeom prst="rect">
            <a:avLst/>
          </a:prstGeom>
          <a:blipFill>
            <a:blip r:embed="rId64" cstate="print"/>
            <a:stretch>
              <a:fillRect/>
            </a:stretch>
          </a:blipFill>
        </p:spPr>
        <p:txBody>
          <a:bodyPr wrap="square" lIns="0" tIns="0" rIns="0" bIns="0" rtlCol="0"/>
          <a:lstStyle/>
          <a:p>
            <a:endParaRPr>
              <a:latin typeface="+mj-lt"/>
            </a:endParaRPr>
          </a:p>
        </p:txBody>
      </p:sp>
      <p:sp>
        <p:nvSpPr>
          <p:cNvPr id="90" name="object 89"/>
          <p:cNvSpPr/>
          <p:nvPr/>
        </p:nvSpPr>
        <p:spPr>
          <a:xfrm>
            <a:off x="5804263" y="5576534"/>
            <a:ext cx="993648" cy="393192"/>
          </a:xfrm>
          <a:prstGeom prst="rect">
            <a:avLst/>
          </a:prstGeom>
          <a:blipFill>
            <a:blip r:embed="rId65" cstate="print"/>
            <a:stretch>
              <a:fillRect/>
            </a:stretch>
          </a:blipFill>
        </p:spPr>
        <p:txBody>
          <a:bodyPr wrap="square" lIns="0" tIns="0" rIns="0" bIns="0" rtlCol="0"/>
          <a:lstStyle/>
          <a:p>
            <a:endParaRPr>
              <a:latin typeface="+mj-lt"/>
            </a:endParaRPr>
          </a:p>
        </p:txBody>
      </p:sp>
      <p:sp>
        <p:nvSpPr>
          <p:cNvPr id="91" name="object 90"/>
          <p:cNvSpPr/>
          <p:nvPr/>
        </p:nvSpPr>
        <p:spPr>
          <a:xfrm>
            <a:off x="5827122" y="5599393"/>
            <a:ext cx="947927" cy="347471"/>
          </a:xfrm>
          <a:prstGeom prst="rect">
            <a:avLst/>
          </a:prstGeom>
          <a:blipFill>
            <a:blip r:embed="rId66" cstate="print"/>
            <a:stretch>
              <a:fillRect/>
            </a:stretch>
          </a:blipFill>
        </p:spPr>
        <p:txBody>
          <a:bodyPr wrap="square" lIns="0" tIns="0" rIns="0" bIns="0" rtlCol="0"/>
          <a:lstStyle/>
          <a:p>
            <a:endParaRPr>
              <a:latin typeface="+mj-lt"/>
            </a:endParaRPr>
          </a:p>
        </p:txBody>
      </p:sp>
      <p:sp>
        <p:nvSpPr>
          <p:cNvPr id="92" name="object 91"/>
          <p:cNvSpPr/>
          <p:nvPr/>
        </p:nvSpPr>
        <p:spPr>
          <a:xfrm>
            <a:off x="5908529" y="5680419"/>
            <a:ext cx="786384" cy="186283"/>
          </a:xfrm>
          <a:prstGeom prst="rect">
            <a:avLst/>
          </a:prstGeom>
          <a:blipFill>
            <a:blip r:embed="rId67" cstate="print"/>
            <a:stretch>
              <a:fillRect/>
            </a:stretch>
          </a:blipFill>
        </p:spPr>
        <p:txBody>
          <a:bodyPr wrap="square" lIns="0" tIns="0" rIns="0" bIns="0" rtlCol="0"/>
          <a:lstStyle/>
          <a:p>
            <a:endParaRPr>
              <a:latin typeface="+mj-lt"/>
            </a:endParaRPr>
          </a:p>
        </p:txBody>
      </p:sp>
      <p:sp>
        <p:nvSpPr>
          <p:cNvPr id="93" name="object 92"/>
          <p:cNvSpPr/>
          <p:nvPr/>
        </p:nvSpPr>
        <p:spPr>
          <a:xfrm>
            <a:off x="6749143" y="5565866"/>
            <a:ext cx="1801368" cy="437388"/>
          </a:xfrm>
          <a:prstGeom prst="rect">
            <a:avLst/>
          </a:prstGeom>
          <a:blipFill>
            <a:blip r:embed="rId68" cstate="print"/>
            <a:stretch>
              <a:fillRect/>
            </a:stretch>
          </a:blipFill>
        </p:spPr>
        <p:txBody>
          <a:bodyPr wrap="square" lIns="0" tIns="0" rIns="0" bIns="0" rtlCol="0"/>
          <a:lstStyle/>
          <a:p>
            <a:endParaRPr>
              <a:latin typeface="+mj-lt"/>
            </a:endParaRPr>
          </a:p>
        </p:txBody>
      </p:sp>
      <p:sp>
        <p:nvSpPr>
          <p:cNvPr id="94" name="object 93"/>
          <p:cNvSpPr/>
          <p:nvPr/>
        </p:nvSpPr>
        <p:spPr>
          <a:xfrm>
            <a:off x="6772002" y="5588725"/>
            <a:ext cx="1755647" cy="391667"/>
          </a:xfrm>
          <a:prstGeom prst="rect">
            <a:avLst/>
          </a:prstGeom>
          <a:blipFill>
            <a:blip r:embed="rId69" cstate="print"/>
            <a:stretch>
              <a:fillRect/>
            </a:stretch>
          </a:blipFill>
        </p:spPr>
        <p:txBody>
          <a:bodyPr wrap="square" lIns="0" tIns="0" rIns="0" bIns="0" rtlCol="0"/>
          <a:lstStyle/>
          <a:p>
            <a:endParaRPr>
              <a:latin typeface="+mj-lt"/>
            </a:endParaRPr>
          </a:p>
        </p:txBody>
      </p:sp>
      <p:sp>
        <p:nvSpPr>
          <p:cNvPr id="95" name="object 94"/>
          <p:cNvSpPr/>
          <p:nvPr/>
        </p:nvSpPr>
        <p:spPr>
          <a:xfrm>
            <a:off x="6852902" y="5669371"/>
            <a:ext cx="1593469" cy="230365"/>
          </a:xfrm>
          <a:prstGeom prst="rect">
            <a:avLst/>
          </a:prstGeom>
          <a:blipFill>
            <a:blip r:embed="rId70" cstate="print"/>
            <a:stretch>
              <a:fillRect/>
            </a:stretch>
          </a:blipFill>
        </p:spPr>
        <p:txBody>
          <a:bodyPr wrap="square" lIns="0" tIns="0" rIns="0" bIns="0" rtlCol="0"/>
          <a:lstStyle/>
          <a:p>
            <a:endParaRPr>
              <a:latin typeface="+mj-lt"/>
            </a:endParaRPr>
          </a:p>
        </p:txBody>
      </p:sp>
      <p:sp>
        <p:nvSpPr>
          <p:cNvPr id="96" name="object 95"/>
          <p:cNvSpPr/>
          <p:nvPr/>
        </p:nvSpPr>
        <p:spPr>
          <a:xfrm>
            <a:off x="8513935" y="5562817"/>
            <a:ext cx="1699259" cy="440436"/>
          </a:xfrm>
          <a:prstGeom prst="rect">
            <a:avLst/>
          </a:prstGeom>
          <a:blipFill>
            <a:blip r:embed="rId71" cstate="print"/>
            <a:stretch>
              <a:fillRect/>
            </a:stretch>
          </a:blipFill>
        </p:spPr>
        <p:txBody>
          <a:bodyPr wrap="square" lIns="0" tIns="0" rIns="0" bIns="0" rtlCol="0"/>
          <a:lstStyle/>
          <a:p>
            <a:endParaRPr>
              <a:latin typeface="+mj-lt"/>
            </a:endParaRPr>
          </a:p>
        </p:txBody>
      </p:sp>
      <p:sp>
        <p:nvSpPr>
          <p:cNvPr id="97" name="object 96"/>
          <p:cNvSpPr/>
          <p:nvPr/>
        </p:nvSpPr>
        <p:spPr>
          <a:xfrm>
            <a:off x="8536795" y="5585678"/>
            <a:ext cx="1653540" cy="394716"/>
          </a:xfrm>
          <a:prstGeom prst="rect">
            <a:avLst/>
          </a:prstGeom>
          <a:blipFill>
            <a:blip r:embed="rId72" cstate="print"/>
            <a:stretch>
              <a:fillRect/>
            </a:stretch>
          </a:blipFill>
        </p:spPr>
        <p:txBody>
          <a:bodyPr wrap="square" lIns="0" tIns="0" rIns="0" bIns="0" rtlCol="0"/>
          <a:lstStyle/>
          <a:p>
            <a:endParaRPr>
              <a:latin typeface="+mj-lt"/>
            </a:endParaRPr>
          </a:p>
        </p:txBody>
      </p:sp>
      <p:sp>
        <p:nvSpPr>
          <p:cNvPr id="98" name="object 97"/>
          <p:cNvSpPr/>
          <p:nvPr/>
        </p:nvSpPr>
        <p:spPr>
          <a:xfrm>
            <a:off x="8618074" y="5666576"/>
            <a:ext cx="1490980" cy="233159"/>
          </a:xfrm>
          <a:prstGeom prst="rect">
            <a:avLst/>
          </a:prstGeom>
          <a:blipFill>
            <a:blip r:embed="rId73" cstate="print"/>
            <a:stretch>
              <a:fillRect/>
            </a:stretch>
          </a:blipFill>
        </p:spPr>
        <p:txBody>
          <a:bodyPr wrap="square" lIns="0" tIns="0" rIns="0" bIns="0" rtlCol="0"/>
          <a:lstStyle/>
          <a:p>
            <a:endParaRPr>
              <a:latin typeface="+mj-lt"/>
            </a:endParaRPr>
          </a:p>
        </p:txBody>
      </p:sp>
      <p:sp>
        <p:nvSpPr>
          <p:cNvPr id="99" name="object 98"/>
          <p:cNvSpPr/>
          <p:nvPr/>
        </p:nvSpPr>
        <p:spPr>
          <a:xfrm>
            <a:off x="5409546" y="5837137"/>
            <a:ext cx="1338072" cy="406907"/>
          </a:xfrm>
          <a:prstGeom prst="rect">
            <a:avLst/>
          </a:prstGeom>
          <a:blipFill>
            <a:blip r:embed="rId74" cstate="print"/>
            <a:stretch>
              <a:fillRect/>
            </a:stretch>
          </a:blipFill>
        </p:spPr>
        <p:txBody>
          <a:bodyPr wrap="square" lIns="0" tIns="0" rIns="0" bIns="0" rtlCol="0"/>
          <a:lstStyle/>
          <a:p>
            <a:endParaRPr/>
          </a:p>
        </p:txBody>
      </p:sp>
      <p:sp>
        <p:nvSpPr>
          <p:cNvPr id="100" name="object 99"/>
          <p:cNvSpPr/>
          <p:nvPr/>
        </p:nvSpPr>
        <p:spPr>
          <a:xfrm>
            <a:off x="5432407" y="5859998"/>
            <a:ext cx="1292352" cy="361188"/>
          </a:xfrm>
          <a:prstGeom prst="rect">
            <a:avLst/>
          </a:prstGeom>
          <a:blipFill>
            <a:blip r:embed="rId75" cstate="print"/>
            <a:stretch>
              <a:fillRect/>
            </a:stretch>
          </a:blipFill>
        </p:spPr>
        <p:txBody>
          <a:bodyPr wrap="square" lIns="0" tIns="0" rIns="0" bIns="0" rtlCol="0"/>
          <a:lstStyle/>
          <a:p>
            <a:endParaRPr/>
          </a:p>
        </p:txBody>
      </p:sp>
      <p:sp>
        <p:nvSpPr>
          <p:cNvPr id="101" name="object 100"/>
          <p:cNvSpPr/>
          <p:nvPr/>
        </p:nvSpPr>
        <p:spPr>
          <a:xfrm>
            <a:off x="5512797" y="5940897"/>
            <a:ext cx="1131062" cy="200113"/>
          </a:xfrm>
          <a:prstGeom prst="rect">
            <a:avLst/>
          </a:prstGeom>
          <a:blipFill>
            <a:blip r:embed="rId76" cstate="print"/>
            <a:stretch>
              <a:fillRect/>
            </a:stretch>
          </a:blipFill>
        </p:spPr>
        <p:txBody>
          <a:bodyPr wrap="square" lIns="0" tIns="0" rIns="0" bIns="0" rtlCol="0"/>
          <a:lstStyle/>
          <a:p>
            <a:endParaRPr>
              <a:latin typeface="+mj-lt"/>
            </a:endParaRPr>
          </a:p>
        </p:txBody>
      </p:sp>
      <p:sp>
        <p:nvSpPr>
          <p:cNvPr id="102" name="object 101"/>
          <p:cNvSpPr/>
          <p:nvPr/>
        </p:nvSpPr>
        <p:spPr>
          <a:xfrm>
            <a:off x="6616554" y="5895049"/>
            <a:ext cx="341375" cy="390144"/>
          </a:xfrm>
          <a:prstGeom prst="rect">
            <a:avLst/>
          </a:prstGeom>
          <a:blipFill>
            <a:blip r:embed="rId37" cstate="print"/>
            <a:stretch>
              <a:fillRect/>
            </a:stretch>
          </a:blipFill>
        </p:spPr>
        <p:txBody>
          <a:bodyPr wrap="square" lIns="0" tIns="0" rIns="0" bIns="0" rtlCol="0"/>
          <a:lstStyle/>
          <a:p>
            <a:endParaRPr/>
          </a:p>
        </p:txBody>
      </p:sp>
      <p:sp>
        <p:nvSpPr>
          <p:cNvPr id="103" name="object 102"/>
          <p:cNvSpPr/>
          <p:nvPr/>
        </p:nvSpPr>
        <p:spPr>
          <a:xfrm>
            <a:off x="6639414" y="5917910"/>
            <a:ext cx="295655" cy="344424"/>
          </a:xfrm>
          <a:prstGeom prst="rect">
            <a:avLst/>
          </a:prstGeom>
          <a:blipFill>
            <a:blip r:embed="rId38" cstate="print"/>
            <a:stretch>
              <a:fillRect/>
            </a:stretch>
          </a:blipFill>
        </p:spPr>
        <p:txBody>
          <a:bodyPr wrap="square" lIns="0" tIns="0" rIns="0" bIns="0" rtlCol="0"/>
          <a:lstStyle/>
          <a:p>
            <a:endParaRPr/>
          </a:p>
        </p:txBody>
      </p:sp>
      <p:sp>
        <p:nvSpPr>
          <p:cNvPr id="104" name="object 103"/>
          <p:cNvSpPr/>
          <p:nvPr/>
        </p:nvSpPr>
        <p:spPr>
          <a:xfrm>
            <a:off x="6720314" y="5998720"/>
            <a:ext cx="134620" cy="183591"/>
          </a:xfrm>
          <a:prstGeom prst="rect">
            <a:avLst/>
          </a:prstGeom>
          <a:blipFill>
            <a:blip r:embed="rId77" cstate="print"/>
            <a:stretch>
              <a:fillRect/>
            </a:stretch>
          </a:blipFill>
        </p:spPr>
        <p:txBody>
          <a:bodyPr wrap="square" lIns="0" tIns="0" rIns="0" bIns="0" rtlCol="0"/>
          <a:lstStyle/>
          <a:p>
            <a:endParaRPr>
              <a:latin typeface="+mj-lt"/>
            </a:endParaRPr>
          </a:p>
        </p:txBody>
      </p:sp>
      <p:sp>
        <p:nvSpPr>
          <p:cNvPr id="105" name="object 104"/>
          <p:cNvSpPr/>
          <p:nvPr/>
        </p:nvSpPr>
        <p:spPr>
          <a:xfrm>
            <a:off x="6817722" y="5840186"/>
            <a:ext cx="1260348" cy="403859"/>
          </a:xfrm>
          <a:prstGeom prst="rect">
            <a:avLst/>
          </a:prstGeom>
          <a:blipFill>
            <a:blip r:embed="rId78" cstate="print"/>
            <a:stretch>
              <a:fillRect/>
            </a:stretch>
          </a:blipFill>
        </p:spPr>
        <p:txBody>
          <a:bodyPr wrap="square" lIns="0" tIns="0" rIns="0" bIns="0" rtlCol="0"/>
          <a:lstStyle/>
          <a:p>
            <a:endParaRPr/>
          </a:p>
        </p:txBody>
      </p:sp>
      <p:sp>
        <p:nvSpPr>
          <p:cNvPr id="106" name="object 105"/>
          <p:cNvSpPr/>
          <p:nvPr/>
        </p:nvSpPr>
        <p:spPr>
          <a:xfrm>
            <a:off x="6840583" y="5863046"/>
            <a:ext cx="1214627" cy="358140"/>
          </a:xfrm>
          <a:prstGeom prst="rect">
            <a:avLst/>
          </a:prstGeom>
          <a:blipFill>
            <a:blip r:embed="rId79" cstate="print"/>
            <a:stretch>
              <a:fillRect/>
            </a:stretch>
          </a:blipFill>
        </p:spPr>
        <p:txBody>
          <a:bodyPr wrap="square" lIns="0" tIns="0" rIns="0" bIns="0" rtlCol="0"/>
          <a:lstStyle/>
          <a:p>
            <a:endParaRPr/>
          </a:p>
        </p:txBody>
      </p:sp>
      <p:sp>
        <p:nvSpPr>
          <p:cNvPr id="107" name="object 106"/>
          <p:cNvSpPr/>
          <p:nvPr/>
        </p:nvSpPr>
        <p:spPr>
          <a:xfrm>
            <a:off x="6922116" y="5943691"/>
            <a:ext cx="1052195" cy="197319"/>
          </a:xfrm>
          <a:prstGeom prst="rect">
            <a:avLst/>
          </a:prstGeom>
          <a:blipFill>
            <a:blip r:embed="rId80" cstate="print"/>
            <a:stretch>
              <a:fillRect/>
            </a:stretch>
          </a:blipFill>
        </p:spPr>
        <p:txBody>
          <a:bodyPr wrap="square" lIns="0" tIns="0" rIns="0" bIns="0" rtlCol="0"/>
          <a:lstStyle/>
          <a:p>
            <a:endParaRPr>
              <a:latin typeface="+mj-lt"/>
            </a:endParaRPr>
          </a:p>
        </p:txBody>
      </p:sp>
      <p:sp>
        <p:nvSpPr>
          <p:cNvPr id="108" name="object 107"/>
          <p:cNvSpPr/>
          <p:nvPr/>
        </p:nvSpPr>
        <p:spPr>
          <a:xfrm>
            <a:off x="7959198" y="5892001"/>
            <a:ext cx="461772" cy="352044"/>
          </a:xfrm>
          <a:prstGeom prst="rect">
            <a:avLst/>
          </a:prstGeom>
          <a:blipFill>
            <a:blip r:embed="rId81" cstate="print"/>
            <a:stretch>
              <a:fillRect/>
            </a:stretch>
          </a:blipFill>
        </p:spPr>
        <p:txBody>
          <a:bodyPr wrap="square" lIns="0" tIns="0" rIns="0" bIns="0" rtlCol="0"/>
          <a:lstStyle/>
          <a:p>
            <a:endParaRPr/>
          </a:p>
        </p:txBody>
      </p:sp>
      <p:sp>
        <p:nvSpPr>
          <p:cNvPr id="109" name="object 108"/>
          <p:cNvSpPr/>
          <p:nvPr/>
        </p:nvSpPr>
        <p:spPr>
          <a:xfrm>
            <a:off x="7982058" y="5914861"/>
            <a:ext cx="416052" cy="306324"/>
          </a:xfrm>
          <a:prstGeom prst="rect">
            <a:avLst/>
          </a:prstGeom>
          <a:blipFill>
            <a:blip r:embed="rId82" cstate="print"/>
            <a:stretch>
              <a:fillRect/>
            </a:stretch>
          </a:blipFill>
        </p:spPr>
        <p:txBody>
          <a:bodyPr wrap="square" lIns="0" tIns="0" rIns="0" bIns="0" rtlCol="0"/>
          <a:lstStyle/>
          <a:p>
            <a:endParaRPr/>
          </a:p>
        </p:txBody>
      </p:sp>
      <p:sp>
        <p:nvSpPr>
          <p:cNvPr id="110" name="object 109"/>
          <p:cNvSpPr/>
          <p:nvPr/>
        </p:nvSpPr>
        <p:spPr>
          <a:xfrm>
            <a:off x="8062958" y="5996040"/>
            <a:ext cx="255016" cy="144970"/>
          </a:xfrm>
          <a:prstGeom prst="rect">
            <a:avLst/>
          </a:prstGeom>
          <a:blipFill>
            <a:blip r:embed="rId83" cstate="print"/>
            <a:stretch>
              <a:fillRect/>
            </a:stretch>
          </a:blipFill>
        </p:spPr>
        <p:txBody>
          <a:bodyPr wrap="square" lIns="0" tIns="0" rIns="0" bIns="0" rtlCol="0"/>
          <a:lstStyle/>
          <a:p>
            <a:endParaRPr>
              <a:latin typeface="+mj-lt"/>
            </a:endParaRPr>
          </a:p>
        </p:txBody>
      </p:sp>
      <p:sp>
        <p:nvSpPr>
          <p:cNvPr id="111" name="object 110"/>
          <p:cNvSpPr/>
          <p:nvPr/>
        </p:nvSpPr>
        <p:spPr>
          <a:xfrm>
            <a:off x="8300574" y="5840186"/>
            <a:ext cx="385572" cy="403859"/>
          </a:xfrm>
          <a:prstGeom prst="rect">
            <a:avLst/>
          </a:prstGeom>
          <a:blipFill>
            <a:blip r:embed="rId84" cstate="print"/>
            <a:stretch>
              <a:fillRect/>
            </a:stretch>
          </a:blipFill>
        </p:spPr>
        <p:txBody>
          <a:bodyPr wrap="square" lIns="0" tIns="0" rIns="0" bIns="0" rtlCol="0"/>
          <a:lstStyle/>
          <a:p>
            <a:endParaRPr/>
          </a:p>
        </p:txBody>
      </p:sp>
      <p:sp>
        <p:nvSpPr>
          <p:cNvPr id="112" name="object 111"/>
          <p:cNvSpPr/>
          <p:nvPr/>
        </p:nvSpPr>
        <p:spPr>
          <a:xfrm>
            <a:off x="8323435" y="5863046"/>
            <a:ext cx="339851" cy="358140"/>
          </a:xfrm>
          <a:prstGeom prst="rect">
            <a:avLst/>
          </a:prstGeom>
          <a:blipFill>
            <a:blip r:embed="rId85" cstate="print"/>
            <a:stretch>
              <a:fillRect/>
            </a:stretch>
          </a:blipFill>
        </p:spPr>
        <p:txBody>
          <a:bodyPr wrap="square" lIns="0" tIns="0" rIns="0" bIns="0" rtlCol="0"/>
          <a:lstStyle/>
          <a:p>
            <a:endParaRPr/>
          </a:p>
        </p:txBody>
      </p:sp>
      <p:sp>
        <p:nvSpPr>
          <p:cNvPr id="113" name="object 112"/>
          <p:cNvSpPr/>
          <p:nvPr/>
        </p:nvSpPr>
        <p:spPr>
          <a:xfrm>
            <a:off x="8404334" y="5943691"/>
            <a:ext cx="177800" cy="197319"/>
          </a:xfrm>
          <a:prstGeom prst="rect">
            <a:avLst/>
          </a:prstGeom>
          <a:blipFill>
            <a:blip r:embed="rId86" cstate="print"/>
            <a:stretch>
              <a:fillRect/>
            </a:stretch>
          </a:blipFill>
        </p:spPr>
        <p:txBody>
          <a:bodyPr wrap="square" lIns="0" tIns="0" rIns="0" bIns="0" rtlCol="0"/>
          <a:lstStyle/>
          <a:p>
            <a:endParaRPr>
              <a:latin typeface="+mj-lt"/>
            </a:endParaRPr>
          </a:p>
        </p:txBody>
      </p:sp>
      <p:sp>
        <p:nvSpPr>
          <p:cNvPr id="114" name="object 113"/>
          <p:cNvSpPr/>
          <p:nvPr/>
        </p:nvSpPr>
        <p:spPr>
          <a:xfrm>
            <a:off x="8562702" y="5840186"/>
            <a:ext cx="990600" cy="448056"/>
          </a:xfrm>
          <a:prstGeom prst="rect">
            <a:avLst/>
          </a:prstGeom>
          <a:blipFill>
            <a:blip r:embed="rId87" cstate="print"/>
            <a:stretch>
              <a:fillRect/>
            </a:stretch>
          </a:blipFill>
        </p:spPr>
        <p:txBody>
          <a:bodyPr wrap="square" lIns="0" tIns="0" rIns="0" bIns="0" rtlCol="0"/>
          <a:lstStyle/>
          <a:p>
            <a:endParaRPr/>
          </a:p>
        </p:txBody>
      </p:sp>
      <p:sp>
        <p:nvSpPr>
          <p:cNvPr id="115" name="object 114"/>
          <p:cNvSpPr/>
          <p:nvPr/>
        </p:nvSpPr>
        <p:spPr>
          <a:xfrm>
            <a:off x="8585562" y="5863046"/>
            <a:ext cx="944879" cy="402336"/>
          </a:xfrm>
          <a:prstGeom prst="rect">
            <a:avLst/>
          </a:prstGeom>
          <a:blipFill>
            <a:blip r:embed="rId88" cstate="print"/>
            <a:stretch>
              <a:fillRect/>
            </a:stretch>
          </a:blipFill>
        </p:spPr>
        <p:txBody>
          <a:bodyPr wrap="square" lIns="0" tIns="0" rIns="0" bIns="0" rtlCol="0"/>
          <a:lstStyle/>
          <a:p>
            <a:endParaRPr/>
          </a:p>
        </p:txBody>
      </p:sp>
      <p:sp>
        <p:nvSpPr>
          <p:cNvPr id="116" name="object 115"/>
          <p:cNvSpPr/>
          <p:nvPr/>
        </p:nvSpPr>
        <p:spPr>
          <a:xfrm>
            <a:off x="8666335" y="5943691"/>
            <a:ext cx="783209" cy="241300"/>
          </a:xfrm>
          <a:prstGeom prst="rect">
            <a:avLst/>
          </a:prstGeom>
          <a:blipFill>
            <a:blip r:embed="rId89" cstate="print"/>
            <a:stretch>
              <a:fillRect/>
            </a:stretch>
          </a:blipFill>
        </p:spPr>
        <p:txBody>
          <a:bodyPr wrap="square" lIns="0" tIns="0" rIns="0" bIns="0" rtlCol="0"/>
          <a:lstStyle/>
          <a:p>
            <a:endParaRPr>
              <a:latin typeface="+mj-lt"/>
            </a:endParaRPr>
          </a:p>
        </p:txBody>
      </p:sp>
      <p:sp>
        <p:nvSpPr>
          <p:cNvPr id="117" name="object 116"/>
          <p:cNvSpPr/>
          <p:nvPr/>
        </p:nvSpPr>
        <p:spPr>
          <a:xfrm>
            <a:off x="9362802" y="5988013"/>
            <a:ext cx="252983" cy="254508"/>
          </a:xfrm>
          <a:prstGeom prst="rect">
            <a:avLst/>
          </a:prstGeom>
          <a:blipFill>
            <a:blip r:embed="rId43" cstate="print"/>
            <a:stretch>
              <a:fillRect/>
            </a:stretch>
          </a:blipFill>
        </p:spPr>
        <p:txBody>
          <a:bodyPr wrap="square" lIns="0" tIns="0" rIns="0" bIns="0" rtlCol="0"/>
          <a:lstStyle/>
          <a:p>
            <a:endParaRPr/>
          </a:p>
        </p:txBody>
      </p:sp>
      <p:sp>
        <p:nvSpPr>
          <p:cNvPr id="118" name="object 117"/>
          <p:cNvSpPr/>
          <p:nvPr/>
        </p:nvSpPr>
        <p:spPr>
          <a:xfrm>
            <a:off x="7334232" y="5030942"/>
            <a:ext cx="207264" cy="208787"/>
          </a:xfrm>
          <a:prstGeom prst="rect">
            <a:avLst/>
          </a:prstGeom>
          <a:blipFill>
            <a:blip r:embed="rId44" cstate="print"/>
            <a:stretch>
              <a:fillRect/>
            </a:stretch>
          </a:blipFill>
        </p:spPr>
        <p:txBody>
          <a:bodyPr wrap="square" lIns="0" tIns="0" rIns="0" bIns="0" rtlCol="0"/>
          <a:lstStyle/>
          <a:p>
            <a:endParaRPr>
              <a:latin typeface="+mj-lt"/>
            </a:endParaRPr>
          </a:p>
        </p:txBody>
      </p:sp>
      <p:sp>
        <p:nvSpPr>
          <p:cNvPr id="119" name="object 118"/>
          <p:cNvSpPr/>
          <p:nvPr/>
        </p:nvSpPr>
        <p:spPr>
          <a:xfrm>
            <a:off x="9474944" y="6101515"/>
            <a:ext cx="27940" cy="27940"/>
          </a:xfrm>
          <a:custGeom>
            <a:avLst/>
            <a:gdLst/>
            <a:ahLst/>
            <a:cxnLst/>
            <a:rect l="l" t="t" r="r" b="b"/>
            <a:pathLst>
              <a:path w="27940" h="27939">
                <a:moveTo>
                  <a:pt x="0" y="27570"/>
                </a:moveTo>
                <a:lnTo>
                  <a:pt x="27570" y="27570"/>
                </a:lnTo>
                <a:lnTo>
                  <a:pt x="27570" y="0"/>
                </a:lnTo>
                <a:lnTo>
                  <a:pt x="0" y="0"/>
                </a:lnTo>
                <a:lnTo>
                  <a:pt x="0" y="27570"/>
                </a:lnTo>
                <a:close/>
              </a:path>
            </a:pathLst>
          </a:custGeom>
          <a:solidFill>
            <a:srgbClr val="FFFFFF"/>
          </a:solidFill>
        </p:spPr>
        <p:txBody>
          <a:bodyPr wrap="square" lIns="0" tIns="0" rIns="0" bIns="0" rtlCol="0"/>
          <a:lstStyle/>
          <a:p>
            <a:endParaRPr>
              <a:latin typeface="+mj-lt"/>
            </a:endParaRPr>
          </a:p>
        </p:txBody>
      </p:sp>
      <p:sp>
        <p:nvSpPr>
          <p:cNvPr id="120" name="object 119"/>
          <p:cNvSpPr/>
          <p:nvPr/>
        </p:nvSpPr>
        <p:spPr>
          <a:xfrm>
            <a:off x="9474944" y="6101515"/>
            <a:ext cx="27940" cy="27940"/>
          </a:xfrm>
          <a:custGeom>
            <a:avLst/>
            <a:gdLst/>
            <a:ahLst/>
            <a:cxnLst/>
            <a:rect l="l" t="t" r="r" b="b"/>
            <a:pathLst>
              <a:path w="27940" h="27939">
                <a:moveTo>
                  <a:pt x="0" y="27570"/>
                </a:moveTo>
                <a:lnTo>
                  <a:pt x="27570" y="27570"/>
                </a:lnTo>
                <a:lnTo>
                  <a:pt x="27570" y="0"/>
                </a:lnTo>
                <a:lnTo>
                  <a:pt x="0" y="0"/>
                </a:lnTo>
                <a:lnTo>
                  <a:pt x="0" y="27570"/>
                </a:lnTo>
                <a:close/>
              </a:path>
            </a:pathLst>
          </a:custGeom>
          <a:ln w="18288">
            <a:solidFill>
              <a:srgbClr val="FFFFFF"/>
            </a:solidFill>
          </a:ln>
        </p:spPr>
        <p:txBody>
          <a:bodyPr wrap="square" lIns="0" tIns="0" rIns="0" bIns="0" rtlCol="0"/>
          <a:lstStyle/>
          <a:p>
            <a:endParaRPr>
              <a:latin typeface="+mj-lt"/>
            </a:endParaRPr>
          </a:p>
        </p:txBody>
      </p:sp>
      <p:sp>
        <p:nvSpPr>
          <p:cNvPr id="121" name="object 120"/>
          <p:cNvSpPr/>
          <p:nvPr/>
        </p:nvSpPr>
        <p:spPr>
          <a:xfrm>
            <a:off x="1710798" y="3057362"/>
            <a:ext cx="3278442" cy="2417648"/>
          </a:xfrm>
          <a:prstGeom prst="rect">
            <a:avLst/>
          </a:prstGeom>
          <a:blipFill>
            <a:blip r:embed="rId90"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03095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Teoría de las necesidades</a:t>
            </a:r>
          </a:p>
        </p:txBody>
      </p:sp>
      <p:sp>
        <p:nvSpPr>
          <p:cNvPr id="3" name="Marcador de contenido 2"/>
          <p:cNvSpPr>
            <a:spLocks noGrp="1"/>
          </p:cNvSpPr>
          <p:nvPr>
            <p:ph idx="1"/>
          </p:nvPr>
        </p:nvSpPr>
        <p:spPr/>
        <p:txBody>
          <a:bodyPr>
            <a:normAutofit lnSpcReduction="10000"/>
          </a:bodyPr>
          <a:lstStyle/>
          <a:p>
            <a:r>
              <a:rPr lang="es-MX" dirty="0"/>
              <a:t>Necesidad de logro: Se refiere al esfuerzo por sobresalir, el logro en relación con un grupo de estándares, la lucha por el éxito.</a:t>
            </a:r>
          </a:p>
          <a:p>
            <a:r>
              <a:rPr lang="es-MX" dirty="0" smtClean="0"/>
              <a:t>Necesidad </a:t>
            </a:r>
            <a:r>
              <a:rPr lang="es-MX" dirty="0"/>
              <a:t>de poder: Se refiere a la necesidad de conseguir que las demás personas se comporten en una manera que no lo harían, es decir se refiere al deseo de tener impacto, de influir y controlar a los demás.</a:t>
            </a:r>
          </a:p>
          <a:p>
            <a:r>
              <a:rPr lang="es-MX" dirty="0" smtClean="0"/>
              <a:t>Necesidad </a:t>
            </a:r>
            <a:r>
              <a:rPr lang="es-MX" dirty="0"/>
              <a:t>de afiliación: Se refiere al deseo de relacionarse con las demás personas, es decir de entablar relaciones interpersonales amistosas y cercanas con los demás integrantes de la organización.</a:t>
            </a:r>
          </a:p>
          <a:p>
            <a:endParaRPr lang="es-MX" dirty="0"/>
          </a:p>
        </p:txBody>
      </p:sp>
    </p:spTree>
    <p:extLst>
      <p:ext uri="{BB962C8B-B14F-4D97-AF65-F5344CB8AC3E}">
        <p14:creationId xmlns:p14="http://schemas.microsoft.com/office/powerpoint/2010/main" val="1342279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Motivación de logro</a:t>
            </a:r>
            <a:endParaRPr lang="es-MX" b="1" dirty="0"/>
          </a:p>
        </p:txBody>
      </p:sp>
      <p:sp>
        <p:nvSpPr>
          <p:cNvPr id="3" name="Marcador de contenido 2"/>
          <p:cNvSpPr>
            <a:spLocks noGrp="1"/>
          </p:cNvSpPr>
          <p:nvPr>
            <p:ph idx="1"/>
          </p:nvPr>
        </p:nvSpPr>
        <p:spPr>
          <a:xfrm>
            <a:off x="1295401" y="2556931"/>
            <a:ext cx="9601196" cy="3491171"/>
          </a:xfrm>
        </p:spPr>
        <p:txBody>
          <a:bodyPr>
            <a:normAutofit fontScale="70000" lnSpcReduction="20000"/>
          </a:bodyPr>
          <a:lstStyle/>
          <a:p>
            <a:r>
              <a:rPr lang="es-MX" sz="2600" dirty="0"/>
              <a:t>Los individuos se encuentran motivados, de acuerdo con la intensidad de su deseo de desempeñarse, en términos de una norma de excelencia o de tener éxito en situaciones competitivas.</a:t>
            </a:r>
          </a:p>
          <a:p>
            <a:r>
              <a:rPr lang="es-MX" sz="2600" dirty="0"/>
              <a:t>En la investigación acerca de la necesidad de logro, </a:t>
            </a:r>
            <a:r>
              <a:rPr lang="es-MX" sz="2600" dirty="0" err="1"/>
              <a:t>McClelland</a:t>
            </a:r>
            <a:r>
              <a:rPr lang="es-MX" sz="2600" dirty="0"/>
              <a:t> encontró que los grandes realizadores se diferencian de otros por su deseo de realizar mejor las cosas. Buscan situaciones, en las que tengan la responsabilidad personal de brindar soluciones a los problemas, situaciones en las que pueden recibir una retroalimentación rápida acerca de su desempeño, a fin de saber si están mejorando o no y por último, situaciones en las que puedan entablar metas desafiantes; no obstante les molesta tener éxito por la suerte, es decir prefieren el desafío de trabajar en un problema y cargar con la responsabilidad personal del éxito o fracaso. Además evitan las tareas no muy fáciles o muy difíciles. Al superar obstáculos, desean sentir que el resultado, es decir su éxito o fracaso, depende de sus propias acciones. Los grandes realizadores se desempeñan mejor cuando perciben que tienen una oportunidad de éxito del 50% y una de fracaso de 50%, pues así poseen una buena posibilidad de experimentar sentimientos de logro y satisfacción de sus esfuerzos.</a:t>
            </a:r>
          </a:p>
          <a:p>
            <a:endParaRPr lang="es-MX" dirty="0"/>
          </a:p>
        </p:txBody>
      </p:sp>
    </p:spTree>
    <p:extLst>
      <p:ext uri="{BB962C8B-B14F-4D97-AF65-F5344CB8AC3E}">
        <p14:creationId xmlns:p14="http://schemas.microsoft.com/office/powerpoint/2010/main" val="422766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Motivación de poder</a:t>
            </a:r>
            <a:endParaRPr lang="es-MX" b="1" dirty="0"/>
          </a:p>
        </p:txBody>
      </p:sp>
      <p:sp>
        <p:nvSpPr>
          <p:cNvPr id="3" name="Marcador de contenido 2"/>
          <p:cNvSpPr>
            <a:spLocks noGrp="1"/>
          </p:cNvSpPr>
          <p:nvPr>
            <p:ph idx="1"/>
          </p:nvPr>
        </p:nvSpPr>
        <p:spPr/>
        <p:txBody>
          <a:bodyPr/>
          <a:lstStyle/>
          <a:p>
            <a:r>
              <a:rPr lang="es-MX" dirty="0"/>
              <a:t>Por otra parte los individuos que poseen una alta necesidad de poder, disfrutan el encontrarse a cargo de los demás, se esfuerzan por influenciarlos, además ansían ser colocados en situaciones competitivas y dirigidas al estatus, y tienden a interesarse más por el prestigio y la consecución de influencia sobre los demás, que en el desempeño eficaz.</a:t>
            </a:r>
          </a:p>
        </p:txBody>
      </p:sp>
    </p:spTree>
    <p:extLst>
      <p:ext uri="{BB962C8B-B14F-4D97-AF65-F5344CB8AC3E}">
        <p14:creationId xmlns:p14="http://schemas.microsoft.com/office/powerpoint/2010/main" val="2195738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Motivación de afiliación</a:t>
            </a:r>
            <a:endParaRPr lang="es-MX" b="1" dirty="0"/>
          </a:p>
        </p:txBody>
      </p:sp>
      <p:sp>
        <p:nvSpPr>
          <p:cNvPr id="3" name="Marcador de contenido 2"/>
          <p:cNvSpPr>
            <a:spLocks noGrp="1"/>
          </p:cNvSpPr>
          <p:nvPr>
            <p:ph idx="1"/>
          </p:nvPr>
        </p:nvSpPr>
        <p:spPr/>
        <p:txBody>
          <a:bodyPr>
            <a:normAutofit fontScale="92500"/>
          </a:bodyPr>
          <a:lstStyle/>
          <a:p>
            <a:r>
              <a:rPr lang="es-MX" dirty="0"/>
              <a:t>La tercera necesidad es la de afiliación, que no ha recibido mucha atención por parte de los investigadores. Pero que a la larga crea un ambiente grato de trabajo, que influye y están claramente relacionadas con las otras necesidades. Por ejemplo, el hecho de mantener buenas relaciones con los demás miembros de la organización, podrá producir que un gerente, más que poder coercitivo sobre sus subordinados, se gane el poder bajo la forma de autoridad; que a la larga le ayudará a conseguir eficientemente las metas trazadas por la organización y las personales en consecuencia. En esta situación se observa claramente una relación entre las necesidades de afiliación, logro y poder.</a:t>
            </a:r>
          </a:p>
        </p:txBody>
      </p:sp>
    </p:spTree>
    <p:extLst>
      <p:ext uri="{BB962C8B-B14F-4D97-AF65-F5344CB8AC3E}">
        <p14:creationId xmlns:p14="http://schemas.microsoft.com/office/powerpoint/2010/main" val="374731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Enriquecimiento de Trabajo</a:t>
            </a:r>
          </a:p>
        </p:txBody>
      </p:sp>
      <p:sp>
        <p:nvSpPr>
          <p:cNvPr id="3" name="Marcador de contenido 2"/>
          <p:cNvSpPr>
            <a:spLocks noGrp="1"/>
          </p:cNvSpPr>
          <p:nvPr>
            <p:ph idx="1"/>
          </p:nvPr>
        </p:nvSpPr>
        <p:spPr/>
        <p:txBody>
          <a:bodyPr/>
          <a:lstStyle/>
          <a:p>
            <a:r>
              <a:rPr lang="es-MX" dirty="0"/>
              <a:t>Implica rediseñar los trabajos para que sean más desafiantes para el empleado y tengan menos trabajo repetitivo.</a:t>
            </a:r>
          </a:p>
          <a:p>
            <a:r>
              <a:rPr lang="es-MX" dirty="0"/>
              <a:t>Los mayores motivadores de los empleados: logros, reconocimiento, trabajo en sí mismo, responsabilidad, avance y crecimiento. Para mejorar la motivación y la productividad de los empleados, los trabajos deben modificarse para aumentar los motivadores presentes para el empleado.</a:t>
            </a:r>
          </a:p>
          <a:p>
            <a:endParaRPr lang="es-MX" dirty="0"/>
          </a:p>
        </p:txBody>
      </p:sp>
    </p:spTree>
    <p:extLst>
      <p:ext uri="{BB962C8B-B14F-4D97-AF65-F5344CB8AC3E}">
        <p14:creationId xmlns:p14="http://schemas.microsoft.com/office/powerpoint/2010/main" val="2552915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www.eumed.net/libros-gratis/2007a/231/xComportamiento,P20Organizacional0017.gif.pagespeed.ic.VEiqou_nN0.webp"/>
          <p:cNvSpPr>
            <a:spLocks noChangeAspect="1" noChangeArrowheads="1"/>
          </p:cNvSpPr>
          <p:nvPr/>
        </p:nvSpPr>
        <p:spPr bwMode="auto">
          <a:xfrm>
            <a:off x="155575" y="-1439863"/>
            <a:ext cx="5419725" cy="3009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6" descr="http://www.eumed.net/libros-gratis/2007a/231/xComportamiento,P20Organizacional0017.gif.pagespeed.ic.VEiqou_nN0.webp"/>
          <p:cNvSpPr>
            <a:spLocks noChangeAspect="1" noChangeArrowheads="1"/>
          </p:cNvSpPr>
          <p:nvPr/>
        </p:nvSpPr>
        <p:spPr bwMode="auto">
          <a:xfrm>
            <a:off x="2580912" y="1455737"/>
            <a:ext cx="5419725" cy="3009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7" name="Imagen 6"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674" y="796835"/>
            <a:ext cx="8595360" cy="5185954"/>
          </a:xfrm>
          <a:prstGeom prst="rect">
            <a:avLst/>
          </a:prstGeom>
        </p:spPr>
      </p:pic>
    </p:spTree>
    <p:extLst>
      <p:ext uri="{BB962C8B-B14F-4D97-AF65-F5344CB8AC3E}">
        <p14:creationId xmlns:p14="http://schemas.microsoft.com/office/powerpoint/2010/main" val="3325809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¿Por qué enriquecer trabajos</a:t>
            </a:r>
            <a:r>
              <a:rPr lang="es-MX" b="1" dirty="0" smtClean="0"/>
              <a:t>?</a:t>
            </a:r>
            <a:endParaRPr lang="es-MX" dirty="0"/>
          </a:p>
        </p:txBody>
      </p:sp>
      <p:sp>
        <p:nvSpPr>
          <p:cNvPr id="3" name="Marcador de contenido 2"/>
          <p:cNvSpPr>
            <a:spLocks noGrp="1"/>
          </p:cNvSpPr>
          <p:nvPr>
            <p:ph idx="1"/>
          </p:nvPr>
        </p:nvSpPr>
        <p:spPr/>
        <p:txBody>
          <a:bodyPr/>
          <a:lstStyle/>
          <a:p>
            <a:r>
              <a:rPr lang="es-MX" dirty="0"/>
              <a:t>Los objetivos generales para la empresa a menudo incluyen aumentar la satisfacción laboral de los empleados, reducir la rotación de personal y mejorar la productividad de los empleados.</a:t>
            </a:r>
          </a:p>
          <a:p>
            <a:endParaRPr lang="es-MX" dirty="0"/>
          </a:p>
        </p:txBody>
      </p:sp>
    </p:spTree>
    <p:extLst>
      <p:ext uri="{BB962C8B-B14F-4D97-AF65-F5344CB8AC3E}">
        <p14:creationId xmlns:p14="http://schemas.microsoft.com/office/powerpoint/2010/main" val="2348381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Principios de enriquecimiento de </a:t>
            </a:r>
            <a:r>
              <a:rPr lang="es-MX" b="1" dirty="0" smtClean="0"/>
              <a:t>trabajo</a:t>
            </a:r>
            <a:endParaRPr lang="es-MX" b="1" dirty="0"/>
          </a:p>
        </p:txBody>
      </p:sp>
      <p:sp>
        <p:nvSpPr>
          <p:cNvPr id="3" name="Marcador de contenido 2"/>
          <p:cNvSpPr>
            <a:spLocks noGrp="1"/>
          </p:cNvSpPr>
          <p:nvPr>
            <p:ph idx="1"/>
          </p:nvPr>
        </p:nvSpPr>
        <p:spPr/>
        <p:txBody>
          <a:bodyPr>
            <a:normAutofit fontScale="70000" lnSpcReduction="20000"/>
          </a:bodyPr>
          <a:lstStyle/>
          <a:p>
            <a:pPr marL="0" indent="0">
              <a:buNone/>
            </a:pPr>
            <a:r>
              <a:rPr lang="es-MX"/>
              <a:t>Frederick Herzberg</a:t>
            </a:r>
            <a:r>
              <a:rPr lang="es-MX" smtClean="0"/>
              <a:t> </a:t>
            </a:r>
            <a:r>
              <a:rPr lang="es-MX" dirty="0"/>
              <a:t>recomienda usar los siguientes siete principios para revisar las opciones, y seleccione solo las que invocan uno o más de los siguientes:</a:t>
            </a:r>
          </a:p>
          <a:p>
            <a:pPr lvl="0"/>
            <a:r>
              <a:rPr lang="es-MX" dirty="0"/>
              <a:t>Eliminar algunos controles mientras se mantiene la responsabilidad</a:t>
            </a:r>
          </a:p>
          <a:p>
            <a:pPr lvl="0"/>
            <a:r>
              <a:rPr lang="es-MX" dirty="0"/>
              <a:t>Aumentar la responsabilidad de los individuos por su propio trabajo.</a:t>
            </a:r>
          </a:p>
          <a:p>
            <a:pPr lvl="0"/>
            <a:r>
              <a:rPr lang="es-MX" dirty="0"/>
              <a:t>Dar a una persona una unidad de trabajo completa y natural.</a:t>
            </a:r>
          </a:p>
          <a:p>
            <a:pPr lvl="0"/>
            <a:r>
              <a:rPr lang="es-MX" dirty="0"/>
              <a:t>Otorgar autoridad adicional a los empleados en su actividad.</a:t>
            </a:r>
          </a:p>
          <a:p>
            <a:pPr lvl="0"/>
            <a:r>
              <a:rPr lang="es-MX" dirty="0"/>
              <a:t>Poner informes periódicos directamente a disposición de los propios trabajadores en lugar de a los supervisores.</a:t>
            </a:r>
          </a:p>
          <a:p>
            <a:pPr lvl="0"/>
            <a:r>
              <a:rPr lang="es-MX" dirty="0"/>
              <a:t>Presentamos tareas nuevas y más difíciles que no se manejaron previamente.</a:t>
            </a:r>
          </a:p>
          <a:p>
            <a:pPr lvl="0"/>
            <a:r>
              <a:rPr lang="es-MX" dirty="0"/>
              <a:t>Asignación de tareas específicas o especializadas a individuos; permitiéndoles convertirse en expertos</a:t>
            </a:r>
          </a:p>
          <a:p>
            <a:endParaRPr lang="es-MX" dirty="0"/>
          </a:p>
        </p:txBody>
      </p:sp>
    </p:spTree>
    <p:extLst>
      <p:ext uri="{BB962C8B-B14F-4D97-AF65-F5344CB8AC3E}">
        <p14:creationId xmlns:p14="http://schemas.microsoft.com/office/powerpoint/2010/main" val="275864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b="1" dirty="0"/>
              <a:t>Ventajas del enriquecimiento de </a:t>
            </a:r>
            <a:r>
              <a:rPr lang="es-MX" b="1" dirty="0" smtClean="0"/>
              <a:t>trabajo</a:t>
            </a:r>
            <a:endParaRPr lang="es-MX" b="1" dirty="0"/>
          </a:p>
        </p:txBody>
      </p:sp>
      <p:sp>
        <p:nvSpPr>
          <p:cNvPr id="3" name="Marcador de contenido 2"/>
          <p:cNvSpPr>
            <a:spLocks noGrp="1"/>
          </p:cNvSpPr>
          <p:nvPr>
            <p:ph idx="1"/>
          </p:nvPr>
        </p:nvSpPr>
        <p:spPr/>
        <p:txBody>
          <a:bodyPr/>
          <a:lstStyle/>
          <a:p>
            <a:pPr marL="0" indent="0">
              <a:buNone/>
            </a:pPr>
            <a:r>
              <a:rPr lang="es-MX" dirty="0"/>
              <a:t>Las ventajas del enriquecimiento de trabajo giran en torno a la retención de empleados de alta calidad durante más tiempo en la empresa:</a:t>
            </a:r>
          </a:p>
          <a:p>
            <a:pPr lvl="0"/>
            <a:r>
              <a:rPr lang="es-MX" dirty="0"/>
              <a:t>Los empleados tienen una mayor satisfacción laboral y es menos probable que renuncien.</a:t>
            </a:r>
          </a:p>
          <a:p>
            <a:pPr lvl="0"/>
            <a:r>
              <a:rPr lang="es-MX" dirty="0"/>
              <a:t>Los empleados utilizan mejor sus habilidades, por lo que la empresa obtiene productos de trabajo de mayor calidad del mismo personal.</a:t>
            </a:r>
          </a:p>
          <a:p>
            <a:endParaRPr lang="es-MX" dirty="0"/>
          </a:p>
        </p:txBody>
      </p:sp>
    </p:spTree>
    <p:extLst>
      <p:ext uri="{BB962C8B-B14F-4D97-AF65-F5344CB8AC3E}">
        <p14:creationId xmlns:p14="http://schemas.microsoft.com/office/powerpoint/2010/main" val="1186809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dirty="0"/>
              <a:t>Desventajas de enriquecimiento de </a:t>
            </a:r>
            <a:r>
              <a:rPr lang="es-MX" b="1" dirty="0" smtClean="0"/>
              <a:t>trabajo</a:t>
            </a:r>
            <a:endParaRPr lang="es-MX" b="1" dirty="0"/>
          </a:p>
        </p:txBody>
      </p:sp>
      <p:sp>
        <p:nvSpPr>
          <p:cNvPr id="3" name="Marcador de contenido 2"/>
          <p:cNvSpPr>
            <a:spLocks noGrp="1"/>
          </p:cNvSpPr>
          <p:nvPr>
            <p:ph idx="1"/>
          </p:nvPr>
        </p:nvSpPr>
        <p:spPr/>
        <p:txBody>
          <a:bodyPr/>
          <a:lstStyle/>
          <a:p>
            <a:r>
              <a:rPr lang="es-MX" dirty="0"/>
              <a:t>Las desventajas del enriquecimiento laboral giran en torno al hecho de que alguien tiene que desarrollar e implementar el programa de enriquecimiento.</a:t>
            </a:r>
          </a:p>
          <a:p>
            <a:endParaRPr lang="es-MX" dirty="0"/>
          </a:p>
        </p:txBody>
      </p:sp>
    </p:spTree>
    <p:extLst>
      <p:ext uri="{BB962C8B-B14F-4D97-AF65-F5344CB8AC3E}">
        <p14:creationId xmlns:p14="http://schemas.microsoft.com/office/powerpoint/2010/main" val="2837150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Programa </a:t>
            </a:r>
            <a:r>
              <a:rPr lang="es-MX" b="1" dirty="0"/>
              <a:t>de calidad de vida laboral</a:t>
            </a:r>
          </a:p>
        </p:txBody>
      </p:sp>
      <p:sp>
        <p:nvSpPr>
          <p:cNvPr id="3" name="Marcador de contenido 2"/>
          <p:cNvSpPr>
            <a:spLocks noGrp="1"/>
          </p:cNvSpPr>
          <p:nvPr>
            <p:ph idx="1"/>
          </p:nvPr>
        </p:nvSpPr>
        <p:spPr/>
        <p:txBody>
          <a:bodyPr/>
          <a:lstStyle/>
          <a:p>
            <a:r>
              <a:rPr lang="es-MX" dirty="0"/>
              <a:t>Según </a:t>
            </a:r>
            <a:r>
              <a:rPr lang="es-MX" dirty="0" err="1"/>
              <a:t>suttle</a:t>
            </a:r>
            <a:r>
              <a:rPr lang="es-MX" dirty="0"/>
              <a:t>, 1977. Es el grado en que los miembros de una organización satisfacen necesidades personales e importantes a través de sus experiencias en dicha organización</a:t>
            </a:r>
          </a:p>
        </p:txBody>
      </p:sp>
    </p:spTree>
    <p:extLst>
      <p:ext uri="{BB962C8B-B14F-4D97-AF65-F5344CB8AC3E}">
        <p14:creationId xmlns:p14="http://schemas.microsoft.com/office/powerpoint/2010/main" val="143879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smtClean="0"/>
              <a:t>La calidad de vida laboral</a:t>
            </a:r>
            <a:endParaRPr lang="es-MX" b="1" dirty="0"/>
          </a:p>
        </p:txBody>
      </p:sp>
      <p:sp>
        <p:nvSpPr>
          <p:cNvPr id="3" name="Marcador de contenido 2"/>
          <p:cNvSpPr>
            <a:spLocks noGrp="1"/>
          </p:cNvSpPr>
          <p:nvPr>
            <p:ph idx="1"/>
          </p:nvPr>
        </p:nvSpPr>
        <p:spPr/>
        <p:txBody>
          <a:bodyPr/>
          <a:lstStyle/>
          <a:p>
            <a:r>
              <a:rPr lang="es-MX" dirty="0"/>
              <a:t>Hace referencia al conjunto de estrategias de cambio con objeto de optimizar los métodos de gerencia y/o puestos de trabajo, mediante la mejora de las habilidades y aptitudes de los trabajadores, fomentando trabajos mas estimulantes y satisfactorios, otorgando poder, responsabilidad y autoestima a niveles inferiores. De la Poza (1998)</a:t>
            </a:r>
          </a:p>
        </p:txBody>
      </p:sp>
    </p:spTree>
    <p:extLst>
      <p:ext uri="{BB962C8B-B14F-4D97-AF65-F5344CB8AC3E}">
        <p14:creationId xmlns:p14="http://schemas.microsoft.com/office/powerpoint/2010/main" val="3158728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bject 2"/>
          <p:cNvSpPr/>
          <p:nvPr/>
        </p:nvSpPr>
        <p:spPr>
          <a:xfrm>
            <a:off x="4071334" y="4751202"/>
            <a:ext cx="2232660" cy="864235"/>
          </a:xfrm>
          <a:custGeom>
            <a:avLst/>
            <a:gdLst/>
            <a:ahLst/>
            <a:cxnLst/>
            <a:rect l="l" t="t" r="r" b="b"/>
            <a:pathLst>
              <a:path w="2232660" h="864235">
                <a:moveTo>
                  <a:pt x="2088641" y="0"/>
                </a:moveTo>
                <a:lnTo>
                  <a:pt x="144018" y="0"/>
                </a:lnTo>
                <a:lnTo>
                  <a:pt x="98511" y="7345"/>
                </a:lnTo>
                <a:lnTo>
                  <a:pt x="58978" y="27797"/>
                </a:lnTo>
                <a:lnTo>
                  <a:pt x="27797" y="58978"/>
                </a:lnTo>
                <a:lnTo>
                  <a:pt x="7345" y="98511"/>
                </a:lnTo>
                <a:lnTo>
                  <a:pt x="0" y="144018"/>
                </a:lnTo>
                <a:lnTo>
                  <a:pt x="0" y="720090"/>
                </a:lnTo>
                <a:lnTo>
                  <a:pt x="7345" y="765611"/>
                </a:lnTo>
                <a:lnTo>
                  <a:pt x="27797" y="805145"/>
                </a:lnTo>
                <a:lnTo>
                  <a:pt x="58978" y="836321"/>
                </a:lnTo>
                <a:lnTo>
                  <a:pt x="98511" y="856765"/>
                </a:lnTo>
                <a:lnTo>
                  <a:pt x="144018" y="864108"/>
                </a:lnTo>
                <a:lnTo>
                  <a:pt x="2088641" y="864108"/>
                </a:lnTo>
                <a:lnTo>
                  <a:pt x="2134148" y="856765"/>
                </a:lnTo>
                <a:lnTo>
                  <a:pt x="2173681" y="836321"/>
                </a:lnTo>
                <a:lnTo>
                  <a:pt x="2204862" y="805145"/>
                </a:lnTo>
                <a:lnTo>
                  <a:pt x="2225314" y="765611"/>
                </a:lnTo>
                <a:lnTo>
                  <a:pt x="2232660" y="720090"/>
                </a:lnTo>
                <a:lnTo>
                  <a:pt x="2232660" y="144018"/>
                </a:lnTo>
                <a:lnTo>
                  <a:pt x="2225314" y="98511"/>
                </a:lnTo>
                <a:lnTo>
                  <a:pt x="2204862" y="58978"/>
                </a:lnTo>
                <a:lnTo>
                  <a:pt x="2173681" y="27797"/>
                </a:lnTo>
                <a:lnTo>
                  <a:pt x="2134148" y="7345"/>
                </a:lnTo>
                <a:lnTo>
                  <a:pt x="2088641" y="0"/>
                </a:lnTo>
                <a:close/>
              </a:path>
            </a:pathLst>
          </a:custGeom>
          <a:solidFill>
            <a:srgbClr val="ECF3DB"/>
          </a:solidFill>
        </p:spPr>
        <p:txBody>
          <a:bodyPr wrap="square" lIns="0" tIns="0" rIns="0" bIns="0" rtlCol="0"/>
          <a:lstStyle/>
          <a:p>
            <a:endParaRPr/>
          </a:p>
        </p:txBody>
      </p:sp>
      <p:sp>
        <p:nvSpPr>
          <p:cNvPr id="64" name="object 3"/>
          <p:cNvSpPr/>
          <p:nvPr/>
        </p:nvSpPr>
        <p:spPr>
          <a:xfrm>
            <a:off x="4088614" y="4800961"/>
            <a:ext cx="2287905" cy="918210"/>
          </a:xfrm>
          <a:custGeom>
            <a:avLst/>
            <a:gdLst/>
            <a:ahLst/>
            <a:cxnLst/>
            <a:rect l="l" t="t" r="r" b="b"/>
            <a:pathLst>
              <a:path w="2287904" h="918210">
                <a:moveTo>
                  <a:pt x="2132164" y="0"/>
                </a:moveTo>
                <a:lnTo>
                  <a:pt x="170141" y="0"/>
                </a:lnTo>
                <a:lnTo>
                  <a:pt x="152615" y="1270"/>
                </a:lnTo>
                <a:lnTo>
                  <a:pt x="103466" y="13970"/>
                </a:lnTo>
                <a:lnTo>
                  <a:pt x="61252" y="39370"/>
                </a:lnTo>
                <a:lnTo>
                  <a:pt x="28447" y="76200"/>
                </a:lnTo>
                <a:lnTo>
                  <a:pt x="7289" y="121920"/>
                </a:lnTo>
                <a:lnTo>
                  <a:pt x="23" y="170180"/>
                </a:lnTo>
                <a:lnTo>
                  <a:pt x="0" y="749300"/>
                </a:lnTo>
                <a:lnTo>
                  <a:pt x="1041" y="765810"/>
                </a:lnTo>
                <a:lnTo>
                  <a:pt x="14046" y="815340"/>
                </a:lnTo>
                <a:lnTo>
                  <a:pt x="40030" y="857250"/>
                </a:lnTo>
                <a:lnTo>
                  <a:pt x="76669" y="890270"/>
                </a:lnTo>
                <a:lnTo>
                  <a:pt x="121881" y="911860"/>
                </a:lnTo>
                <a:lnTo>
                  <a:pt x="155282" y="918210"/>
                </a:lnTo>
                <a:lnTo>
                  <a:pt x="2134958" y="918210"/>
                </a:lnTo>
                <a:lnTo>
                  <a:pt x="2184107" y="904240"/>
                </a:lnTo>
                <a:lnTo>
                  <a:pt x="2216238" y="886460"/>
                </a:lnTo>
                <a:lnTo>
                  <a:pt x="171538" y="886460"/>
                </a:lnTo>
                <a:lnTo>
                  <a:pt x="157060" y="885190"/>
                </a:lnTo>
                <a:lnTo>
                  <a:pt x="117309" y="875030"/>
                </a:lnTo>
                <a:lnTo>
                  <a:pt x="83019" y="854710"/>
                </a:lnTo>
                <a:lnTo>
                  <a:pt x="73291" y="844550"/>
                </a:lnTo>
                <a:lnTo>
                  <a:pt x="64300" y="835660"/>
                </a:lnTo>
                <a:lnTo>
                  <a:pt x="43662" y="801370"/>
                </a:lnTo>
                <a:lnTo>
                  <a:pt x="33578" y="762000"/>
                </a:lnTo>
                <a:lnTo>
                  <a:pt x="32948" y="170180"/>
                </a:lnTo>
                <a:lnTo>
                  <a:pt x="33629" y="157480"/>
                </a:lnTo>
                <a:lnTo>
                  <a:pt x="43878" y="116840"/>
                </a:lnTo>
                <a:lnTo>
                  <a:pt x="64655" y="82550"/>
                </a:lnTo>
                <a:lnTo>
                  <a:pt x="94195" y="55880"/>
                </a:lnTo>
                <a:lnTo>
                  <a:pt x="130517" y="39370"/>
                </a:lnTo>
                <a:lnTo>
                  <a:pt x="157568" y="33020"/>
                </a:lnTo>
                <a:lnTo>
                  <a:pt x="2217381" y="33020"/>
                </a:lnTo>
                <a:lnTo>
                  <a:pt x="2210777" y="27940"/>
                </a:lnTo>
                <a:lnTo>
                  <a:pt x="2196680" y="20320"/>
                </a:lnTo>
                <a:lnTo>
                  <a:pt x="2181567" y="12700"/>
                </a:lnTo>
                <a:lnTo>
                  <a:pt x="2165692" y="7620"/>
                </a:lnTo>
                <a:lnTo>
                  <a:pt x="2132164" y="0"/>
                </a:lnTo>
                <a:close/>
              </a:path>
              <a:path w="2287904" h="918210">
                <a:moveTo>
                  <a:pt x="2217381" y="33020"/>
                </a:moveTo>
                <a:lnTo>
                  <a:pt x="2130513" y="33020"/>
                </a:lnTo>
                <a:lnTo>
                  <a:pt x="2144229" y="35560"/>
                </a:lnTo>
                <a:lnTo>
                  <a:pt x="2157564" y="39370"/>
                </a:lnTo>
                <a:lnTo>
                  <a:pt x="2193632" y="57150"/>
                </a:lnTo>
                <a:lnTo>
                  <a:pt x="2223096" y="83820"/>
                </a:lnTo>
                <a:lnTo>
                  <a:pt x="2243797" y="118110"/>
                </a:lnTo>
                <a:lnTo>
                  <a:pt x="2253830" y="157480"/>
                </a:lnTo>
                <a:lnTo>
                  <a:pt x="2254523" y="170180"/>
                </a:lnTo>
                <a:lnTo>
                  <a:pt x="2254465" y="749300"/>
                </a:lnTo>
                <a:lnTo>
                  <a:pt x="2248242" y="788670"/>
                </a:lnTo>
                <a:lnTo>
                  <a:pt x="2230843" y="825500"/>
                </a:lnTo>
                <a:lnTo>
                  <a:pt x="2203919" y="854710"/>
                </a:lnTo>
                <a:lnTo>
                  <a:pt x="2169756" y="875030"/>
                </a:lnTo>
                <a:lnTo>
                  <a:pt x="2130005" y="885190"/>
                </a:lnTo>
                <a:lnTo>
                  <a:pt x="2115781" y="886460"/>
                </a:lnTo>
                <a:lnTo>
                  <a:pt x="2216238" y="886460"/>
                </a:lnTo>
                <a:lnTo>
                  <a:pt x="2249258" y="855980"/>
                </a:lnTo>
                <a:lnTo>
                  <a:pt x="2274531" y="812800"/>
                </a:lnTo>
                <a:lnTo>
                  <a:pt x="2286723" y="763270"/>
                </a:lnTo>
                <a:lnTo>
                  <a:pt x="2287485" y="170180"/>
                </a:lnTo>
                <a:lnTo>
                  <a:pt x="2286469" y="152400"/>
                </a:lnTo>
                <a:lnTo>
                  <a:pt x="2273388" y="102870"/>
                </a:lnTo>
                <a:lnTo>
                  <a:pt x="2247480" y="60960"/>
                </a:lnTo>
                <a:lnTo>
                  <a:pt x="2223985" y="38100"/>
                </a:lnTo>
                <a:lnTo>
                  <a:pt x="2217381" y="33020"/>
                </a:lnTo>
                <a:close/>
              </a:path>
              <a:path w="2287904" h="918210">
                <a:moveTo>
                  <a:pt x="172300" y="43180"/>
                </a:moveTo>
                <a:lnTo>
                  <a:pt x="134327" y="49530"/>
                </a:lnTo>
                <a:lnTo>
                  <a:pt x="90893" y="72390"/>
                </a:lnTo>
                <a:lnTo>
                  <a:pt x="81749" y="81280"/>
                </a:lnTo>
                <a:lnTo>
                  <a:pt x="73456" y="88900"/>
                </a:lnTo>
                <a:lnTo>
                  <a:pt x="49822" y="132080"/>
                </a:lnTo>
                <a:lnTo>
                  <a:pt x="43920" y="170180"/>
                </a:lnTo>
                <a:lnTo>
                  <a:pt x="43947" y="749300"/>
                </a:lnTo>
                <a:lnTo>
                  <a:pt x="53543" y="796290"/>
                </a:lnTo>
                <a:lnTo>
                  <a:pt x="80733" y="836930"/>
                </a:lnTo>
                <a:lnTo>
                  <a:pt x="99529" y="852170"/>
                </a:lnTo>
                <a:lnTo>
                  <a:pt x="109943" y="859790"/>
                </a:lnTo>
                <a:lnTo>
                  <a:pt x="157568" y="873760"/>
                </a:lnTo>
                <a:lnTo>
                  <a:pt x="171538" y="875030"/>
                </a:lnTo>
                <a:lnTo>
                  <a:pt x="2115146" y="875030"/>
                </a:lnTo>
                <a:lnTo>
                  <a:pt x="2141054" y="872490"/>
                </a:lnTo>
                <a:lnTo>
                  <a:pt x="2153246" y="869950"/>
                </a:lnTo>
                <a:lnTo>
                  <a:pt x="2164930" y="864870"/>
                </a:lnTo>
                <a:lnTo>
                  <a:pt x="2167756" y="863600"/>
                </a:lnTo>
                <a:lnTo>
                  <a:pt x="158203" y="863600"/>
                </a:lnTo>
                <a:lnTo>
                  <a:pt x="135470" y="858520"/>
                </a:lnTo>
                <a:lnTo>
                  <a:pt x="96100" y="836930"/>
                </a:lnTo>
                <a:lnTo>
                  <a:pt x="68300" y="801370"/>
                </a:lnTo>
                <a:lnTo>
                  <a:pt x="55270" y="758190"/>
                </a:lnTo>
                <a:lnTo>
                  <a:pt x="54836" y="746760"/>
                </a:lnTo>
                <a:lnTo>
                  <a:pt x="54898" y="170180"/>
                </a:lnTo>
                <a:lnTo>
                  <a:pt x="64477" y="124460"/>
                </a:lnTo>
                <a:lnTo>
                  <a:pt x="89877" y="87630"/>
                </a:lnTo>
                <a:lnTo>
                  <a:pt x="127342" y="63500"/>
                </a:lnTo>
                <a:lnTo>
                  <a:pt x="172935" y="54610"/>
                </a:lnTo>
                <a:lnTo>
                  <a:pt x="2166454" y="54610"/>
                </a:lnTo>
                <a:lnTo>
                  <a:pt x="2154770" y="49530"/>
                </a:lnTo>
                <a:lnTo>
                  <a:pt x="2130005" y="44450"/>
                </a:lnTo>
                <a:lnTo>
                  <a:pt x="172300" y="43180"/>
                </a:lnTo>
                <a:close/>
              </a:path>
              <a:path w="2287904" h="918210">
                <a:moveTo>
                  <a:pt x="2166454" y="54610"/>
                </a:moveTo>
                <a:lnTo>
                  <a:pt x="2116035" y="54610"/>
                </a:lnTo>
                <a:lnTo>
                  <a:pt x="2129370" y="55880"/>
                </a:lnTo>
                <a:lnTo>
                  <a:pt x="2140927" y="57150"/>
                </a:lnTo>
                <a:lnTo>
                  <a:pt x="2182329" y="74930"/>
                </a:lnTo>
                <a:lnTo>
                  <a:pt x="2213444" y="106680"/>
                </a:lnTo>
                <a:lnTo>
                  <a:pt x="2230462" y="148590"/>
                </a:lnTo>
                <a:lnTo>
                  <a:pt x="2232621" y="746760"/>
                </a:lnTo>
                <a:lnTo>
                  <a:pt x="2231859" y="760730"/>
                </a:lnTo>
                <a:lnTo>
                  <a:pt x="2218016" y="803910"/>
                </a:lnTo>
                <a:lnTo>
                  <a:pt x="2189187" y="838200"/>
                </a:lnTo>
                <a:lnTo>
                  <a:pt x="2149436" y="859790"/>
                </a:lnTo>
                <a:lnTo>
                  <a:pt x="2126703" y="863600"/>
                </a:lnTo>
                <a:lnTo>
                  <a:pt x="2167756" y="863600"/>
                </a:lnTo>
                <a:lnTo>
                  <a:pt x="2205697" y="838200"/>
                </a:lnTo>
                <a:lnTo>
                  <a:pt x="2233256" y="797560"/>
                </a:lnTo>
                <a:lnTo>
                  <a:pt x="2243438" y="749300"/>
                </a:lnTo>
                <a:lnTo>
                  <a:pt x="2243555" y="170180"/>
                </a:lnTo>
                <a:lnTo>
                  <a:pt x="2243035" y="158750"/>
                </a:lnTo>
                <a:lnTo>
                  <a:pt x="2228557" y="111760"/>
                </a:lnTo>
                <a:lnTo>
                  <a:pt x="2197823" y="73660"/>
                </a:lnTo>
                <a:lnTo>
                  <a:pt x="2177503" y="59690"/>
                </a:lnTo>
                <a:lnTo>
                  <a:pt x="2166454" y="54610"/>
                </a:lnTo>
                <a:close/>
              </a:path>
            </a:pathLst>
          </a:custGeom>
          <a:solidFill>
            <a:srgbClr val="085091"/>
          </a:solidFill>
        </p:spPr>
        <p:txBody>
          <a:bodyPr wrap="square" lIns="0" tIns="0" rIns="0" bIns="0" rtlCol="0"/>
          <a:lstStyle/>
          <a:p>
            <a:endParaRPr/>
          </a:p>
        </p:txBody>
      </p:sp>
      <p:sp>
        <p:nvSpPr>
          <p:cNvPr id="65" name="object 4"/>
          <p:cNvSpPr txBox="1"/>
          <p:nvPr/>
        </p:nvSpPr>
        <p:spPr>
          <a:xfrm>
            <a:off x="4256754" y="4805177"/>
            <a:ext cx="1861820" cy="891540"/>
          </a:xfrm>
          <a:prstGeom prst="rect">
            <a:avLst/>
          </a:prstGeom>
        </p:spPr>
        <p:txBody>
          <a:bodyPr vert="horz" wrap="square" lIns="0" tIns="24130" rIns="0" bIns="0" rtlCol="0">
            <a:spAutoFit/>
          </a:bodyPr>
          <a:lstStyle/>
          <a:p>
            <a:pPr marL="12700" marR="5080" indent="-1270" algn="ctr">
              <a:lnSpc>
                <a:spcPct val="96600"/>
              </a:lnSpc>
              <a:spcBef>
                <a:spcPts val="190"/>
              </a:spcBef>
            </a:pPr>
            <a:r>
              <a:rPr sz="1450" b="1" i="1" spc="-10" dirty="0">
                <a:latin typeface="Arial"/>
                <a:cs typeface="Arial"/>
              </a:rPr>
              <a:t>Mejora la Habilidad  para </a:t>
            </a:r>
            <a:r>
              <a:rPr sz="1450" b="1" i="1" spc="-30" dirty="0">
                <a:latin typeface="Arial"/>
                <a:cs typeface="Arial"/>
              </a:rPr>
              <a:t>Retener </a:t>
            </a:r>
            <a:r>
              <a:rPr sz="1450" b="1" i="1" spc="-75" dirty="0">
                <a:latin typeface="Arial"/>
                <a:cs typeface="Arial"/>
              </a:rPr>
              <a:t>y </a:t>
            </a:r>
            <a:r>
              <a:rPr sz="1450" b="1" i="1" spc="-15" dirty="0">
                <a:latin typeface="Arial"/>
                <a:cs typeface="Arial"/>
              </a:rPr>
              <a:t>Atraer  </a:t>
            </a:r>
            <a:r>
              <a:rPr sz="1450" b="1" i="1" spc="-35" dirty="0">
                <a:latin typeface="Arial"/>
                <a:cs typeface="Arial"/>
              </a:rPr>
              <a:t>a los </a:t>
            </a:r>
            <a:r>
              <a:rPr sz="1450" b="1" i="1" spc="-20" dirty="0">
                <a:latin typeface="Arial"/>
                <a:cs typeface="Arial"/>
              </a:rPr>
              <a:t>Mejores  </a:t>
            </a:r>
            <a:r>
              <a:rPr sz="1450" b="1" i="1" spc="-45" dirty="0">
                <a:latin typeface="Arial"/>
                <a:cs typeface="Arial"/>
              </a:rPr>
              <a:t>Empleados</a:t>
            </a:r>
            <a:endParaRPr sz="1450" dirty="0">
              <a:latin typeface="Arial"/>
              <a:cs typeface="Arial"/>
            </a:endParaRPr>
          </a:p>
        </p:txBody>
      </p:sp>
      <p:sp>
        <p:nvSpPr>
          <p:cNvPr id="66" name="object 5"/>
          <p:cNvSpPr/>
          <p:nvPr/>
        </p:nvSpPr>
        <p:spPr>
          <a:xfrm>
            <a:off x="7326630" y="4828666"/>
            <a:ext cx="2232660" cy="864235"/>
          </a:xfrm>
          <a:custGeom>
            <a:avLst/>
            <a:gdLst/>
            <a:ahLst/>
            <a:cxnLst/>
            <a:rect l="l" t="t" r="r" b="b"/>
            <a:pathLst>
              <a:path w="2232659" h="864235">
                <a:moveTo>
                  <a:pt x="2088642" y="0"/>
                </a:moveTo>
                <a:lnTo>
                  <a:pt x="144017" y="0"/>
                </a:lnTo>
                <a:lnTo>
                  <a:pt x="98511" y="7345"/>
                </a:lnTo>
                <a:lnTo>
                  <a:pt x="58978" y="27797"/>
                </a:lnTo>
                <a:lnTo>
                  <a:pt x="27797" y="58978"/>
                </a:lnTo>
                <a:lnTo>
                  <a:pt x="7345" y="98511"/>
                </a:lnTo>
                <a:lnTo>
                  <a:pt x="0" y="144017"/>
                </a:lnTo>
                <a:lnTo>
                  <a:pt x="0" y="720089"/>
                </a:lnTo>
                <a:lnTo>
                  <a:pt x="7345" y="765596"/>
                </a:lnTo>
                <a:lnTo>
                  <a:pt x="27797" y="805129"/>
                </a:lnTo>
                <a:lnTo>
                  <a:pt x="58978" y="836310"/>
                </a:lnTo>
                <a:lnTo>
                  <a:pt x="98511" y="856762"/>
                </a:lnTo>
                <a:lnTo>
                  <a:pt x="144017" y="864107"/>
                </a:lnTo>
                <a:lnTo>
                  <a:pt x="2088642" y="864107"/>
                </a:lnTo>
                <a:lnTo>
                  <a:pt x="2134148" y="856762"/>
                </a:lnTo>
                <a:lnTo>
                  <a:pt x="2173681" y="836310"/>
                </a:lnTo>
                <a:lnTo>
                  <a:pt x="2204862" y="805129"/>
                </a:lnTo>
                <a:lnTo>
                  <a:pt x="2225314" y="765596"/>
                </a:lnTo>
                <a:lnTo>
                  <a:pt x="2232659" y="720089"/>
                </a:lnTo>
                <a:lnTo>
                  <a:pt x="2232659" y="144017"/>
                </a:lnTo>
                <a:lnTo>
                  <a:pt x="2225314" y="98511"/>
                </a:lnTo>
                <a:lnTo>
                  <a:pt x="2204862" y="58978"/>
                </a:lnTo>
                <a:lnTo>
                  <a:pt x="2173681" y="27797"/>
                </a:lnTo>
                <a:lnTo>
                  <a:pt x="2134148" y="7345"/>
                </a:lnTo>
                <a:lnTo>
                  <a:pt x="2088642" y="0"/>
                </a:lnTo>
                <a:close/>
              </a:path>
            </a:pathLst>
          </a:custGeom>
          <a:solidFill>
            <a:srgbClr val="FF66FF"/>
          </a:solidFill>
        </p:spPr>
        <p:txBody>
          <a:bodyPr wrap="square" lIns="0" tIns="0" rIns="0" bIns="0" rtlCol="0"/>
          <a:lstStyle/>
          <a:p>
            <a:endParaRPr/>
          </a:p>
        </p:txBody>
      </p:sp>
      <p:sp>
        <p:nvSpPr>
          <p:cNvPr id="67" name="object 6"/>
          <p:cNvSpPr/>
          <p:nvPr/>
        </p:nvSpPr>
        <p:spPr>
          <a:xfrm>
            <a:off x="7299007" y="4842882"/>
            <a:ext cx="2287905" cy="918210"/>
          </a:xfrm>
          <a:custGeom>
            <a:avLst/>
            <a:gdLst/>
            <a:ahLst/>
            <a:cxnLst/>
            <a:rect l="l" t="t" r="r" b="b"/>
            <a:pathLst>
              <a:path w="2287904" h="918210">
                <a:moveTo>
                  <a:pt x="2132203" y="0"/>
                </a:moveTo>
                <a:lnTo>
                  <a:pt x="170053" y="0"/>
                </a:lnTo>
                <a:lnTo>
                  <a:pt x="152527" y="1270"/>
                </a:lnTo>
                <a:lnTo>
                  <a:pt x="103378" y="13970"/>
                </a:lnTo>
                <a:lnTo>
                  <a:pt x="61341" y="39370"/>
                </a:lnTo>
                <a:lnTo>
                  <a:pt x="28448" y="76200"/>
                </a:lnTo>
                <a:lnTo>
                  <a:pt x="7366" y="121920"/>
                </a:lnTo>
                <a:lnTo>
                  <a:pt x="58" y="170180"/>
                </a:lnTo>
                <a:lnTo>
                  <a:pt x="0" y="749300"/>
                </a:lnTo>
                <a:lnTo>
                  <a:pt x="1016" y="765810"/>
                </a:lnTo>
                <a:lnTo>
                  <a:pt x="14097" y="815340"/>
                </a:lnTo>
                <a:lnTo>
                  <a:pt x="40005" y="857250"/>
                </a:lnTo>
                <a:lnTo>
                  <a:pt x="76581" y="890270"/>
                </a:lnTo>
                <a:lnTo>
                  <a:pt x="121793" y="911860"/>
                </a:lnTo>
                <a:lnTo>
                  <a:pt x="155321" y="918210"/>
                </a:lnTo>
                <a:lnTo>
                  <a:pt x="2134997" y="918210"/>
                </a:lnTo>
                <a:lnTo>
                  <a:pt x="2184146" y="904240"/>
                </a:lnTo>
                <a:lnTo>
                  <a:pt x="2216277" y="886460"/>
                </a:lnTo>
                <a:lnTo>
                  <a:pt x="171450" y="886460"/>
                </a:lnTo>
                <a:lnTo>
                  <a:pt x="156972" y="885190"/>
                </a:lnTo>
                <a:lnTo>
                  <a:pt x="117221" y="875030"/>
                </a:lnTo>
                <a:lnTo>
                  <a:pt x="83058" y="854710"/>
                </a:lnTo>
                <a:lnTo>
                  <a:pt x="56387" y="824230"/>
                </a:lnTo>
                <a:lnTo>
                  <a:pt x="39116" y="788670"/>
                </a:lnTo>
                <a:lnTo>
                  <a:pt x="32893" y="746760"/>
                </a:lnTo>
                <a:lnTo>
                  <a:pt x="32962" y="170180"/>
                </a:lnTo>
                <a:lnTo>
                  <a:pt x="39243" y="129540"/>
                </a:lnTo>
                <a:lnTo>
                  <a:pt x="56769" y="93980"/>
                </a:lnTo>
                <a:lnTo>
                  <a:pt x="83566" y="64770"/>
                </a:lnTo>
                <a:lnTo>
                  <a:pt x="117729" y="43180"/>
                </a:lnTo>
                <a:lnTo>
                  <a:pt x="157480" y="33020"/>
                </a:lnTo>
                <a:lnTo>
                  <a:pt x="2217420" y="33020"/>
                </a:lnTo>
                <a:lnTo>
                  <a:pt x="2210816" y="27940"/>
                </a:lnTo>
                <a:lnTo>
                  <a:pt x="2196718" y="20320"/>
                </a:lnTo>
                <a:lnTo>
                  <a:pt x="2181606" y="12700"/>
                </a:lnTo>
                <a:lnTo>
                  <a:pt x="2165731" y="7620"/>
                </a:lnTo>
                <a:lnTo>
                  <a:pt x="2149221" y="2540"/>
                </a:lnTo>
                <a:lnTo>
                  <a:pt x="2132203" y="0"/>
                </a:lnTo>
                <a:close/>
              </a:path>
              <a:path w="2287904" h="918210">
                <a:moveTo>
                  <a:pt x="2217420" y="33020"/>
                </a:moveTo>
                <a:lnTo>
                  <a:pt x="2130552" y="33020"/>
                </a:lnTo>
                <a:lnTo>
                  <a:pt x="2144267" y="35560"/>
                </a:lnTo>
                <a:lnTo>
                  <a:pt x="2157603" y="39370"/>
                </a:lnTo>
                <a:lnTo>
                  <a:pt x="2193671" y="55880"/>
                </a:lnTo>
                <a:lnTo>
                  <a:pt x="2223135" y="83820"/>
                </a:lnTo>
                <a:lnTo>
                  <a:pt x="2243836" y="118110"/>
                </a:lnTo>
                <a:lnTo>
                  <a:pt x="2253868" y="157480"/>
                </a:lnTo>
                <a:lnTo>
                  <a:pt x="2254561" y="170180"/>
                </a:lnTo>
                <a:lnTo>
                  <a:pt x="2254504" y="749300"/>
                </a:lnTo>
                <a:lnTo>
                  <a:pt x="2248281" y="788670"/>
                </a:lnTo>
                <a:lnTo>
                  <a:pt x="2230882" y="825500"/>
                </a:lnTo>
                <a:lnTo>
                  <a:pt x="2203958" y="854710"/>
                </a:lnTo>
                <a:lnTo>
                  <a:pt x="2169795" y="875030"/>
                </a:lnTo>
                <a:lnTo>
                  <a:pt x="2130043" y="885190"/>
                </a:lnTo>
                <a:lnTo>
                  <a:pt x="2115820" y="886460"/>
                </a:lnTo>
                <a:lnTo>
                  <a:pt x="2216277" y="886460"/>
                </a:lnTo>
                <a:lnTo>
                  <a:pt x="2249297" y="854710"/>
                </a:lnTo>
                <a:lnTo>
                  <a:pt x="2274570" y="812800"/>
                </a:lnTo>
                <a:lnTo>
                  <a:pt x="2286762" y="763270"/>
                </a:lnTo>
                <a:lnTo>
                  <a:pt x="2287524" y="170180"/>
                </a:lnTo>
                <a:lnTo>
                  <a:pt x="2286508" y="152400"/>
                </a:lnTo>
                <a:lnTo>
                  <a:pt x="2273427" y="102870"/>
                </a:lnTo>
                <a:lnTo>
                  <a:pt x="2247518" y="60960"/>
                </a:lnTo>
                <a:lnTo>
                  <a:pt x="2224024" y="38100"/>
                </a:lnTo>
                <a:lnTo>
                  <a:pt x="2217420" y="33020"/>
                </a:lnTo>
                <a:close/>
              </a:path>
              <a:path w="2287904" h="918210">
                <a:moveTo>
                  <a:pt x="2116074" y="43180"/>
                </a:moveTo>
                <a:lnTo>
                  <a:pt x="172339" y="43180"/>
                </a:lnTo>
                <a:lnTo>
                  <a:pt x="146431" y="45720"/>
                </a:lnTo>
                <a:lnTo>
                  <a:pt x="100837" y="64770"/>
                </a:lnTo>
                <a:lnTo>
                  <a:pt x="66167" y="99060"/>
                </a:lnTo>
                <a:lnTo>
                  <a:pt x="46609" y="144780"/>
                </a:lnTo>
                <a:lnTo>
                  <a:pt x="43942" y="749300"/>
                </a:lnTo>
                <a:lnTo>
                  <a:pt x="44450" y="759460"/>
                </a:lnTo>
                <a:lnTo>
                  <a:pt x="58928" y="807720"/>
                </a:lnTo>
                <a:lnTo>
                  <a:pt x="89662" y="845820"/>
                </a:lnTo>
                <a:lnTo>
                  <a:pt x="99568" y="852170"/>
                </a:lnTo>
                <a:lnTo>
                  <a:pt x="109855" y="859790"/>
                </a:lnTo>
                <a:lnTo>
                  <a:pt x="157480" y="873760"/>
                </a:lnTo>
                <a:lnTo>
                  <a:pt x="171450" y="875030"/>
                </a:lnTo>
                <a:lnTo>
                  <a:pt x="2115185" y="875030"/>
                </a:lnTo>
                <a:lnTo>
                  <a:pt x="2141092" y="872490"/>
                </a:lnTo>
                <a:lnTo>
                  <a:pt x="2153285" y="869950"/>
                </a:lnTo>
                <a:lnTo>
                  <a:pt x="2164968" y="864870"/>
                </a:lnTo>
                <a:lnTo>
                  <a:pt x="2167794" y="863600"/>
                </a:lnTo>
                <a:lnTo>
                  <a:pt x="158115" y="863600"/>
                </a:lnTo>
                <a:lnTo>
                  <a:pt x="135382" y="858520"/>
                </a:lnTo>
                <a:lnTo>
                  <a:pt x="96139" y="836930"/>
                </a:lnTo>
                <a:lnTo>
                  <a:pt x="68326" y="801370"/>
                </a:lnTo>
                <a:lnTo>
                  <a:pt x="55372" y="758190"/>
                </a:lnTo>
                <a:lnTo>
                  <a:pt x="54914" y="746760"/>
                </a:lnTo>
                <a:lnTo>
                  <a:pt x="54933" y="170180"/>
                </a:lnTo>
                <a:lnTo>
                  <a:pt x="64516" y="124460"/>
                </a:lnTo>
                <a:lnTo>
                  <a:pt x="89916" y="87630"/>
                </a:lnTo>
                <a:lnTo>
                  <a:pt x="127254" y="63500"/>
                </a:lnTo>
                <a:lnTo>
                  <a:pt x="160782" y="54610"/>
                </a:lnTo>
                <a:lnTo>
                  <a:pt x="2166492" y="54610"/>
                </a:lnTo>
                <a:lnTo>
                  <a:pt x="2154809" y="49530"/>
                </a:lnTo>
                <a:lnTo>
                  <a:pt x="2130043" y="44450"/>
                </a:lnTo>
                <a:lnTo>
                  <a:pt x="2116074" y="43180"/>
                </a:lnTo>
                <a:close/>
              </a:path>
              <a:path w="2287904" h="918210">
                <a:moveTo>
                  <a:pt x="2166492" y="54610"/>
                </a:moveTo>
                <a:lnTo>
                  <a:pt x="2116074" y="54610"/>
                </a:lnTo>
                <a:lnTo>
                  <a:pt x="2129409" y="55880"/>
                </a:lnTo>
                <a:lnTo>
                  <a:pt x="2140966" y="57150"/>
                </a:lnTo>
                <a:lnTo>
                  <a:pt x="2182367" y="74930"/>
                </a:lnTo>
                <a:lnTo>
                  <a:pt x="2213483" y="106680"/>
                </a:lnTo>
                <a:lnTo>
                  <a:pt x="2230501" y="148590"/>
                </a:lnTo>
                <a:lnTo>
                  <a:pt x="2232660" y="746760"/>
                </a:lnTo>
                <a:lnTo>
                  <a:pt x="2231898" y="760730"/>
                </a:lnTo>
                <a:lnTo>
                  <a:pt x="2218055" y="803910"/>
                </a:lnTo>
                <a:lnTo>
                  <a:pt x="2189226" y="838200"/>
                </a:lnTo>
                <a:lnTo>
                  <a:pt x="2149475" y="858520"/>
                </a:lnTo>
                <a:lnTo>
                  <a:pt x="2126741" y="863600"/>
                </a:lnTo>
                <a:lnTo>
                  <a:pt x="2167794" y="863600"/>
                </a:lnTo>
                <a:lnTo>
                  <a:pt x="2205736" y="838200"/>
                </a:lnTo>
                <a:lnTo>
                  <a:pt x="2233295" y="797560"/>
                </a:lnTo>
                <a:lnTo>
                  <a:pt x="2243466" y="749300"/>
                </a:lnTo>
                <a:lnTo>
                  <a:pt x="2243593" y="170180"/>
                </a:lnTo>
                <a:lnTo>
                  <a:pt x="2243074" y="158750"/>
                </a:lnTo>
                <a:lnTo>
                  <a:pt x="2228596" y="111760"/>
                </a:lnTo>
                <a:lnTo>
                  <a:pt x="2197862" y="73660"/>
                </a:lnTo>
                <a:lnTo>
                  <a:pt x="2177541" y="59690"/>
                </a:lnTo>
                <a:lnTo>
                  <a:pt x="2166492" y="54610"/>
                </a:lnTo>
                <a:close/>
              </a:path>
            </a:pathLst>
          </a:custGeom>
          <a:solidFill>
            <a:srgbClr val="085091"/>
          </a:solidFill>
        </p:spPr>
        <p:txBody>
          <a:bodyPr wrap="square" lIns="0" tIns="0" rIns="0" bIns="0" rtlCol="0"/>
          <a:lstStyle/>
          <a:p>
            <a:endParaRPr/>
          </a:p>
        </p:txBody>
      </p:sp>
      <p:sp>
        <p:nvSpPr>
          <p:cNvPr id="68" name="object 7"/>
          <p:cNvSpPr txBox="1"/>
          <p:nvPr/>
        </p:nvSpPr>
        <p:spPr>
          <a:xfrm>
            <a:off x="7641651" y="4966143"/>
            <a:ext cx="1297940" cy="589280"/>
          </a:xfrm>
          <a:prstGeom prst="rect">
            <a:avLst/>
          </a:prstGeom>
        </p:spPr>
        <p:txBody>
          <a:bodyPr vert="horz" wrap="square" lIns="0" tIns="34290" rIns="0" bIns="0" rtlCol="0">
            <a:spAutoFit/>
          </a:bodyPr>
          <a:lstStyle/>
          <a:p>
            <a:pPr marL="29209" marR="5080" indent="-17145">
              <a:lnSpc>
                <a:spcPts val="2160"/>
              </a:lnSpc>
              <a:spcBef>
                <a:spcPts val="270"/>
              </a:spcBef>
            </a:pPr>
            <a:r>
              <a:rPr sz="1900" b="1" i="1" spc="-60" dirty="0">
                <a:latin typeface="Arial"/>
                <a:cs typeface="Arial"/>
              </a:rPr>
              <a:t>Fortalece </a:t>
            </a:r>
            <a:r>
              <a:rPr sz="1900" b="1" i="1" spc="-35" dirty="0">
                <a:latin typeface="Arial"/>
                <a:cs typeface="Arial"/>
              </a:rPr>
              <a:t>la  </a:t>
            </a:r>
            <a:r>
              <a:rPr sz="1900" b="1" i="1" spc="-65" dirty="0">
                <a:latin typeface="Arial"/>
                <a:cs typeface="Arial"/>
              </a:rPr>
              <a:t>Reputación</a:t>
            </a:r>
            <a:endParaRPr sz="1900" dirty="0">
              <a:latin typeface="Arial"/>
              <a:cs typeface="Arial"/>
            </a:endParaRPr>
          </a:p>
        </p:txBody>
      </p:sp>
      <p:sp>
        <p:nvSpPr>
          <p:cNvPr id="69" name="object 8"/>
          <p:cNvSpPr/>
          <p:nvPr/>
        </p:nvSpPr>
        <p:spPr>
          <a:xfrm>
            <a:off x="1962989" y="761111"/>
            <a:ext cx="2232660" cy="864235"/>
          </a:xfrm>
          <a:custGeom>
            <a:avLst/>
            <a:gdLst/>
            <a:ahLst/>
            <a:cxnLst/>
            <a:rect l="l" t="t" r="r" b="b"/>
            <a:pathLst>
              <a:path w="2232660" h="864235">
                <a:moveTo>
                  <a:pt x="2088642" y="0"/>
                </a:moveTo>
                <a:lnTo>
                  <a:pt x="144018" y="0"/>
                </a:lnTo>
                <a:lnTo>
                  <a:pt x="98496" y="7345"/>
                </a:lnTo>
                <a:lnTo>
                  <a:pt x="58962" y="27797"/>
                </a:lnTo>
                <a:lnTo>
                  <a:pt x="27786" y="58978"/>
                </a:lnTo>
                <a:lnTo>
                  <a:pt x="7342" y="98511"/>
                </a:lnTo>
                <a:lnTo>
                  <a:pt x="0" y="144017"/>
                </a:lnTo>
                <a:lnTo>
                  <a:pt x="0" y="720089"/>
                </a:lnTo>
                <a:lnTo>
                  <a:pt x="7342" y="765596"/>
                </a:lnTo>
                <a:lnTo>
                  <a:pt x="27786" y="805129"/>
                </a:lnTo>
                <a:lnTo>
                  <a:pt x="58962" y="836310"/>
                </a:lnTo>
                <a:lnTo>
                  <a:pt x="98496" y="856762"/>
                </a:lnTo>
                <a:lnTo>
                  <a:pt x="144018" y="864108"/>
                </a:lnTo>
                <a:lnTo>
                  <a:pt x="2088642" y="864108"/>
                </a:lnTo>
                <a:lnTo>
                  <a:pt x="2134148" y="856762"/>
                </a:lnTo>
                <a:lnTo>
                  <a:pt x="2173681" y="836310"/>
                </a:lnTo>
                <a:lnTo>
                  <a:pt x="2204862" y="805129"/>
                </a:lnTo>
                <a:lnTo>
                  <a:pt x="2225314" y="765596"/>
                </a:lnTo>
                <a:lnTo>
                  <a:pt x="2232660" y="720089"/>
                </a:lnTo>
                <a:lnTo>
                  <a:pt x="2232660" y="144017"/>
                </a:lnTo>
                <a:lnTo>
                  <a:pt x="2225314" y="98511"/>
                </a:lnTo>
                <a:lnTo>
                  <a:pt x="2204862" y="58978"/>
                </a:lnTo>
                <a:lnTo>
                  <a:pt x="2173681" y="27797"/>
                </a:lnTo>
                <a:lnTo>
                  <a:pt x="2134148" y="7345"/>
                </a:lnTo>
                <a:lnTo>
                  <a:pt x="2088642" y="0"/>
                </a:lnTo>
                <a:close/>
              </a:path>
            </a:pathLst>
          </a:custGeom>
          <a:solidFill>
            <a:srgbClr val="66FF66"/>
          </a:solidFill>
        </p:spPr>
        <p:txBody>
          <a:bodyPr wrap="square" lIns="0" tIns="0" rIns="0" bIns="0" rtlCol="0"/>
          <a:lstStyle/>
          <a:p>
            <a:endParaRPr/>
          </a:p>
        </p:txBody>
      </p:sp>
      <p:sp>
        <p:nvSpPr>
          <p:cNvPr id="70" name="object 9"/>
          <p:cNvSpPr/>
          <p:nvPr/>
        </p:nvSpPr>
        <p:spPr>
          <a:xfrm>
            <a:off x="1962989" y="721360"/>
            <a:ext cx="2287905" cy="918210"/>
          </a:xfrm>
          <a:custGeom>
            <a:avLst/>
            <a:gdLst/>
            <a:ahLst/>
            <a:cxnLst/>
            <a:rect l="l" t="t" r="r" b="b"/>
            <a:pathLst>
              <a:path w="2287905" h="918210">
                <a:moveTo>
                  <a:pt x="2132164" y="0"/>
                </a:moveTo>
                <a:lnTo>
                  <a:pt x="170091" y="0"/>
                </a:lnTo>
                <a:lnTo>
                  <a:pt x="152590" y="1270"/>
                </a:lnTo>
                <a:lnTo>
                  <a:pt x="103441" y="13970"/>
                </a:lnTo>
                <a:lnTo>
                  <a:pt x="61252" y="39370"/>
                </a:lnTo>
                <a:lnTo>
                  <a:pt x="28448" y="76200"/>
                </a:lnTo>
                <a:lnTo>
                  <a:pt x="7289" y="121920"/>
                </a:lnTo>
                <a:lnTo>
                  <a:pt x="23" y="170180"/>
                </a:lnTo>
                <a:lnTo>
                  <a:pt x="0" y="749300"/>
                </a:lnTo>
                <a:lnTo>
                  <a:pt x="1041" y="765810"/>
                </a:lnTo>
                <a:lnTo>
                  <a:pt x="14046" y="815339"/>
                </a:lnTo>
                <a:lnTo>
                  <a:pt x="39941" y="857250"/>
                </a:lnTo>
                <a:lnTo>
                  <a:pt x="76669" y="890270"/>
                </a:lnTo>
                <a:lnTo>
                  <a:pt x="121856" y="911860"/>
                </a:lnTo>
                <a:lnTo>
                  <a:pt x="155333" y="918210"/>
                </a:lnTo>
                <a:lnTo>
                  <a:pt x="2134958" y="918210"/>
                </a:lnTo>
                <a:lnTo>
                  <a:pt x="2183980" y="905510"/>
                </a:lnTo>
                <a:lnTo>
                  <a:pt x="2216238" y="886460"/>
                </a:lnTo>
                <a:lnTo>
                  <a:pt x="171500" y="886460"/>
                </a:lnTo>
                <a:lnTo>
                  <a:pt x="157022" y="885189"/>
                </a:lnTo>
                <a:lnTo>
                  <a:pt x="117297" y="875030"/>
                </a:lnTo>
                <a:lnTo>
                  <a:pt x="83057" y="854710"/>
                </a:lnTo>
                <a:lnTo>
                  <a:pt x="73279" y="844550"/>
                </a:lnTo>
                <a:lnTo>
                  <a:pt x="64312" y="835660"/>
                </a:lnTo>
                <a:lnTo>
                  <a:pt x="43662" y="801370"/>
                </a:lnTo>
                <a:lnTo>
                  <a:pt x="33578" y="762000"/>
                </a:lnTo>
                <a:lnTo>
                  <a:pt x="32948" y="170180"/>
                </a:lnTo>
                <a:lnTo>
                  <a:pt x="33629" y="157480"/>
                </a:lnTo>
                <a:lnTo>
                  <a:pt x="43878" y="116839"/>
                </a:lnTo>
                <a:lnTo>
                  <a:pt x="64655" y="82550"/>
                </a:lnTo>
                <a:lnTo>
                  <a:pt x="94195" y="55879"/>
                </a:lnTo>
                <a:lnTo>
                  <a:pt x="130530" y="39370"/>
                </a:lnTo>
                <a:lnTo>
                  <a:pt x="157568" y="33020"/>
                </a:lnTo>
                <a:lnTo>
                  <a:pt x="2217381" y="33020"/>
                </a:lnTo>
                <a:lnTo>
                  <a:pt x="2210777" y="27940"/>
                </a:lnTo>
                <a:lnTo>
                  <a:pt x="2196680" y="20320"/>
                </a:lnTo>
                <a:lnTo>
                  <a:pt x="2181567" y="12700"/>
                </a:lnTo>
                <a:lnTo>
                  <a:pt x="2165692" y="7620"/>
                </a:lnTo>
                <a:lnTo>
                  <a:pt x="2132164" y="0"/>
                </a:lnTo>
                <a:close/>
              </a:path>
              <a:path w="2287905" h="918210">
                <a:moveTo>
                  <a:pt x="2217381" y="33020"/>
                </a:moveTo>
                <a:lnTo>
                  <a:pt x="2130513" y="33020"/>
                </a:lnTo>
                <a:lnTo>
                  <a:pt x="2144229" y="35560"/>
                </a:lnTo>
                <a:lnTo>
                  <a:pt x="2157564" y="39370"/>
                </a:lnTo>
                <a:lnTo>
                  <a:pt x="2193632" y="57150"/>
                </a:lnTo>
                <a:lnTo>
                  <a:pt x="2223096" y="83820"/>
                </a:lnTo>
                <a:lnTo>
                  <a:pt x="2243797" y="118110"/>
                </a:lnTo>
                <a:lnTo>
                  <a:pt x="2253830" y="157480"/>
                </a:lnTo>
                <a:lnTo>
                  <a:pt x="2254523" y="170180"/>
                </a:lnTo>
                <a:lnTo>
                  <a:pt x="2254465" y="749300"/>
                </a:lnTo>
                <a:lnTo>
                  <a:pt x="2248242" y="788670"/>
                </a:lnTo>
                <a:lnTo>
                  <a:pt x="2230843" y="825500"/>
                </a:lnTo>
                <a:lnTo>
                  <a:pt x="2203919" y="854710"/>
                </a:lnTo>
                <a:lnTo>
                  <a:pt x="2169756" y="875030"/>
                </a:lnTo>
                <a:lnTo>
                  <a:pt x="2130005" y="885189"/>
                </a:lnTo>
                <a:lnTo>
                  <a:pt x="2115781" y="886460"/>
                </a:lnTo>
                <a:lnTo>
                  <a:pt x="2216238" y="886460"/>
                </a:lnTo>
                <a:lnTo>
                  <a:pt x="2249131" y="855980"/>
                </a:lnTo>
                <a:lnTo>
                  <a:pt x="2274531" y="812800"/>
                </a:lnTo>
                <a:lnTo>
                  <a:pt x="2286723" y="763270"/>
                </a:lnTo>
                <a:lnTo>
                  <a:pt x="2287485" y="170180"/>
                </a:lnTo>
                <a:lnTo>
                  <a:pt x="2286342" y="152400"/>
                </a:lnTo>
                <a:lnTo>
                  <a:pt x="2273388" y="102870"/>
                </a:lnTo>
                <a:lnTo>
                  <a:pt x="2247480" y="60960"/>
                </a:lnTo>
                <a:lnTo>
                  <a:pt x="2223985" y="38100"/>
                </a:lnTo>
                <a:lnTo>
                  <a:pt x="2217381" y="33020"/>
                </a:lnTo>
                <a:close/>
              </a:path>
              <a:path w="2287905" h="918210">
                <a:moveTo>
                  <a:pt x="172351" y="43179"/>
                </a:moveTo>
                <a:lnTo>
                  <a:pt x="134315" y="49529"/>
                </a:lnTo>
                <a:lnTo>
                  <a:pt x="90893" y="72390"/>
                </a:lnTo>
                <a:lnTo>
                  <a:pt x="59639" y="110489"/>
                </a:lnTo>
                <a:lnTo>
                  <a:pt x="44589" y="157480"/>
                </a:lnTo>
                <a:lnTo>
                  <a:pt x="43920" y="170180"/>
                </a:lnTo>
                <a:lnTo>
                  <a:pt x="43947" y="749300"/>
                </a:lnTo>
                <a:lnTo>
                  <a:pt x="53543" y="796289"/>
                </a:lnTo>
                <a:lnTo>
                  <a:pt x="80645" y="836930"/>
                </a:lnTo>
                <a:lnTo>
                  <a:pt x="121069" y="864870"/>
                </a:lnTo>
                <a:lnTo>
                  <a:pt x="171500" y="875030"/>
                </a:lnTo>
                <a:lnTo>
                  <a:pt x="2115146" y="875030"/>
                </a:lnTo>
                <a:lnTo>
                  <a:pt x="2141054" y="872489"/>
                </a:lnTo>
                <a:lnTo>
                  <a:pt x="2153246" y="869950"/>
                </a:lnTo>
                <a:lnTo>
                  <a:pt x="2165057" y="864870"/>
                </a:lnTo>
                <a:lnTo>
                  <a:pt x="2167820" y="863600"/>
                </a:lnTo>
                <a:lnTo>
                  <a:pt x="158153" y="863600"/>
                </a:lnTo>
                <a:lnTo>
                  <a:pt x="135432" y="858520"/>
                </a:lnTo>
                <a:lnTo>
                  <a:pt x="96151" y="836930"/>
                </a:lnTo>
                <a:lnTo>
                  <a:pt x="68351" y="802639"/>
                </a:lnTo>
                <a:lnTo>
                  <a:pt x="55270" y="758189"/>
                </a:lnTo>
                <a:lnTo>
                  <a:pt x="54836" y="746760"/>
                </a:lnTo>
                <a:lnTo>
                  <a:pt x="54898" y="170180"/>
                </a:lnTo>
                <a:lnTo>
                  <a:pt x="64477" y="124460"/>
                </a:lnTo>
                <a:lnTo>
                  <a:pt x="89814" y="87629"/>
                </a:lnTo>
                <a:lnTo>
                  <a:pt x="127368" y="63500"/>
                </a:lnTo>
                <a:lnTo>
                  <a:pt x="160896" y="54610"/>
                </a:lnTo>
                <a:lnTo>
                  <a:pt x="2166454" y="54610"/>
                </a:lnTo>
                <a:lnTo>
                  <a:pt x="2154770" y="49529"/>
                </a:lnTo>
                <a:lnTo>
                  <a:pt x="2130005" y="44450"/>
                </a:lnTo>
                <a:lnTo>
                  <a:pt x="172351" y="43179"/>
                </a:lnTo>
                <a:close/>
              </a:path>
              <a:path w="2287905" h="918210">
                <a:moveTo>
                  <a:pt x="2166454" y="54610"/>
                </a:moveTo>
                <a:lnTo>
                  <a:pt x="2116035" y="54610"/>
                </a:lnTo>
                <a:lnTo>
                  <a:pt x="2129370" y="55879"/>
                </a:lnTo>
                <a:lnTo>
                  <a:pt x="2140927" y="57150"/>
                </a:lnTo>
                <a:lnTo>
                  <a:pt x="2182329" y="74929"/>
                </a:lnTo>
                <a:lnTo>
                  <a:pt x="2213444" y="106680"/>
                </a:lnTo>
                <a:lnTo>
                  <a:pt x="2230462" y="148589"/>
                </a:lnTo>
                <a:lnTo>
                  <a:pt x="2232621" y="746760"/>
                </a:lnTo>
                <a:lnTo>
                  <a:pt x="2231859" y="760730"/>
                </a:lnTo>
                <a:lnTo>
                  <a:pt x="2218016" y="803910"/>
                </a:lnTo>
                <a:lnTo>
                  <a:pt x="2189187" y="838200"/>
                </a:lnTo>
                <a:lnTo>
                  <a:pt x="2160358" y="854710"/>
                </a:lnTo>
                <a:lnTo>
                  <a:pt x="2149436" y="859789"/>
                </a:lnTo>
                <a:lnTo>
                  <a:pt x="2138260" y="862330"/>
                </a:lnTo>
                <a:lnTo>
                  <a:pt x="2126703" y="863600"/>
                </a:lnTo>
                <a:lnTo>
                  <a:pt x="2167820" y="863600"/>
                </a:lnTo>
                <a:lnTo>
                  <a:pt x="2205697" y="838200"/>
                </a:lnTo>
                <a:lnTo>
                  <a:pt x="2233256" y="797560"/>
                </a:lnTo>
                <a:lnTo>
                  <a:pt x="2243438" y="749300"/>
                </a:lnTo>
                <a:lnTo>
                  <a:pt x="2243555" y="170180"/>
                </a:lnTo>
                <a:lnTo>
                  <a:pt x="2243035" y="158750"/>
                </a:lnTo>
                <a:lnTo>
                  <a:pt x="2228557" y="111760"/>
                </a:lnTo>
                <a:lnTo>
                  <a:pt x="2197823" y="73660"/>
                </a:lnTo>
                <a:lnTo>
                  <a:pt x="2177503" y="59690"/>
                </a:lnTo>
                <a:lnTo>
                  <a:pt x="2166454" y="54610"/>
                </a:lnTo>
                <a:close/>
              </a:path>
            </a:pathLst>
          </a:custGeom>
          <a:solidFill>
            <a:srgbClr val="085091"/>
          </a:solidFill>
        </p:spPr>
        <p:txBody>
          <a:bodyPr wrap="square" lIns="0" tIns="0" rIns="0" bIns="0" rtlCol="0"/>
          <a:lstStyle/>
          <a:p>
            <a:endParaRPr/>
          </a:p>
        </p:txBody>
      </p:sp>
      <p:sp>
        <p:nvSpPr>
          <p:cNvPr id="71" name="object 10"/>
          <p:cNvSpPr txBox="1"/>
          <p:nvPr/>
        </p:nvSpPr>
        <p:spPr>
          <a:xfrm>
            <a:off x="2424996" y="876416"/>
            <a:ext cx="1336040" cy="589280"/>
          </a:xfrm>
          <a:prstGeom prst="rect">
            <a:avLst/>
          </a:prstGeom>
        </p:spPr>
        <p:txBody>
          <a:bodyPr vert="horz" wrap="square" lIns="0" tIns="34290" rIns="0" bIns="0" rtlCol="0">
            <a:spAutoFit/>
          </a:bodyPr>
          <a:lstStyle/>
          <a:p>
            <a:pPr marL="12700" marR="5080" indent="120014">
              <a:lnSpc>
                <a:spcPts val="2160"/>
              </a:lnSpc>
              <a:spcBef>
                <a:spcPts val="270"/>
              </a:spcBef>
            </a:pPr>
            <a:r>
              <a:rPr sz="1900" b="1" i="1" spc="-90" dirty="0">
                <a:latin typeface="Arial"/>
                <a:cs typeface="Arial"/>
              </a:rPr>
              <a:t>Reduce </a:t>
            </a:r>
            <a:r>
              <a:rPr sz="1900" b="1" i="1" spc="-25" dirty="0">
                <a:latin typeface="Arial"/>
                <a:cs typeface="Arial"/>
              </a:rPr>
              <a:t>el  </a:t>
            </a:r>
            <a:r>
              <a:rPr sz="1900" b="1" i="1" spc="-135" dirty="0">
                <a:latin typeface="Arial"/>
                <a:cs typeface="Arial"/>
              </a:rPr>
              <a:t>A</a:t>
            </a:r>
            <a:r>
              <a:rPr sz="1900" b="1" i="1" spc="-40" dirty="0">
                <a:latin typeface="Arial"/>
                <a:cs typeface="Arial"/>
              </a:rPr>
              <a:t>u</a:t>
            </a:r>
            <a:r>
              <a:rPr sz="1900" b="1" i="1" spc="-145" dirty="0">
                <a:latin typeface="Arial"/>
                <a:cs typeface="Arial"/>
              </a:rPr>
              <a:t>s</a:t>
            </a:r>
            <a:r>
              <a:rPr sz="1900" b="1" i="1" spc="-55" dirty="0">
                <a:latin typeface="Arial"/>
                <a:cs typeface="Arial"/>
              </a:rPr>
              <a:t>e</a:t>
            </a:r>
            <a:r>
              <a:rPr sz="1900" b="1" i="1" spc="-30" dirty="0">
                <a:latin typeface="Arial"/>
                <a:cs typeface="Arial"/>
              </a:rPr>
              <a:t>ntis</a:t>
            </a:r>
            <a:r>
              <a:rPr sz="1900" b="1" i="1" spc="-50" dirty="0">
                <a:latin typeface="Arial"/>
                <a:cs typeface="Arial"/>
              </a:rPr>
              <a:t>m</a:t>
            </a:r>
            <a:r>
              <a:rPr sz="1900" b="1" i="1" spc="-55" dirty="0">
                <a:latin typeface="Arial"/>
                <a:cs typeface="Arial"/>
              </a:rPr>
              <a:t>o</a:t>
            </a:r>
            <a:endParaRPr sz="1900" dirty="0">
              <a:latin typeface="Arial"/>
              <a:cs typeface="Arial"/>
            </a:endParaRPr>
          </a:p>
        </p:txBody>
      </p:sp>
      <p:sp>
        <p:nvSpPr>
          <p:cNvPr id="72" name="object 14"/>
          <p:cNvSpPr/>
          <p:nvPr/>
        </p:nvSpPr>
        <p:spPr>
          <a:xfrm>
            <a:off x="1539458" y="2846718"/>
            <a:ext cx="2232660" cy="864235"/>
          </a:xfrm>
          <a:custGeom>
            <a:avLst/>
            <a:gdLst/>
            <a:ahLst/>
            <a:cxnLst/>
            <a:rect l="l" t="t" r="r" b="b"/>
            <a:pathLst>
              <a:path w="2232660" h="864235">
                <a:moveTo>
                  <a:pt x="2088641" y="0"/>
                </a:moveTo>
                <a:lnTo>
                  <a:pt x="144017" y="0"/>
                </a:lnTo>
                <a:lnTo>
                  <a:pt x="98496" y="7345"/>
                </a:lnTo>
                <a:lnTo>
                  <a:pt x="58962" y="27797"/>
                </a:lnTo>
                <a:lnTo>
                  <a:pt x="27786" y="58978"/>
                </a:lnTo>
                <a:lnTo>
                  <a:pt x="7342" y="98511"/>
                </a:lnTo>
                <a:lnTo>
                  <a:pt x="0" y="144017"/>
                </a:lnTo>
                <a:lnTo>
                  <a:pt x="0" y="720089"/>
                </a:lnTo>
                <a:lnTo>
                  <a:pt x="7342" y="765596"/>
                </a:lnTo>
                <a:lnTo>
                  <a:pt x="27786" y="805129"/>
                </a:lnTo>
                <a:lnTo>
                  <a:pt x="58962" y="836310"/>
                </a:lnTo>
                <a:lnTo>
                  <a:pt x="98496" y="856762"/>
                </a:lnTo>
                <a:lnTo>
                  <a:pt x="144017" y="864107"/>
                </a:lnTo>
                <a:lnTo>
                  <a:pt x="2088641" y="864107"/>
                </a:lnTo>
                <a:lnTo>
                  <a:pt x="2134148" y="856762"/>
                </a:lnTo>
                <a:lnTo>
                  <a:pt x="2173681" y="836310"/>
                </a:lnTo>
                <a:lnTo>
                  <a:pt x="2204862" y="805129"/>
                </a:lnTo>
                <a:lnTo>
                  <a:pt x="2225314" y="765596"/>
                </a:lnTo>
                <a:lnTo>
                  <a:pt x="2232660" y="720089"/>
                </a:lnTo>
                <a:lnTo>
                  <a:pt x="2232660" y="144017"/>
                </a:lnTo>
                <a:lnTo>
                  <a:pt x="2225314" y="98511"/>
                </a:lnTo>
                <a:lnTo>
                  <a:pt x="2204862" y="58978"/>
                </a:lnTo>
                <a:lnTo>
                  <a:pt x="2173681" y="27797"/>
                </a:lnTo>
                <a:lnTo>
                  <a:pt x="2134148" y="7345"/>
                </a:lnTo>
                <a:lnTo>
                  <a:pt x="2088641" y="0"/>
                </a:lnTo>
                <a:close/>
              </a:path>
            </a:pathLst>
          </a:custGeom>
          <a:solidFill>
            <a:srgbClr val="CC00FF"/>
          </a:solidFill>
        </p:spPr>
        <p:txBody>
          <a:bodyPr wrap="square" lIns="0" tIns="0" rIns="0" bIns="0" rtlCol="0"/>
          <a:lstStyle/>
          <a:p>
            <a:endParaRPr/>
          </a:p>
        </p:txBody>
      </p:sp>
      <p:sp>
        <p:nvSpPr>
          <p:cNvPr id="73" name="object 15"/>
          <p:cNvSpPr/>
          <p:nvPr/>
        </p:nvSpPr>
        <p:spPr>
          <a:xfrm>
            <a:off x="1499889" y="2830072"/>
            <a:ext cx="2287905" cy="918210"/>
          </a:xfrm>
          <a:custGeom>
            <a:avLst/>
            <a:gdLst/>
            <a:ahLst/>
            <a:cxnLst/>
            <a:rect l="l" t="t" r="r" b="b"/>
            <a:pathLst>
              <a:path w="2287905" h="918210">
                <a:moveTo>
                  <a:pt x="2132164" y="0"/>
                </a:moveTo>
                <a:lnTo>
                  <a:pt x="170091" y="0"/>
                </a:lnTo>
                <a:lnTo>
                  <a:pt x="152590" y="1270"/>
                </a:lnTo>
                <a:lnTo>
                  <a:pt x="103441" y="13970"/>
                </a:lnTo>
                <a:lnTo>
                  <a:pt x="61252" y="39370"/>
                </a:lnTo>
                <a:lnTo>
                  <a:pt x="28447" y="76200"/>
                </a:lnTo>
                <a:lnTo>
                  <a:pt x="7289" y="121920"/>
                </a:lnTo>
                <a:lnTo>
                  <a:pt x="23" y="170180"/>
                </a:lnTo>
                <a:lnTo>
                  <a:pt x="0" y="749300"/>
                </a:lnTo>
                <a:lnTo>
                  <a:pt x="1041" y="765810"/>
                </a:lnTo>
                <a:lnTo>
                  <a:pt x="14046" y="815340"/>
                </a:lnTo>
                <a:lnTo>
                  <a:pt x="40030" y="857250"/>
                </a:lnTo>
                <a:lnTo>
                  <a:pt x="76669" y="890270"/>
                </a:lnTo>
                <a:lnTo>
                  <a:pt x="121856" y="911860"/>
                </a:lnTo>
                <a:lnTo>
                  <a:pt x="155333" y="918210"/>
                </a:lnTo>
                <a:lnTo>
                  <a:pt x="2134958" y="918210"/>
                </a:lnTo>
                <a:lnTo>
                  <a:pt x="2184107" y="904240"/>
                </a:lnTo>
                <a:lnTo>
                  <a:pt x="2216238" y="886460"/>
                </a:lnTo>
                <a:lnTo>
                  <a:pt x="171500" y="886460"/>
                </a:lnTo>
                <a:lnTo>
                  <a:pt x="157022" y="885190"/>
                </a:lnTo>
                <a:lnTo>
                  <a:pt x="117297" y="875030"/>
                </a:lnTo>
                <a:lnTo>
                  <a:pt x="83058" y="854710"/>
                </a:lnTo>
                <a:lnTo>
                  <a:pt x="56375" y="824230"/>
                </a:lnTo>
                <a:lnTo>
                  <a:pt x="39027" y="788670"/>
                </a:lnTo>
                <a:lnTo>
                  <a:pt x="32867" y="746760"/>
                </a:lnTo>
                <a:lnTo>
                  <a:pt x="32948" y="170180"/>
                </a:lnTo>
                <a:lnTo>
                  <a:pt x="39192" y="129539"/>
                </a:lnTo>
                <a:lnTo>
                  <a:pt x="56667" y="93979"/>
                </a:lnTo>
                <a:lnTo>
                  <a:pt x="83489" y="64770"/>
                </a:lnTo>
                <a:lnTo>
                  <a:pt x="117792" y="43179"/>
                </a:lnTo>
                <a:lnTo>
                  <a:pt x="157568" y="33020"/>
                </a:lnTo>
                <a:lnTo>
                  <a:pt x="2217381" y="33020"/>
                </a:lnTo>
                <a:lnTo>
                  <a:pt x="2210777" y="27940"/>
                </a:lnTo>
                <a:lnTo>
                  <a:pt x="2196680" y="20320"/>
                </a:lnTo>
                <a:lnTo>
                  <a:pt x="2181567" y="12700"/>
                </a:lnTo>
                <a:lnTo>
                  <a:pt x="2165692" y="7620"/>
                </a:lnTo>
                <a:lnTo>
                  <a:pt x="2132164" y="0"/>
                </a:lnTo>
                <a:close/>
              </a:path>
              <a:path w="2287905" h="918210">
                <a:moveTo>
                  <a:pt x="2217381" y="33020"/>
                </a:moveTo>
                <a:lnTo>
                  <a:pt x="2130513" y="33020"/>
                </a:lnTo>
                <a:lnTo>
                  <a:pt x="2144229" y="35560"/>
                </a:lnTo>
                <a:lnTo>
                  <a:pt x="2157564" y="39370"/>
                </a:lnTo>
                <a:lnTo>
                  <a:pt x="2193632" y="57150"/>
                </a:lnTo>
                <a:lnTo>
                  <a:pt x="2223096" y="83820"/>
                </a:lnTo>
                <a:lnTo>
                  <a:pt x="2243797" y="118110"/>
                </a:lnTo>
                <a:lnTo>
                  <a:pt x="2253830" y="157480"/>
                </a:lnTo>
                <a:lnTo>
                  <a:pt x="2254523" y="170180"/>
                </a:lnTo>
                <a:lnTo>
                  <a:pt x="2254465" y="749300"/>
                </a:lnTo>
                <a:lnTo>
                  <a:pt x="2248242" y="788670"/>
                </a:lnTo>
                <a:lnTo>
                  <a:pt x="2230843" y="825500"/>
                </a:lnTo>
                <a:lnTo>
                  <a:pt x="2203919" y="854710"/>
                </a:lnTo>
                <a:lnTo>
                  <a:pt x="2169756" y="875030"/>
                </a:lnTo>
                <a:lnTo>
                  <a:pt x="2130005" y="885190"/>
                </a:lnTo>
                <a:lnTo>
                  <a:pt x="2115781" y="886460"/>
                </a:lnTo>
                <a:lnTo>
                  <a:pt x="2216238" y="886460"/>
                </a:lnTo>
                <a:lnTo>
                  <a:pt x="2249258" y="854710"/>
                </a:lnTo>
                <a:lnTo>
                  <a:pt x="2274531" y="812800"/>
                </a:lnTo>
                <a:lnTo>
                  <a:pt x="2286723" y="763270"/>
                </a:lnTo>
                <a:lnTo>
                  <a:pt x="2287485" y="170180"/>
                </a:lnTo>
                <a:lnTo>
                  <a:pt x="2286342" y="152400"/>
                </a:lnTo>
                <a:lnTo>
                  <a:pt x="2273388" y="102870"/>
                </a:lnTo>
                <a:lnTo>
                  <a:pt x="2247480" y="60960"/>
                </a:lnTo>
                <a:lnTo>
                  <a:pt x="2223985" y="38100"/>
                </a:lnTo>
                <a:lnTo>
                  <a:pt x="2217381" y="33020"/>
                </a:lnTo>
                <a:close/>
              </a:path>
              <a:path w="2287905" h="918210">
                <a:moveTo>
                  <a:pt x="172351" y="43179"/>
                </a:moveTo>
                <a:lnTo>
                  <a:pt x="134315" y="49529"/>
                </a:lnTo>
                <a:lnTo>
                  <a:pt x="90893" y="72390"/>
                </a:lnTo>
                <a:lnTo>
                  <a:pt x="59639" y="110489"/>
                </a:lnTo>
                <a:lnTo>
                  <a:pt x="44589" y="157480"/>
                </a:lnTo>
                <a:lnTo>
                  <a:pt x="43920" y="170180"/>
                </a:lnTo>
                <a:lnTo>
                  <a:pt x="43947" y="749300"/>
                </a:lnTo>
                <a:lnTo>
                  <a:pt x="53543" y="796290"/>
                </a:lnTo>
                <a:lnTo>
                  <a:pt x="80708" y="836930"/>
                </a:lnTo>
                <a:lnTo>
                  <a:pt x="121069" y="864870"/>
                </a:lnTo>
                <a:lnTo>
                  <a:pt x="171500" y="875030"/>
                </a:lnTo>
                <a:lnTo>
                  <a:pt x="2115146" y="875030"/>
                </a:lnTo>
                <a:lnTo>
                  <a:pt x="2141054" y="872490"/>
                </a:lnTo>
                <a:lnTo>
                  <a:pt x="2153246" y="869950"/>
                </a:lnTo>
                <a:lnTo>
                  <a:pt x="2164930" y="864870"/>
                </a:lnTo>
                <a:lnTo>
                  <a:pt x="2167756" y="863600"/>
                </a:lnTo>
                <a:lnTo>
                  <a:pt x="158153" y="863600"/>
                </a:lnTo>
                <a:lnTo>
                  <a:pt x="135432" y="858520"/>
                </a:lnTo>
                <a:lnTo>
                  <a:pt x="96151" y="836930"/>
                </a:lnTo>
                <a:lnTo>
                  <a:pt x="68300" y="801370"/>
                </a:lnTo>
                <a:lnTo>
                  <a:pt x="55270" y="758190"/>
                </a:lnTo>
                <a:lnTo>
                  <a:pt x="54836" y="746760"/>
                </a:lnTo>
                <a:lnTo>
                  <a:pt x="54898" y="170180"/>
                </a:lnTo>
                <a:lnTo>
                  <a:pt x="64477" y="124460"/>
                </a:lnTo>
                <a:lnTo>
                  <a:pt x="89814" y="87629"/>
                </a:lnTo>
                <a:lnTo>
                  <a:pt x="127368" y="63500"/>
                </a:lnTo>
                <a:lnTo>
                  <a:pt x="160896" y="54610"/>
                </a:lnTo>
                <a:lnTo>
                  <a:pt x="2166454" y="54610"/>
                </a:lnTo>
                <a:lnTo>
                  <a:pt x="2154770" y="49529"/>
                </a:lnTo>
                <a:lnTo>
                  <a:pt x="2130005" y="44450"/>
                </a:lnTo>
                <a:lnTo>
                  <a:pt x="172351" y="43179"/>
                </a:lnTo>
                <a:close/>
              </a:path>
              <a:path w="2287905" h="918210">
                <a:moveTo>
                  <a:pt x="2166454" y="54610"/>
                </a:moveTo>
                <a:lnTo>
                  <a:pt x="2116035" y="54610"/>
                </a:lnTo>
                <a:lnTo>
                  <a:pt x="2129370" y="55879"/>
                </a:lnTo>
                <a:lnTo>
                  <a:pt x="2140927" y="57150"/>
                </a:lnTo>
                <a:lnTo>
                  <a:pt x="2182329" y="74929"/>
                </a:lnTo>
                <a:lnTo>
                  <a:pt x="2213444" y="106680"/>
                </a:lnTo>
                <a:lnTo>
                  <a:pt x="2230462" y="148589"/>
                </a:lnTo>
                <a:lnTo>
                  <a:pt x="2232621" y="746760"/>
                </a:lnTo>
                <a:lnTo>
                  <a:pt x="2231859" y="760730"/>
                </a:lnTo>
                <a:lnTo>
                  <a:pt x="2218016" y="803910"/>
                </a:lnTo>
                <a:lnTo>
                  <a:pt x="2189187" y="838200"/>
                </a:lnTo>
                <a:lnTo>
                  <a:pt x="2160231" y="854710"/>
                </a:lnTo>
                <a:lnTo>
                  <a:pt x="2149436" y="859790"/>
                </a:lnTo>
                <a:lnTo>
                  <a:pt x="2138260" y="862330"/>
                </a:lnTo>
                <a:lnTo>
                  <a:pt x="2126703" y="863600"/>
                </a:lnTo>
                <a:lnTo>
                  <a:pt x="2167756" y="863600"/>
                </a:lnTo>
                <a:lnTo>
                  <a:pt x="2205697" y="838200"/>
                </a:lnTo>
                <a:lnTo>
                  <a:pt x="2233256" y="797560"/>
                </a:lnTo>
                <a:lnTo>
                  <a:pt x="2243428" y="749300"/>
                </a:lnTo>
                <a:lnTo>
                  <a:pt x="2243555" y="170180"/>
                </a:lnTo>
                <a:lnTo>
                  <a:pt x="2243035" y="158750"/>
                </a:lnTo>
                <a:lnTo>
                  <a:pt x="2228557" y="111760"/>
                </a:lnTo>
                <a:lnTo>
                  <a:pt x="2197823" y="73660"/>
                </a:lnTo>
                <a:lnTo>
                  <a:pt x="2177503" y="59690"/>
                </a:lnTo>
                <a:lnTo>
                  <a:pt x="2166454" y="54610"/>
                </a:lnTo>
                <a:close/>
              </a:path>
            </a:pathLst>
          </a:custGeom>
          <a:solidFill>
            <a:srgbClr val="085091"/>
          </a:solidFill>
        </p:spPr>
        <p:txBody>
          <a:bodyPr wrap="square" lIns="0" tIns="0" rIns="0" bIns="0" rtlCol="0"/>
          <a:lstStyle/>
          <a:p>
            <a:endParaRPr/>
          </a:p>
        </p:txBody>
      </p:sp>
      <p:sp>
        <p:nvSpPr>
          <p:cNvPr id="74" name="object 16"/>
          <p:cNvSpPr txBox="1"/>
          <p:nvPr/>
        </p:nvSpPr>
        <p:spPr>
          <a:xfrm>
            <a:off x="1966549" y="2820937"/>
            <a:ext cx="1228090" cy="863600"/>
          </a:xfrm>
          <a:prstGeom prst="rect">
            <a:avLst/>
          </a:prstGeom>
        </p:spPr>
        <p:txBody>
          <a:bodyPr vert="horz" wrap="square" lIns="0" tIns="34290" rIns="0" bIns="0" rtlCol="0">
            <a:spAutoFit/>
          </a:bodyPr>
          <a:lstStyle/>
          <a:p>
            <a:pPr marL="12700" marR="5080" indent="-3175" algn="ctr">
              <a:lnSpc>
                <a:spcPts val="2160"/>
              </a:lnSpc>
              <a:spcBef>
                <a:spcPts val="270"/>
              </a:spcBef>
            </a:pPr>
            <a:r>
              <a:rPr sz="1900" b="1" i="1" spc="-90" dirty="0">
                <a:latin typeface="Arial"/>
                <a:cs typeface="Arial"/>
              </a:rPr>
              <a:t>Reduce </a:t>
            </a:r>
            <a:r>
              <a:rPr sz="1900" b="1" i="1" spc="-65" dirty="0">
                <a:latin typeface="Arial"/>
                <a:cs typeface="Arial"/>
              </a:rPr>
              <a:t>los  </a:t>
            </a:r>
            <a:r>
              <a:rPr sz="1900" b="1" i="1" spc="-75" dirty="0">
                <a:latin typeface="Arial"/>
                <a:cs typeface="Arial"/>
              </a:rPr>
              <a:t>Costos  </a:t>
            </a:r>
            <a:r>
              <a:rPr sz="1900" b="1" i="1" spc="-65" dirty="0">
                <a:latin typeface="Arial"/>
                <a:cs typeface="Arial"/>
              </a:rPr>
              <a:t>O</a:t>
            </a:r>
            <a:r>
              <a:rPr sz="1900" b="1" i="1" spc="-30" dirty="0">
                <a:latin typeface="Arial"/>
                <a:cs typeface="Arial"/>
              </a:rPr>
              <a:t>p</a:t>
            </a:r>
            <a:r>
              <a:rPr sz="1900" b="1" i="1" spc="-40" dirty="0">
                <a:latin typeface="Arial"/>
                <a:cs typeface="Arial"/>
              </a:rPr>
              <a:t>e</a:t>
            </a:r>
            <a:r>
              <a:rPr sz="1900" b="1" i="1" spc="-35" dirty="0">
                <a:latin typeface="Arial"/>
                <a:cs typeface="Arial"/>
              </a:rPr>
              <a:t>ra</a:t>
            </a:r>
            <a:r>
              <a:rPr sz="1900" b="1" i="1" spc="15" dirty="0">
                <a:latin typeface="Arial"/>
                <a:cs typeface="Arial"/>
              </a:rPr>
              <a:t>t</a:t>
            </a:r>
            <a:r>
              <a:rPr sz="1900" b="1" i="1" spc="20" dirty="0">
                <a:latin typeface="Arial"/>
                <a:cs typeface="Arial"/>
              </a:rPr>
              <a:t>i</a:t>
            </a:r>
            <a:r>
              <a:rPr sz="1900" b="1" i="1" spc="-110" dirty="0">
                <a:latin typeface="Arial"/>
                <a:cs typeface="Arial"/>
              </a:rPr>
              <a:t>vos</a:t>
            </a:r>
            <a:endParaRPr sz="1900" dirty="0">
              <a:latin typeface="Arial"/>
              <a:cs typeface="Arial"/>
            </a:endParaRPr>
          </a:p>
        </p:txBody>
      </p:sp>
      <p:sp>
        <p:nvSpPr>
          <p:cNvPr id="75" name="object 17"/>
          <p:cNvSpPr/>
          <p:nvPr/>
        </p:nvSpPr>
        <p:spPr>
          <a:xfrm>
            <a:off x="4811419" y="656844"/>
            <a:ext cx="2232660" cy="864235"/>
          </a:xfrm>
          <a:custGeom>
            <a:avLst/>
            <a:gdLst/>
            <a:ahLst/>
            <a:cxnLst/>
            <a:rect l="l" t="t" r="r" b="b"/>
            <a:pathLst>
              <a:path w="2232660" h="864235">
                <a:moveTo>
                  <a:pt x="2088641" y="0"/>
                </a:moveTo>
                <a:lnTo>
                  <a:pt x="144018" y="0"/>
                </a:lnTo>
                <a:lnTo>
                  <a:pt x="98511" y="7345"/>
                </a:lnTo>
                <a:lnTo>
                  <a:pt x="58978" y="27797"/>
                </a:lnTo>
                <a:lnTo>
                  <a:pt x="27797" y="58978"/>
                </a:lnTo>
                <a:lnTo>
                  <a:pt x="7345" y="98511"/>
                </a:lnTo>
                <a:lnTo>
                  <a:pt x="0" y="144017"/>
                </a:lnTo>
                <a:lnTo>
                  <a:pt x="0" y="720089"/>
                </a:lnTo>
                <a:lnTo>
                  <a:pt x="7345" y="765596"/>
                </a:lnTo>
                <a:lnTo>
                  <a:pt x="27797" y="805129"/>
                </a:lnTo>
                <a:lnTo>
                  <a:pt x="58978" y="836310"/>
                </a:lnTo>
                <a:lnTo>
                  <a:pt x="98511" y="856762"/>
                </a:lnTo>
                <a:lnTo>
                  <a:pt x="144018" y="864107"/>
                </a:lnTo>
                <a:lnTo>
                  <a:pt x="2088641" y="864107"/>
                </a:lnTo>
                <a:lnTo>
                  <a:pt x="2134148" y="856762"/>
                </a:lnTo>
                <a:lnTo>
                  <a:pt x="2173681" y="836310"/>
                </a:lnTo>
                <a:lnTo>
                  <a:pt x="2204862" y="805129"/>
                </a:lnTo>
                <a:lnTo>
                  <a:pt x="2225314" y="765596"/>
                </a:lnTo>
                <a:lnTo>
                  <a:pt x="2232660" y="720089"/>
                </a:lnTo>
                <a:lnTo>
                  <a:pt x="2232660" y="144017"/>
                </a:lnTo>
                <a:lnTo>
                  <a:pt x="2225314" y="98511"/>
                </a:lnTo>
                <a:lnTo>
                  <a:pt x="2204862" y="58978"/>
                </a:lnTo>
                <a:lnTo>
                  <a:pt x="2173681" y="27797"/>
                </a:lnTo>
                <a:lnTo>
                  <a:pt x="2134148" y="7345"/>
                </a:lnTo>
                <a:lnTo>
                  <a:pt x="2088641" y="0"/>
                </a:lnTo>
                <a:close/>
              </a:path>
            </a:pathLst>
          </a:custGeom>
          <a:solidFill>
            <a:srgbClr val="FFFF00"/>
          </a:solidFill>
        </p:spPr>
        <p:txBody>
          <a:bodyPr wrap="square" lIns="0" tIns="0" rIns="0" bIns="0" rtlCol="0"/>
          <a:lstStyle/>
          <a:p>
            <a:endParaRPr/>
          </a:p>
        </p:txBody>
      </p:sp>
      <p:sp>
        <p:nvSpPr>
          <p:cNvPr id="76" name="object 18"/>
          <p:cNvSpPr/>
          <p:nvPr/>
        </p:nvSpPr>
        <p:spPr>
          <a:xfrm>
            <a:off x="4839271" y="656844"/>
            <a:ext cx="2287905" cy="918210"/>
          </a:xfrm>
          <a:custGeom>
            <a:avLst/>
            <a:gdLst/>
            <a:ahLst/>
            <a:cxnLst/>
            <a:rect l="l" t="t" r="r" b="b"/>
            <a:pathLst>
              <a:path w="2287904" h="918210">
                <a:moveTo>
                  <a:pt x="2132203" y="0"/>
                </a:moveTo>
                <a:lnTo>
                  <a:pt x="170052" y="0"/>
                </a:lnTo>
                <a:lnTo>
                  <a:pt x="152526" y="1270"/>
                </a:lnTo>
                <a:lnTo>
                  <a:pt x="103377" y="13970"/>
                </a:lnTo>
                <a:lnTo>
                  <a:pt x="61340" y="39370"/>
                </a:lnTo>
                <a:lnTo>
                  <a:pt x="28447" y="76200"/>
                </a:lnTo>
                <a:lnTo>
                  <a:pt x="7365" y="121920"/>
                </a:lnTo>
                <a:lnTo>
                  <a:pt x="58" y="170180"/>
                </a:lnTo>
                <a:lnTo>
                  <a:pt x="0" y="749300"/>
                </a:lnTo>
                <a:lnTo>
                  <a:pt x="1015" y="765810"/>
                </a:lnTo>
                <a:lnTo>
                  <a:pt x="14096" y="815339"/>
                </a:lnTo>
                <a:lnTo>
                  <a:pt x="40004" y="857250"/>
                </a:lnTo>
                <a:lnTo>
                  <a:pt x="76580" y="890270"/>
                </a:lnTo>
                <a:lnTo>
                  <a:pt x="121792" y="911860"/>
                </a:lnTo>
                <a:lnTo>
                  <a:pt x="155320" y="918210"/>
                </a:lnTo>
                <a:lnTo>
                  <a:pt x="2134996" y="918210"/>
                </a:lnTo>
                <a:lnTo>
                  <a:pt x="2184018" y="904239"/>
                </a:lnTo>
                <a:lnTo>
                  <a:pt x="2216277" y="886460"/>
                </a:lnTo>
                <a:lnTo>
                  <a:pt x="171450" y="886460"/>
                </a:lnTo>
                <a:lnTo>
                  <a:pt x="156971" y="885189"/>
                </a:lnTo>
                <a:lnTo>
                  <a:pt x="117220" y="875030"/>
                </a:lnTo>
                <a:lnTo>
                  <a:pt x="83057" y="854710"/>
                </a:lnTo>
                <a:lnTo>
                  <a:pt x="73278" y="844550"/>
                </a:lnTo>
                <a:lnTo>
                  <a:pt x="64388" y="835660"/>
                </a:lnTo>
                <a:lnTo>
                  <a:pt x="43687" y="801370"/>
                </a:lnTo>
                <a:lnTo>
                  <a:pt x="33654" y="760730"/>
                </a:lnTo>
                <a:lnTo>
                  <a:pt x="32892" y="746760"/>
                </a:lnTo>
                <a:lnTo>
                  <a:pt x="32962" y="170180"/>
                </a:lnTo>
                <a:lnTo>
                  <a:pt x="39242" y="129539"/>
                </a:lnTo>
                <a:lnTo>
                  <a:pt x="56768" y="93979"/>
                </a:lnTo>
                <a:lnTo>
                  <a:pt x="83565" y="64770"/>
                </a:lnTo>
                <a:lnTo>
                  <a:pt x="117728" y="43179"/>
                </a:lnTo>
                <a:lnTo>
                  <a:pt x="157479" y="33020"/>
                </a:lnTo>
                <a:lnTo>
                  <a:pt x="2217419" y="33020"/>
                </a:lnTo>
                <a:lnTo>
                  <a:pt x="2210816" y="27940"/>
                </a:lnTo>
                <a:lnTo>
                  <a:pt x="2196718" y="20320"/>
                </a:lnTo>
                <a:lnTo>
                  <a:pt x="2181605" y="12700"/>
                </a:lnTo>
                <a:lnTo>
                  <a:pt x="2165730" y="7620"/>
                </a:lnTo>
                <a:lnTo>
                  <a:pt x="2149220" y="2540"/>
                </a:lnTo>
                <a:lnTo>
                  <a:pt x="2132203" y="0"/>
                </a:lnTo>
                <a:close/>
              </a:path>
              <a:path w="2287904" h="918210">
                <a:moveTo>
                  <a:pt x="2217419" y="33020"/>
                </a:moveTo>
                <a:lnTo>
                  <a:pt x="2130552" y="33020"/>
                </a:lnTo>
                <a:lnTo>
                  <a:pt x="2144267" y="35560"/>
                </a:lnTo>
                <a:lnTo>
                  <a:pt x="2157603" y="39370"/>
                </a:lnTo>
                <a:lnTo>
                  <a:pt x="2193670" y="55879"/>
                </a:lnTo>
                <a:lnTo>
                  <a:pt x="2223134" y="83820"/>
                </a:lnTo>
                <a:lnTo>
                  <a:pt x="2243835" y="118110"/>
                </a:lnTo>
                <a:lnTo>
                  <a:pt x="2253868" y="157480"/>
                </a:lnTo>
                <a:lnTo>
                  <a:pt x="2254561" y="170180"/>
                </a:lnTo>
                <a:lnTo>
                  <a:pt x="2254504" y="749300"/>
                </a:lnTo>
                <a:lnTo>
                  <a:pt x="2248280" y="788670"/>
                </a:lnTo>
                <a:lnTo>
                  <a:pt x="2230881" y="825500"/>
                </a:lnTo>
                <a:lnTo>
                  <a:pt x="2203957" y="854710"/>
                </a:lnTo>
                <a:lnTo>
                  <a:pt x="2169794" y="875030"/>
                </a:lnTo>
                <a:lnTo>
                  <a:pt x="2130043" y="885189"/>
                </a:lnTo>
                <a:lnTo>
                  <a:pt x="2115819" y="886460"/>
                </a:lnTo>
                <a:lnTo>
                  <a:pt x="2216277" y="886460"/>
                </a:lnTo>
                <a:lnTo>
                  <a:pt x="2249169" y="855980"/>
                </a:lnTo>
                <a:lnTo>
                  <a:pt x="2274569" y="812800"/>
                </a:lnTo>
                <a:lnTo>
                  <a:pt x="2286762" y="763270"/>
                </a:lnTo>
                <a:lnTo>
                  <a:pt x="2287523" y="170180"/>
                </a:lnTo>
                <a:lnTo>
                  <a:pt x="2286380" y="152400"/>
                </a:lnTo>
                <a:lnTo>
                  <a:pt x="2273427" y="102870"/>
                </a:lnTo>
                <a:lnTo>
                  <a:pt x="2247518" y="60960"/>
                </a:lnTo>
                <a:lnTo>
                  <a:pt x="2224023" y="38100"/>
                </a:lnTo>
                <a:lnTo>
                  <a:pt x="2217419" y="33020"/>
                </a:lnTo>
                <a:close/>
              </a:path>
              <a:path w="2287904" h="918210">
                <a:moveTo>
                  <a:pt x="2116073" y="43179"/>
                </a:moveTo>
                <a:lnTo>
                  <a:pt x="172338" y="43179"/>
                </a:lnTo>
                <a:lnTo>
                  <a:pt x="146430" y="45720"/>
                </a:lnTo>
                <a:lnTo>
                  <a:pt x="100837" y="64770"/>
                </a:lnTo>
                <a:lnTo>
                  <a:pt x="66166" y="99060"/>
                </a:lnTo>
                <a:lnTo>
                  <a:pt x="46608" y="144780"/>
                </a:lnTo>
                <a:lnTo>
                  <a:pt x="43941" y="749300"/>
                </a:lnTo>
                <a:lnTo>
                  <a:pt x="44450" y="759460"/>
                </a:lnTo>
                <a:lnTo>
                  <a:pt x="58927" y="807720"/>
                </a:lnTo>
                <a:lnTo>
                  <a:pt x="89662" y="845820"/>
                </a:lnTo>
                <a:lnTo>
                  <a:pt x="132714" y="868680"/>
                </a:lnTo>
                <a:lnTo>
                  <a:pt x="171450" y="875030"/>
                </a:lnTo>
                <a:lnTo>
                  <a:pt x="2115184" y="875030"/>
                </a:lnTo>
                <a:lnTo>
                  <a:pt x="2141092" y="872489"/>
                </a:lnTo>
                <a:lnTo>
                  <a:pt x="2153284" y="869950"/>
                </a:lnTo>
                <a:lnTo>
                  <a:pt x="2165095" y="864870"/>
                </a:lnTo>
                <a:lnTo>
                  <a:pt x="2167858" y="863600"/>
                </a:lnTo>
                <a:lnTo>
                  <a:pt x="158114" y="863600"/>
                </a:lnTo>
                <a:lnTo>
                  <a:pt x="135381" y="858520"/>
                </a:lnTo>
                <a:lnTo>
                  <a:pt x="96138" y="836930"/>
                </a:lnTo>
                <a:lnTo>
                  <a:pt x="68325" y="802639"/>
                </a:lnTo>
                <a:lnTo>
                  <a:pt x="55371" y="758189"/>
                </a:lnTo>
                <a:lnTo>
                  <a:pt x="54914" y="746760"/>
                </a:lnTo>
                <a:lnTo>
                  <a:pt x="54933" y="170180"/>
                </a:lnTo>
                <a:lnTo>
                  <a:pt x="64515" y="124460"/>
                </a:lnTo>
                <a:lnTo>
                  <a:pt x="89915" y="87629"/>
                </a:lnTo>
                <a:lnTo>
                  <a:pt x="127253" y="63500"/>
                </a:lnTo>
                <a:lnTo>
                  <a:pt x="160781" y="54610"/>
                </a:lnTo>
                <a:lnTo>
                  <a:pt x="2166492" y="54610"/>
                </a:lnTo>
                <a:lnTo>
                  <a:pt x="2154808" y="49529"/>
                </a:lnTo>
                <a:lnTo>
                  <a:pt x="2130043" y="44450"/>
                </a:lnTo>
                <a:lnTo>
                  <a:pt x="2116073" y="43179"/>
                </a:lnTo>
                <a:close/>
              </a:path>
              <a:path w="2287904" h="918210">
                <a:moveTo>
                  <a:pt x="2166492" y="54610"/>
                </a:moveTo>
                <a:lnTo>
                  <a:pt x="2116073" y="54610"/>
                </a:lnTo>
                <a:lnTo>
                  <a:pt x="2129408" y="55879"/>
                </a:lnTo>
                <a:lnTo>
                  <a:pt x="2140966" y="57150"/>
                </a:lnTo>
                <a:lnTo>
                  <a:pt x="2182367" y="74929"/>
                </a:lnTo>
                <a:lnTo>
                  <a:pt x="2213482" y="106680"/>
                </a:lnTo>
                <a:lnTo>
                  <a:pt x="2230501" y="148589"/>
                </a:lnTo>
                <a:lnTo>
                  <a:pt x="2232659" y="746760"/>
                </a:lnTo>
                <a:lnTo>
                  <a:pt x="2231897" y="760730"/>
                </a:lnTo>
                <a:lnTo>
                  <a:pt x="2218054" y="803910"/>
                </a:lnTo>
                <a:lnTo>
                  <a:pt x="2189226" y="838200"/>
                </a:lnTo>
                <a:lnTo>
                  <a:pt x="2160396" y="854710"/>
                </a:lnTo>
                <a:lnTo>
                  <a:pt x="2149475" y="859789"/>
                </a:lnTo>
                <a:lnTo>
                  <a:pt x="2138298" y="862330"/>
                </a:lnTo>
                <a:lnTo>
                  <a:pt x="2126741" y="863600"/>
                </a:lnTo>
                <a:lnTo>
                  <a:pt x="2167858" y="863600"/>
                </a:lnTo>
                <a:lnTo>
                  <a:pt x="2205735" y="838200"/>
                </a:lnTo>
                <a:lnTo>
                  <a:pt x="2233294" y="797560"/>
                </a:lnTo>
                <a:lnTo>
                  <a:pt x="2243466" y="749300"/>
                </a:lnTo>
                <a:lnTo>
                  <a:pt x="2243593" y="170180"/>
                </a:lnTo>
                <a:lnTo>
                  <a:pt x="2243073" y="158750"/>
                </a:lnTo>
                <a:lnTo>
                  <a:pt x="2228595" y="111760"/>
                </a:lnTo>
                <a:lnTo>
                  <a:pt x="2197862" y="73660"/>
                </a:lnTo>
                <a:lnTo>
                  <a:pt x="2177541" y="59690"/>
                </a:lnTo>
                <a:lnTo>
                  <a:pt x="2166492" y="54610"/>
                </a:lnTo>
                <a:close/>
              </a:path>
            </a:pathLst>
          </a:custGeom>
          <a:solidFill>
            <a:srgbClr val="085091"/>
          </a:solidFill>
        </p:spPr>
        <p:txBody>
          <a:bodyPr wrap="square" lIns="0" tIns="0" rIns="0" bIns="0" rtlCol="0"/>
          <a:lstStyle/>
          <a:p>
            <a:endParaRPr/>
          </a:p>
        </p:txBody>
      </p:sp>
      <p:sp>
        <p:nvSpPr>
          <p:cNvPr id="77" name="object 19"/>
          <p:cNvSpPr txBox="1">
            <a:spLocks noGrp="1"/>
          </p:cNvSpPr>
          <p:nvPr>
            <p:ph type="title"/>
          </p:nvPr>
        </p:nvSpPr>
        <p:spPr>
          <a:xfrm>
            <a:off x="5312981" y="840402"/>
            <a:ext cx="1565275" cy="589915"/>
          </a:xfrm>
          <a:prstGeom prst="rect">
            <a:avLst/>
          </a:prstGeom>
        </p:spPr>
        <p:txBody>
          <a:bodyPr vert="horz" wrap="square" lIns="0" tIns="12700" rIns="0" bIns="0" rtlCol="0">
            <a:spAutoFit/>
          </a:bodyPr>
          <a:lstStyle/>
          <a:p>
            <a:pPr marL="27940">
              <a:lnSpc>
                <a:spcPts val="2220"/>
              </a:lnSpc>
              <a:spcBef>
                <a:spcPts val="100"/>
              </a:spcBef>
            </a:pPr>
            <a:r>
              <a:rPr sz="1900" b="1" i="1" spc="-40" dirty="0">
                <a:solidFill>
                  <a:srgbClr val="000000"/>
                </a:solidFill>
                <a:latin typeface="Arial"/>
                <a:cs typeface="Arial"/>
              </a:rPr>
              <a:t>Incrementa</a:t>
            </a:r>
            <a:r>
              <a:rPr sz="1900" b="1" i="1" spc="-60" dirty="0">
                <a:solidFill>
                  <a:srgbClr val="000000"/>
                </a:solidFill>
                <a:latin typeface="Arial"/>
                <a:cs typeface="Arial"/>
              </a:rPr>
              <a:t> </a:t>
            </a:r>
            <a:r>
              <a:rPr sz="1900" b="1" i="1" spc="-35" dirty="0">
                <a:solidFill>
                  <a:srgbClr val="000000"/>
                </a:solidFill>
                <a:latin typeface="Arial"/>
                <a:cs typeface="Arial"/>
              </a:rPr>
              <a:t>la</a:t>
            </a:r>
            <a:endParaRPr sz="1900" dirty="0">
              <a:latin typeface="Arial"/>
              <a:cs typeface="Arial"/>
            </a:endParaRPr>
          </a:p>
          <a:p>
            <a:pPr marL="12700">
              <a:lnSpc>
                <a:spcPts val="2220"/>
              </a:lnSpc>
            </a:pPr>
            <a:r>
              <a:rPr sz="1900" b="1" i="1" spc="-40" dirty="0">
                <a:solidFill>
                  <a:srgbClr val="000000"/>
                </a:solidFill>
                <a:latin typeface="Arial"/>
                <a:cs typeface="Arial"/>
              </a:rPr>
              <a:t>productividad</a:t>
            </a:r>
            <a:endParaRPr sz="1900" dirty="0">
              <a:latin typeface="Arial"/>
              <a:cs typeface="Arial"/>
            </a:endParaRPr>
          </a:p>
        </p:txBody>
      </p:sp>
      <p:sp>
        <p:nvSpPr>
          <p:cNvPr id="78" name="object 22"/>
          <p:cNvSpPr txBox="1"/>
          <p:nvPr/>
        </p:nvSpPr>
        <p:spPr>
          <a:xfrm>
            <a:off x="8782875" y="2974533"/>
            <a:ext cx="1803400" cy="863600"/>
          </a:xfrm>
          <a:prstGeom prst="rect">
            <a:avLst/>
          </a:prstGeom>
        </p:spPr>
        <p:txBody>
          <a:bodyPr vert="horz" wrap="square" lIns="0" tIns="34290" rIns="0" bIns="0" rtlCol="0">
            <a:spAutoFit/>
          </a:bodyPr>
          <a:lstStyle/>
          <a:p>
            <a:pPr marL="12700" marR="5080" indent="1905" algn="ctr">
              <a:lnSpc>
                <a:spcPts val="2160"/>
              </a:lnSpc>
              <a:spcBef>
                <a:spcPts val="270"/>
              </a:spcBef>
            </a:pPr>
            <a:r>
              <a:rPr sz="1900" b="1" i="1" spc="-30" dirty="0">
                <a:latin typeface="Arial"/>
                <a:cs typeface="Arial"/>
              </a:rPr>
              <a:t>Mejora </a:t>
            </a:r>
            <a:r>
              <a:rPr sz="1900" b="1" i="1" spc="-25" dirty="0">
                <a:latin typeface="Arial"/>
                <a:cs typeface="Arial"/>
              </a:rPr>
              <a:t>el  </a:t>
            </a:r>
            <a:r>
              <a:rPr sz="1900" b="1" i="1" spc="-195" dirty="0">
                <a:latin typeface="Arial"/>
                <a:cs typeface="Arial"/>
              </a:rPr>
              <a:t>F</a:t>
            </a:r>
            <a:r>
              <a:rPr sz="1900" b="1" i="1" spc="-40" dirty="0">
                <a:latin typeface="Arial"/>
                <a:cs typeface="Arial"/>
              </a:rPr>
              <a:t>un</a:t>
            </a:r>
            <a:r>
              <a:rPr sz="1900" b="1" i="1" spc="-65" dirty="0">
                <a:latin typeface="Arial"/>
                <a:cs typeface="Arial"/>
              </a:rPr>
              <a:t>ci</a:t>
            </a:r>
            <a:r>
              <a:rPr sz="1900" b="1" i="1" spc="-80" dirty="0">
                <a:latin typeface="Arial"/>
                <a:cs typeface="Arial"/>
              </a:rPr>
              <a:t>o</a:t>
            </a:r>
            <a:r>
              <a:rPr sz="1900" b="1" i="1" spc="-35" dirty="0">
                <a:latin typeface="Arial"/>
                <a:cs typeface="Arial"/>
              </a:rPr>
              <a:t>na</a:t>
            </a:r>
            <a:r>
              <a:rPr sz="1900" b="1" i="1" spc="-45" dirty="0">
                <a:latin typeface="Arial"/>
                <a:cs typeface="Arial"/>
              </a:rPr>
              <a:t>m</a:t>
            </a:r>
            <a:r>
              <a:rPr sz="1900" b="1" i="1" spc="-30" dirty="0">
                <a:latin typeface="Arial"/>
                <a:cs typeface="Arial"/>
              </a:rPr>
              <a:t>iento  </a:t>
            </a:r>
            <a:r>
              <a:rPr sz="1900" b="1" i="1" spc="-60" dirty="0">
                <a:latin typeface="Arial"/>
                <a:cs typeface="Arial"/>
              </a:rPr>
              <a:t>Financiero</a:t>
            </a:r>
            <a:endParaRPr sz="1900" dirty="0">
              <a:latin typeface="Arial"/>
              <a:cs typeface="Arial"/>
            </a:endParaRPr>
          </a:p>
        </p:txBody>
      </p:sp>
      <p:sp>
        <p:nvSpPr>
          <p:cNvPr id="79" name="object 23"/>
          <p:cNvSpPr/>
          <p:nvPr/>
        </p:nvSpPr>
        <p:spPr>
          <a:xfrm>
            <a:off x="4920994" y="2949162"/>
            <a:ext cx="2231390" cy="864235"/>
          </a:xfrm>
          <a:custGeom>
            <a:avLst/>
            <a:gdLst/>
            <a:ahLst/>
            <a:cxnLst/>
            <a:rect l="l" t="t" r="r" b="b"/>
            <a:pathLst>
              <a:path w="2231390" h="864235">
                <a:moveTo>
                  <a:pt x="2087117" y="0"/>
                </a:moveTo>
                <a:lnTo>
                  <a:pt x="144017" y="0"/>
                </a:lnTo>
                <a:lnTo>
                  <a:pt x="98511" y="7345"/>
                </a:lnTo>
                <a:lnTo>
                  <a:pt x="58978" y="27797"/>
                </a:lnTo>
                <a:lnTo>
                  <a:pt x="27797" y="58978"/>
                </a:lnTo>
                <a:lnTo>
                  <a:pt x="7345" y="98511"/>
                </a:lnTo>
                <a:lnTo>
                  <a:pt x="0" y="144017"/>
                </a:lnTo>
                <a:lnTo>
                  <a:pt x="0" y="720089"/>
                </a:lnTo>
                <a:lnTo>
                  <a:pt x="7345" y="765596"/>
                </a:lnTo>
                <a:lnTo>
                  <a:pt x="27797" y="805129"/>
                </a:lnTo>
                <a:lnTo>
                  <a:pt x="58978" y="836310"/>
                </a:lnTo>
                <a:lnTo>
                  <a:pt x="98511" y="856762"/>
                </a:lnTo>
                <a:lnTo>
                  <a:pt x="144017" y="864107"/>
                </a:lnTo>
                <a:lnTo>
                  <a:pt x="2087117" y="864107"/>
                </a:lnTo>
                <a:lnTo>
                  <a:pt x="2132624" y="856762"/>
                </a:lnTo>
                <a:lnTo>
                  <a:pt x="2172157" y="836310"/>
                </a:lnTo>
                <a:lnTo>
                  <a:pt x="2203338" y="805129"/>
                </a:lnTo>
                <a:lnTo>
                  <a:pt x="2223790" y="765596"/>
                </a:lnTo>
                <a:lnTo>
                  <a:pt x="2231135" y="720089"/>
                </a:lnTo>
                <a:lnTo>
                  <a:pt x="2231135" y="144017"/>
                </a:lnTo>
                <a:lnTo>
                  <a:pt x="2223790" y="98511"/>
                </a:lnTo>
                <a:lnTo>
                  <a:pt x="2203338" y="58978"/>
                </a:lnTo>
                <a:lnTo>
                  <a:pt x="2172157" y="27797"/>
                </a:lnTo>
                <a:lnTo>
                  <a:pt x="2132624" y="7345"/>
                </a:lnTo>
                <a:lnTo>
                  <a:pt x="2087117" y="0"/>
                </a:lnTo>
                <a:close/>
              </a:path>
            </a:pathLst>
          </a:custGeom>
          <a:solidFill>
            <a:srgbClr val="FF0066"/>
          </a:solidFill>
        </p:spPr>
        <p:txBody>
          <a:bodyPr wrap="square" lIns="0" tIns="0" rIns="0" bIns="0" rtlCol="0"/>
          <a:lstStyle/>
          <a:p>
            <a:endParaRPr/>
          </a:p>
        </p:txBody>
      </p:sp>
      <p:sp>
        <p:nvSpPr>
          <p:cNvPr id="80" name="object 24"/>
          <p:cNvSpPr/>
          <p:nvPr/>
        </p:nvSpPr>
        <p:spPr>
          <a:xfrm>
            <a:off x="4920994" y="2881291"/>
            <a:ext cx="2286000" cy="918210"/>
          </a:xfrm>
          <a:custGeom>
            <a:avLst/>
            <a:gdLst/>
            <a:ahLst/>
            <a:cxnLst/>
            <a:rect l="l" t="t" r="r" b="b"/>
            <a:pathLst>
              <a:path w="2286000" h="918210">
                <a:moveTo>
                  <a:pt x="2130679" y="0"/>
                </a:moveTo>
                <a:lnTo>
                  <a:pt x="170052" y="0"/>
                </a:lnTo>
                <a:lnTo>
                  <a:pt x="152526" y="1270"/>
                </a:lnTo>
                <a:lnTo>
                  <a:pt x="103377" y="13970"/>
                </a:lnTo>
                <a:lnTo>
                  <a:pt x="61340" y="39370"/>
                </a:lnTo>
                <a:lnTo>
                  <a:pt x="28575" y="76200"/>
                </a:lnTo>
                <a:lnTo>
                  <a:pt x="7365" y="121920"/>
                </a:lnTo>
                <a:lnTo>
                  <a:pt x="58" y="170180"/>
                </a:lnTo>
                <a:lnTo>
                  <a:pt x="0" y="749300"/>
                </a:lnTo>
                <a:lnTo>
                  <a:pt x="1015" y="765810"/>
                </a:lnTo>
                <a:lnTo>
                  <a:pt x="14097" y="815340"/>
                </a:lnTo>
                <a:lnTo>
                  <a:pt x="40004" y="857250"/>
                </a:lnTo>
                <a:lnTo>
                  <a:pt x="76580" y="890270"/>
                </a:lnTo>
                <a:lnTo>
                  <a:pt x="121792" y="911860"/>
                </a:lnTo>
                <a:lnTo>
                  <a:pt x="155321" y="918210"/>
                </a:lnTo>
                <a:lnTo>
                  <a:pt x="2133473" y="918210"/>
                </a:lnTo>
                <a:lnTo>
                  <a:pt x="2182495" y="905510"/>
                </a:lnTo>
                <a:lnTo>
                  <a:pt x="2214753" y="886460"/>
                </a:lnTo>
                <a:lnTo>
                  <a:pt x="171450" y="886460"/>
                </a:lnTo>
                <a:lnTo>
                  <a:pt x="156972" y="885190"/>
                </a:lnTo>
                <a:lnTo>
                  <a:pt x="117221" y="875030"/>
                </a:lnTo>
                <a:lnTo>
                  <a:pt x="83058" y="854710"/>
                </a:lnTo>
                <a:lnTo>
                  <a:pt x="56387" y="824230"/>
                </a:lnTo>
                <a:lnTo>
                  <a:pt x="39115" y="788670"/>
                </a:lnTo>
                <a:lnTo>
                  <a:pt x="32892" y="746760"/>
                </a:lnTo>
                <a:lnTo>
                  <a:pt x="32956" y="170180"/>
                </a:lnTo>
                <a:lnTo>
                  <a:pt x="39242" y="129539"/>
                </a:lnTo>
                <a:lnTo>
                  <a:pt x="56641" y="93979"/>
                </a:lnTo>
                <a:lnTo>
                  <a:pt x="83565" y="64770"/>
                </a:lnTo>
                <a:lnTo>
                  <a:pt x="117728" y="43179"/>
                </a:lnTo>
                <a:lnTo>
                  <a:pt x="157479" y="33020"/>
                </a:lnTo>
                <a:lnTo>
                  <a:pt x="2215896" y="33020"/>
                </a:lnTo>
                <a:lnTo>
                  <a:pt x="2209291" y="27940"/>
                </a:lnTo>
                <a:lnTo>
                  <a:pt x="2195195" y="20320"/>
                </a:lnTo>
                <a:lnTo>
                  <a:pt x="2180082" y="12700"/>
                </a:lnTo>
                <a:lnTo>
                  <a:pt x="2164207" y="7620"/>
                </a:lnTo>
                <a:lnTo>
                  <a:pt x="2130679" y="0"/>
                </a:lnTo>
                <a:close/>
              </a:path>
              <a:path w="2286000" h="918210">
                <a:moveTo>
                  <a:pt x="2215896" y="33020"/>
                </a:moveTo>
                <a:lnTo>
                  <a:pt x="2129028" y="33020"/>
                </a:lnTo>
                <a:lnTo>
                  <a:pt x="2142744" y="35560"/>
                </a:lnTo>
                <a:lnTo>
                  <a:pt x="2156079" y="39370"/>
                </a:lnTo>
                <a:lnTo>
                  <a:pt x="2192147" y="57150"/>
                </a:lnTo>
                <a:lnTo>
                  <a:pt x="2221611" y="83820"/>
                </a:lnTo>
                <a:lnTo>
                  <a:pt x="2242312" y="118110"/>
                </a:lnTo>
                <a:lnTo>
                  <a:pt x="2252345" y="157480"/>
                </a:lnTo>
                <a:lnTo>
                  <a:pt x="2253037" y="170180"/>
                </a:lnTo>
                <a:lnTo>
                  <a:pt x="2252980" y="749300"/>
                </a:lnTo>
                <a:lnTo>
                  <a:pt x="2246757" y="788670"/>
                </a:lnTo>
                <a:lnTo>
                  <a:pt x="2229358" y="825500"/>
                </a:lnTo>
                <a:lnTo>
                  <a:pt x="2202434" y="854710"/>
                </a:lnTo>
                <a:lnTo>
                  <a:pt x="2168271" y="875030"/>
                </a:lnTo>
                <a:lnTo>
                  <a:pt x="2128520" y="885190"/>
                </a:lnTo>
                <a:lnTo>
                  <a:pt x="2114296" y="886460"/>
                </a:lnTo>
                <a:lnTo>
                  <a:pt x="2214753" y="886460"/>
                </a:lnTo>
                <a:lnTo>
                  <a:pt x="2247646" y="855980"/>
                </a:lnTo>
                <a:lnTo>
                  <a:pt x="2273046" y="812800"/>
                </a:lnTo>
                <a:lnTo>
                  <a:pt x="2285238" y="763270"/>
                </a:lnTo>
                <a:lnTo>
                  <a:pt x="2286000" y="170180"/>
                </a:lnTo>
                <a:lnTo>
                  <a:pt x="2284857" y="152400"/>
                </a:lnTo>
                <a:lnTo>
                  <a:pt x="2271903" y="102870"/>
                </a:lnTo>
                <a:lnTo>
                  <a:pt x="2245995" y="60960"/>
                </a:lnTo>
                <a:lnTo>
                  <a:pt x="2222500" y="38100"/>
                </a:lnTo>
                <a:lnTo>
                  <a:pt x="2215896" y="33020"/>
                </a:lnTo>
                <a:close/>
              </a:path>
              <a:path w="2286000" h="918210">
                <a:moveTo>
                  <a:pt x="172338" y="43179"/>
                </a:moveTo>
                <a:lnTo>
                  <a:pt x="134238" y="49529"/>
                </a:lnTo>
                <a:lnTo>
                  <a:pt x="90932" y="72390"/>
                </a:lnTo>
                <a:lnTo>
                  <a:pt x="59689" y="110489"/>
                </a:lnTo>
                <a:lnTo>
                  <a:pt x="44576" y="157480"/>
                </a:lnTo>
                <a:lnTo>
                  <a:pt x="43941" y="749300"/>
                </a:lnTo>
                <a:lnTo>
                  <a:pt x="44450" y="759460"/>
                </a:lnTo>
                <a:lnTo>
                  <a:pt x="58927" y="807720"/>
                </a:lnTo>
                <a:lnTo>
                  <a:pt x="89662" y="845820"/>
                </a:lnTo>
                <a:lnTo>
                  <a:pt x="132714" y="868680"/>
                </a:lnTo>
                <a:lnTo>
                  <a:pt x="171450" y="875030"/>
                </a:lnTo>
                <a:lnTo>
                  <a:pt x="2113661" y="875030"/>
                </a:lnTo>
                <a:lnTo>
                  <a:pt x="2139569" y="872490"/>
                </a:lnTo>
                <a:lnTo>
                  <a:pt x="2151761" y="869950"/>
                </a:lnTo>
                <a:lnTo>
                  <a:pt x="2163572" y="864870"/>
                </a:lnTo>
                <a:lnTo>
                  <a:pt x="2166334" y="863600"/>
                </a:lnTo>
                <a:lnTo>
                  <a:pt x="158114" y="863600"/>
                </a:lnTo>
                <a:lnTo>
                  <a:pt x="135382" y="858520"/>
                </a:lnTo>
                <a:lnTo>
                  <a:pt x="96138" y="836930"/>
                </a:lnTo>
                <a:lnTo>
                  <a:pt x="68325" y="802640"/>
                </a:lnTo>
                <a:lnTo>
                  <a:pt x="55372" y="758190"/>
                </a:lnTo>
                <a:lnTo>
                  <a:pt x="54914" y="746760"/>
                </a:lnTo>
                <a:lnTo>
                  <a:pt x="54933" y="170180"/>
                </a:lnTo>
                <a:lnTo>
                  <a:pt x="64515" y="124460"/>
                </a:lnTo>
                <a:lnTo>
                  <a:pt x="89915" y="87629"/>
                </a:lnTo>
                <a:lnTo>
                  <a:pt x="127253" y="63500"/>
                </a:lnTo>
                <a:lnTo>
                  <a:pt x="160782" y="54610"/>
                </a:lnTo>
                <a:lnTo>
                  <a:pt x="2164969" y="54610"/>
                </a:lnTo>
                <a:lnTo>
                  <a:pt x="2153285" y="49529"/>
                </a:lnTo>
                <a:lnTo>
                  <a:pt x="2128520" y="44450"/>
                </a:lnTo>
                <a:lnTo>
                  <a:pt x="172338" y="43179"/>
                </a:lnTo>
                <a:close/>
              </a:path>
              <a:path w="2286000" h="918210">
                <a:moveTo>
                  <a:pt x="2164969" y="54610"/>
                </a:moveTo>
                <a:lnTo>
                  <a:pt x="2114550" y="54610"/>
                </a:lnTo>
                <a:lnTo>
                  <a:pt x="2127885" y="55879"/>
                </a:lnTo>
                <a:lnTo>
                  <a:pt x="2139441" y="57150"/>
                </a:lnTo>
                <a:lnTo>
                  <a:pt x="2180844" y="74929"/>
                </a:lnTo>
                <a:lnTo>
                  <a:pt x="2211959" y="106680"/>
                </a:lnTo>
                <a:lnTo>
                  <a:pt x="2228977" y="148589"/>
                </a:lnTo>
                <a:lnTo>
                  <a:pt x="2231136" y="746760"/>
                </a:lnTo>
                <a:lnTo>
                  <a:pt x="2230374" y="760730"/>
                </a:lnTo>
                <a:lnTo>
                  <a:pt x="2216530" y="803910"/>
                </a:lnTo>
                <a:lnTo>
                  <a:pt x="2187702" y="838200"/>
                </a:lnTo>
                <a:lnTo>
                  <a:pt x="2158873" y="854710"/>
                </a:lnTo>
                <a:lnTo>
                  <a:pt x="2147951" y="859790"/>
                </a:lnTo>
                <a:lnTo>
                  <a:pt x="2136775" y="862330"/>
                </a:lnTo>
                <a:lnTo>
                  <a:pt x="2125217" y="863600"/>
                </a:lnTo>
                <a:lnTo>
                  <a:pt x="2166334" y="863600"/>
                </a:lnTo>
                <a:lnTo>
                  <a:pt x="2204212" y="838200"/>
                </a:lnTo>
                <a:lnTo>
                  <a:pt x="2231771" y="797560"/>
                </a:lnTo>
                <a:lnTo>
                  <a:pt x="2241942" y="749300"/>
                </a:lnTo>
                <a:lnTo>
                  <a:pt x="2242069" y="170180"/>
                </a:lnTo>
                <a:lnTo>
                  <a:pt x="2241550" y="158750"/>
                </a:lnTo>
                <a:lnTo>
                  <a:pt x="2227072" y="111760"/>
                </a:lnTo>
                <a:lnTo>
                  <a:pt x="2196338" y="73660"/>
                </a:lnTo>
                <a:lnTo>
                  <a:pt x="2176017" y="59690"/>
                </a:lnTo>
                <a:lnTo>
                  <a:pt x="2164969" y="54610"/>
                </a:lnTo>
                <a:close/>
              </a:path>
            </a:pathLst>
          </a:custGeom>
          <a:solidFill>
            <a:srgbClr val="085091"/>
          </a:solidFill>
        </p:spPr>
        <p:txBody>
          <a:bodyPr wrap="square" lIns="0" tIns="0" rIns="0" bIns="0" rtlCol="0"/>
          <a:lstStyle/>
          <a:p>
            <a:endParaRPr/>
          </a:p>
        </p:txBody>
      </p:sp>
      <p:sp>
        <p:nvSpPr>
          <p:cNvPr id="81" name="object 25"/>
          <p:cNvSpPr txBox="1"/>
          <p:nvPr/>
        </p:nvSpPr>
        <p:spPr>
          <a:xfrm>
            <a:off x="5312981" y="3207455"/>
            <a:ext cx="1431925" cy="330835"/>
          </a:xfrm>
          <a:prstGeom prst="rect">
            <a:avLst/>
          </a:prstGeom>
        </p:spPr>
        <p:txBody>
          <a:bodyPr vert="horz" wrap="square" lIns="0" tIns="13335" rIns="0" bIns="0" rtlCol="0">
            <a:spAutoFit/>
          </a:bodyPr>
          <a:lstStyle/>
          <a:p>
            <a:pPr marL="12700">
              <a:lnSpc>
                <a:spcPct val="100000"/>
              </a:lnSpc>
              <a:spcBef>
                <a:spcPts val="105"/>
              </a:spcBef>
            </a:pPr>
            <a:r>
              <a:rPr sz="2000" b="1" spc="-120" dirty="0">
                <a:latin typeface="Arial"/>
                <a:cs typeface="Arial"/>
              </a:rPr>
              <a:t>BENEFICIOS</a:t>
            </a:r>
            <a:endParaRPr sz="2000" dirty="0">
              <a:latin typeface="Arial"/>
              <a:cs typeface="Arial"/>
            </a:endParaRPr>
          </a:p>
        </p:txBody>
      </p:sp>
      <p:sp>
        <p:nvSpPr>
          <p:cNvPr id="83" name="object 27"/>
          <p:cNvSpPr/>
          <p:nvPr/>
        </p:nvSpPr>
        <p:spPr>
          <a:xfrm>
            <a:off x="5807963" y="1596902"/>
            <a:ext cx="287655" cy="1233170"/>
          </a:xfrm>
          <a:custGeom>
            <a:avLst/>
            <a:gdLst/>
            <a:ahLst/>
            <a:cxnLst/>
            <a:rect l="l" t="t" r="r" b="b"/>
            <a:pathLst>
              <a:path w="287654" h="1233170">
                <a:moveTo>
                  <a:pt x="124610" y="159965"/>
                </a:moveTo>
                <a:lnTo>
                  <a:pt x="111783" y="181954"/>
                </a:lnTo>
                <a:lnTo>
                  <a:pt x="111783" y="1232662"/>
                </a:lnTo>
                <a:lnTo>
                  <a:pt x="124610" y="1232662"/>
                </a:lnTo>
                <a:lnTo>
                  <a:pt x="124610" y="159965"/>
                </a:lnTo>
                <a:close/>
              </a:path>
              <a:path w="287654" h="1233170">
                <a:moveTo>
                  <a:pt x="143787" y="127090"/>
                </a:moveTo>
                <a:lnTo>
                  <a:pt x="137437" y="137976"/>
                </a:lnTo>
                <a:lnTo>
                  <a:pt x="137437" y="1232662"/>
                </a:lnTo>
                <a:lnTo>
                  <a:pt x="175791" y="1232662"/>
                </a:lnTo>
                <a:lnTo>
                  <a:pt x="175791" y="181954"/>
                </a:lnTo>
                <a:lnTo>
                  <a:pt x="143787" y="127090"/>
                </a:lnTo>
                <a:close/>
              </a:path>
              <a:path w="287654" h="1233170">
                <a:moveTo>
                  <a:pt x="143787" y="0"/>
                </a:moveTo>
                <a:lnTo>
                  <a:pt x="4087" y="239395"/>
                </a:lnTo>
                <a:lnTo>
                  <a:pt x="0" y="251420"/>
                </a:lnTo>
                <a:lnTo>
                  <a:pt x="817" y="263683"/>
                </a:lnTo>
                <a:lnTo>
                  <a:pt x="6159" y="274756"/>
                </a:lnTo>
                <a:lnTo>
                  <a:pt x="15644" y="283210"/>
                </a:lnTo>
                <a:lnTo>
                  <a:pt x="27670" y="287297"/>
                </a:lnTo>
                <a:lnTo>
                  <a:pt x="39933" y="286480"/>
                </a:lnTo>
                <a:lnTo>
                  <a:pt x="51006" y="281138"/>
                </a:lnTo>
                <a:lnTo>
                  <a:pt x="59459" y="271653"/>
                </a:lnTo>
                <a:lnTo>
                  <a:pt x="111783" y="181954"/>
                </a:lnTo>
                <a:lnTo>
                  <a:pt x="111783" y="63500"/>
                </a:lnTo>
                <a:lnTo>
                  <a:pt x="180843" y="63500"/>
                </a:lnTo>
                <a:lnTo>
                  <a:pt x="143787" y="0"/>
                </a:lnTo>
                <a:close/>
              </a:path>
              <a:path w="287654" h="1233170">
                <a:moveTo>
                  <a:pt x="180843" y="63500"/>
                </a:moveTo>
                <a:lnTo>
                  <a:pt x="175791" y="63500"/>
                </a:lnTo>
                <a:lnTo>
                  <a:pt x="175791" y="181954"/>
                </a:lnTo>
                <a:lnTo>
                  <a:pt x="228115" y="271653"/>
                </a:lnTo>
                <a:lnTo>
                  <a:pt x="236569" y="281138"/>
                </a:lnTo>
                <a:lnTo>
                  <a:pt x="247642" y="286480"/>
                </a:lnTo>
                <a:lnTo>
                  <a:pt x="259905" y="287297"/>
                </a:lnTo>
                <a:lnTo>
                  <a:pt x="271930" y="283210"/>
                </a:lnTo>
                <a:lnTo>
                  <a:pt x="281416" y="274756"/>
                </a:lnTo>
                <a:lnTo>
                  <a:pt x="286758" y="263683"/>
                </a:lnTo>
                <a:lnTo>
                  <a:pt x="287575" y="251420"/>
                </a:lnTo>
                <a:lnTo>
                  <a:pt x="283487" y="239395"/>
                </a:lnTo>
                <a:lnTo>
                  <a:pt x="180843" y="63500"/>
                </a:lnTo>
                <a:close/>
              </a:path>
              <a:path w="287654" h="1233170">
                <a:moveTo>
                  <a:pt x="124610" y="63500"/>
                </a:moveTo>
                <a:lnTo>
                  <a:pt x="111783" y="63500"/>
                </a:lnTo>
                <a:lnTo>
                  <a:pt x="111783" y="181954"/>
                </a:lnTo>
                <a:lnTo>
                  <a:pt x="124610" y="159965"/>
                </a:lnTo>
                <a:lnTo>
                  <a:pt x="124610" y="94215"/>
                </a:lnTo>
                <a:lnTo>
                  <a:pt x="116101" y="79629"/>
                </a:lnTo>
                <a:lnTo>
                  <a:pt x="124610" y="79629"/>
                </a:lnTo>
                <a:lnTo>
                  <a:pt x="124610" y="63500"/>
                </a:lnTo>
                <a:close/>
              </a:path>
              <a:path w="287654" h="1233170">
                <a:moveTo>
                  <a:pt x="175791" y="79629"/>
                </a:moveTo>
                <a:lnTo>
                  <a:pt x="171473" y="79629"/>
                </a:lnTo>
                <a:lnTo>
                  <a:pt x="143787" y="127090"/>
                </a:lnTo>
                <a:lnTo>
                  <a:pt x="175791" y="181954"/>
                </a:lnTo>
                <a:lnTo>
                  <a:pt x="175791" y="79629"/>
                </a:lnTo>
                <a:close/>
              </a:path>
              <a:path w="287654" h="1233170">
                <a:moveTo>
                  <a:pt x="124610" y="94215"/>
                </a:moveTo>
                <a:lnTo>
                  <a:pt x="124610" y="159965"/>
                </a:lnTo>
                <a:lnTo>
                  <a:pt x="137437" y="137976"/>
                </a:lnTo>
                <a:lnTo>
                  <a:pt x="137437" y="116205"/>
                </a:lnTo>
                <a:lnTo>
                  <a:pt x="124610" y="94215"/>
                </a:lnTo>
                <a:close/>
              </a:path>
              <a:path w="287654" h="1233170">
                <a:moveTo>
                  <a:pt x="137437" y="116205"/>
                </a:moveTo>
                <a:lnTo>
                  <a:pt x="137437" y="137976"/>
                </a:lnTo>
                <a:lnTo>
                  <a:pt x="143787" y="127090"/>
                </a:lnTo>
                <a:lnTo>
                  <a:pt x="137437" y="116205"/>
                </a:lnTo>
                <a:close/>
              </a:path>
              <a:path w="287654" h="1233170">
                <a:moveTo>
                  <a:pt x="175791" y="63500"/>
                </a:moveTo>
                <a:lnTo>
                  <a:pt x="137437" y="63500"/>
                </a:lnTo>
                <a:lnTo>
                  <a:pt x="137437" y="116205"/>
                </a:lnTo>
                <a:lnTo>
                  <a:pt x="143787" y="127090"/>
                </a:lnTo>
                <a:lnTo>
                  <a:pt x="171473" y="79629"/>
                </a:lnTo>
                <a:lnTo>
                  <a:pt x="175791" y="79629"/>
                </a:lnTo>
                <a:lnTo>
                  <a:pt x="175791" y="63500"/>
                </a:lnTo>
                <a:close/>
              </a:path>
              <a:path w="287654" h="1233170">
                <a:moveTo>
                  <a:pt x="137437" y="63500"/>
                </a:moveTo>
                <a:lnTo>
                  <a:pt x="124610" y="63500"/>
                </a:lnTo>
                <a:lnTo>
                  <a:pt x="124610" y="94215"/>
                </a:lnTo>
                <a:lnTo>
                  <a:pt x="137437" y="116205"/>
                </a:lnTo>
                <a:lnTo>
                  <a:pt x="137437" y="63500"/>
                </a:lnTo>
                <a:close/>
              </a:path>
              <a:path w="287654" h="1233170">
                <a:moveTo>
                  <a:pt x="124610" y="79629"/>
                </a:moveTo>
                <a:lnTo>
                  <a:pt x="116101" y="79629"/>
                </a:lnTo>
                <a:lnTo>
                  <a:pt x="124610" y="94215"/>
                </a:lnTo>
                <a:lnTo>
                  <a:pt x="124610" y="79629"/>
                </a:lnTo>
                <a:close/>
              </a:path>
            </a:pathLst>
          </a:custGeom>
          <a:solidFill>
            <a:srgbClr val="000000"/>
          </a:solidFill>
        </p:spPr>
        <p:txBody>
          <a:bodyPr wrap="square" lIns="0" tIns="0" rIns="0" bIns="0" rtlCol="0"/>
          <a:lstStyle/>
          <a:p>
            <a:endParaRPr/>
          </a:p>
        </p:txBody>
      </p:sp>
      <p:sp>
        <p:nvSpPr>
          <p:cNvPr id="84" name="object 28"/>
          <p:cNvSpPr/>
          <p:nvPr/>
        </p:nvSpPr>
        <p:spPr>
          <a:xfrm>
            <a:off x="7152384" y="1665732"/>
            <a:ext cx="1524000" cy="1036320"/>
          </a:xfrm>
          <a:prstGeom prst="rect">
            <a:avLst/>
          </a:prstGeom>
          <a:blipFill>
            <a:blip r:embed="rId2" cstate="print"/>
            <a:stretch>
              <a:fillRect/>
            </a:stretch>
          </a:blipFill>
        </p:spPr>
        <p:txBody>
          <a:bodyPr wrap="square" lIns="0" tIns="0" rIns="0" bIns="0" rtlCol="0"/>
          <a:lstStyle/>
          <a:p>
            <a:endParaRPr/>
          </a:p>
        </p:txBody>
      </p:sp>
      <p:sp>
        <p:nvSpPr>
          <p:cNvPr id="85" name="object 29"/>
          <p:cNvSpPr/>
          <p:nvPr/>
        </p:nvSpPr>
        <p:spPr>
          <a:xfrm>
            <a:off x="7157146" y="1973365"/>
            <a:ext cx="1133475" cy="651510"/>
          </a:xfrm>
          <a:custGeom>
            <a:avLst/>
            <a:gdLst/>
            <a:ahLst/>
            <a:cxnLst/>
            <a:rect l="l" t="t" r="r" b="b"/>
            <a:pathLst>
              <a:path w="1133475" h="651510">
                <a:moveTo>
                  <a:pt x="1009305" y="67721"/>
                </a:moveTo>
                <a:lnTo>
                  <a:pt x="12446" y="617347"/>
                </a:lnTo>
                <a:lnTo>
                  <a:pt x="30987" y="651001"/>
                </a:lnTo>
                <a:lnTo>
                  <a:pt x="989411" y="122568"/>
                </a:lnTo>
                <a:lnTo>
                  <a:pt x="1022020" y="68026"/>
                </a:lnTo>
                <a:lnTo>
                  <a:pt x="1009305" y="67721"/>
                </a:lnTo>
                <a:close/>
              </a:path>
              <a:path w="1133475" h="651510">
                <a:moveTo>
                  <a:pt x="958330" y="66497"/>
                </a:moveTo>
                <a:lnTo>
                  <a:pt x="0" y="594994"/>
                </a:lnTo>
                <a:lnTo>
                  <a:pt x="6223" y="606170"/>
                </a:lnTo>
                <a:lnTo>
                  <a:pt x="983917" y="67112"/>
                </a:lnTo>
                <a:lnTo>
                  <a:pt x="958330" y="66497"/>
                </a:lnTo>
                <a:close/>
              </a:path>
              <a:path w="1133475" h="651510">
                <a:moveTo>
                  <a:pt x="1118192" y="31750"/>
                </a:moveTo>
                <a:lnTo>
                  <a:pt x="1074547" y="31750"/>
                </a:lnTo>
                <a:lnTo>
                  <a:pt x="1093089" y="65404"/>
                </a:lnTo>
                <a:lnTo>
                  <a:pt x="989411" y="122568"/>
                </a:lnTo>
                <a:lnTo>
                  <a:pt x="936117" y="211708"/>
                </a:lnTo>
                <a:lnTo>
                  <a:pt x="931842" y="223718"/>
                </a:lnTo>
                <a:lnTo>
                  <a:pt x="932497" y="235965"/>
                </a:lnTo>
                <a:lnTo>
                  <a:pt x="937724" y="247070"/>
                </a:lnTo>
                <a:lnTo>
                  <a:pt x="947166" y="255650"/>
                </a:lnTo>
                <a:lnTo>
                  <a:pt x="959119" y="259853"/>
                </a:lnTo>
                <a:lnTo>
                  <a:pt x="971359" y="259175"/>
                </a:lnTo>
                <a:lnTo>
                  <a:pt x="982456" y="253972"/>
                </a:lnTo>
                <a:lnTo>
                  <a:pt x="990981" y="244601"/>
                </a:lnTo>
                <a:lnTo>
                  <a:pt x="1118192" y="31750"/>
                </a:lnTo>
                <a:close/>
              </a:path>
              <a:path w="1133475" h="651510">
                <a:moveTo>
                  <a:pt x="1022020" y="68026"/>
                </a:moveTo>
                <a:lnTo>
                  <a:pt x="989411" y="122568"/>
                </a:lnTo>
                <a:lnTo>
                  <a:pt x="1085948" y="69341"/>
                </a:lnTo>
                <a:lnTo>
                  <a:pt x="1076833" y="69341"/>
                </a:lnTo>
                <a:lnTo>
                  <a:pt x="1022020" y="68026"/>
                </a:lnTo>
                <a:close/>
              </a:path>
              <a:path w="1133475" h="651510">
                <a:moveTo>
                  <a:pt x="1060409" y="39544"/>
                </a:moveTo>
                <a:lnTo>
                  <a:pt x="1028544" y="57113"/>
                </a:lnTo>
                <a:lnTo>
                  <a:pt x="1022020" y="68026"/>
                </a:lnTo>
                <a:lnTo>
                  <a:pt x="1076833" y="69341"/>
                </a:lnTo>
                <a:lnTo>
                  <a:pt x="1060409" y="39544"/>
                </a:lnTo>
                <a:close/>
              </a:path>
              <a:path w="1133475" h="651510">
                <a:moveTo>
                  <a:pt x="1074547" y="31750"/>
                </a:moveTo>
                <a:lnTo>
                  <a:pt x="1060409" y="39544"/>
                </a:lnTo>
                <a:lnTo>
                  <a:pt x="1076833" y="69341"/>
                </a:lnTo>
                <a:lnTo>
                  <a:pt x="1085948" y="69341"/>
                </a:lnTo>
                <a:lnTo>
                  <a:pt x="1093089" y="65404"/>
                </a:lnTo>
                <a:lnTo>
                  <a:pt x="1074547" y="31750"/>
                </a:lnTo>
                <a:close/>
              </a:path>
              <a:path w="1133475" h="651510">
                <a:moveTo>
                  <a:pt x="1028544" y="57113"/>
                </a:moveTo>
                <a:lnTo>
                  <a:pt x="1009305" y="67721"/>
                </a:lnTo>
                <a:lnTo>
                  <a:pt x="1022020" y="68026"/>
                </a:lnTo>
                <a:lnTo>
                  <a:pt x="1028544" y="57113"/>
                </a:lnTo>
                <a:close/>
              </a:path>
              <a:path w="1133475" h="651510">
                <a:moveTo>
                  <a:pt x="1041572" y="35323"/>
                </a:moveTo>
                <a:lnTo>
                  <a:pt x="983917" y="67112"/>
                </a:lnTo>
                <a:lnTo>
                  <a:pt x="1009305" y="67721"/>
                </a:lnTo>
                <a:lnTo>
                  <a:pt x="1028544" y="57113"/>
                </a:lnTo>
                <a:lnTo>
                  <a:pt x="1041572" y="35323"/>
                </a:lnTo>
                <a:close/>
              </a:path>
              <a:path w="1133475" h="651510">
                <a:moveTo>
                  <a:pt x="1062101" y="9270"/>
                </a:moveTo>
                <a:lnTo>
                  <a:pt x="958330" y="66497"/>
                </a:lnTo>
                <a:lnTo>
                  <a:pt x="983917" y="67112"/>
                </a:lnTo>
                <a:lnTo>
                  <a:pt x="1041572" y="35323"/>
                </a:lnTo>
                <a:lnTo>
                  <a:pt x="1050163" y="20954"/>
                </a:lnTo>
                <a:lnTo>
                  <a:pt x="1067632" y="20954"/>
                </a:lnTo>
                <a:lnTo>
                  <a:pt x="1068324" y="20574"/>
                </a:lnTo>
                <a:lnTo>
                  <a:pt x="1062101" y="9270"/>
                </a:lnTo>
                <a:close/>
              </a:path>
              <a:path w="1133475" h="651510">
                <a:moveTo>
                  <a:pt x="856107" y="0"/>
                </a:moveTo>
                <a:lnTo>
                  <a:pt x="843611" y="2166"/>
                </a:lnTo>
                <a:lnTo>
                  <a:pt x="833294" y="8762"/>
                </a:lnTo>
                <a:lnTo>
                  <a:pt x="826192" y="18788"/>
                </a:lnTo>
                <a:lnTo>
                  <a:pt x="823341" y="31241"/>
                </a:lnTo>
                <a:lnTo>
                  <a:pt x="825579" y="43737"/>
                </a:lnTo>
                <a:lnTo>
                  <a:pt x="832199" y="54054"/>
                </a:lnTo>
                <a:lnTo>
                  <a:pt x="842200" y="61156"/>
                </a:lnTo>
                <a:lnTo>
                  <a:pt x="854583" y="64007"/>
                </a:lnTo>
                <a:lnTo>
                  <a:pt x="958330" y="66497"/>
                </a:lnTo>
                <a:lnTo>
                  <a:pt x="1062101" y="9270"/>
                </a:lnTo>
                <a:lnTo>
                  <a:pt x="1131627" y="9270"/>
                </a:lnTo>
                <a:lnTo>
                  <a:pt x="1133221" y="6603"/>
                </a:lnTo>
                <a:lnTo>
                  <a:pt x="856107" y="0"/>
                </a:lnTo>
                <a:close/>
              </a:path>
              <a:path w="1133475" h="651510">
                <a:moveTo>
                  <a:pt x="1054234" y="28342"/>
                </a:moveTo>
                <a:lnTo>
                  <a:pt x="1041572" y="35323"/>
                </a:lnTo>
                <a:lnTo>
                  <a:pt x="1028544" y="57113"/>
                </a:lnTo>
                <a:lnTo>
                  <a:pt x="1060409" y="39544"/>
                </a:lnTo>
                <a:lnTo>
                  <a:pt x="1054234" y="28342"/>
                </a:lnTo>
                <a:close/>
              </a:path>
              <a:path w="1133475" h="651510">
                <a:moveTo>
                  <a:pt x="1131627" y="9270"/>
                </a:moveTo>
                <a:lnTo>
                  <a:pt x="1062101" y="9270"/>
                </a:lnTo>
                <a:lnTo>
                  <a:pt x="1068324" y="20574"/>
                </a:lnTo>
                <a:lnTo>
                  <a:pt x="1054234" y="28342"/>
                </a:lnTo>
                <a:lnTo>
                  <a:pt x="1060409" y="39544"/>
                </a:lnTo>
                <a:lnTo>
                  <a:pt x="1074547" y="31750"/>
                </a:lnTo>
                <a:lnTo>
                  <a:pt x="1118192" y="31750"/>
                </a:lnTo>
                <a:lnTo>
                  <a:pt x="1131627" y="9270"/>
                </a:lnTo>
                <a:close/>
              </a:path>
              <a:path w="1133475" h="651510">
                <a:moveTo>
                  <a:pt x="1050163" y="20954"/>
                </a:moveTo>
                <a:lnTo>
                  <a:pt x="1041572" y="35323"/>
                </a:lnTo>
                <a:lnTo>
                  <a:pt x="1054234" y="28342"/>
                </a:lnTo>
                <a:lnTo>
                  <a:pt x="1050163" y="20954"/>
                </a:lnTo>
                <a:close/>
              </a:path>
              <a:path w="1133475" h="651510">
                <a:moveTo>
                  <a:pt x="1067632" y="20954"/>
                </a:moveTo>
                <a:lnTo>
                  <a:pt x="1050163" y="20954"/>
                </a:lnTo>
                <a:lnTo>
                  <a:pt x="1054234" y="28342"/>
                </a:lnTo>
                <a:lnTo>
                  <a:pt x="1067632" y="20954"/>
                </a:lnTo>
                <a:close/>
              </a:path>
            </a:pathLst>
          </a:custGeom>
          <a:solidFill>
            <a:srgbClr val="000000"/>
          </a:solidFill>
        </p:spPr>
        <p:txBody>
          <a:bodyPr wrap="square" lIns="0" tIns="0" rIns="0" bIns="0" rtlCol="0"/>
          <a:lstStyle/>
          <a:p>
            <a:endParaRPr/>
          </a:p>
        </p:txBody>
      </p:sp>
      <p:sp>
        <p:nvSpPr>
          <p:cNvPr id="86" name="object 30"/>
          <p:cNvSpPr/>
          <p:nvPr/>
        </p:nvSpPr>
        <p:spPr>
          <a:xfrm>
            <a:off x="7414323" y="3034544"/>
            <a:ext cx="1368552" cy="676656"/>
          </a:xfrm>
          <a:prstGeom prst="rect">
            <a:avLst/>
          </a:prstGeom>
          <a:blipFill>
            <a:blip r:embed="rId3" cstate="print"/>
            <a:stretch>
              <a:fillRect/>
            </a:stretch>
          </a:blipFill>
        </p:spPr>
        <p:txBody>
          <a:bodyPr wrap="square" lIns="0" tIns="0" rIns="0" bIns="0" rtlCol="0"/>
          <a:lstStyle/>
          <a:p>
            <a:endParaRPr/>
          </a:p>
        </p:txBody>
      </p:sp>
      <p:sp>
        <p:nvSpPr>
          <p:cNvPr id="87" name="object 31"/>
          <p:cNvSpPr/>
          <p:nvPr/>
        </p:nvSpPr>
        <p:spPr>
          <a:xfrm>
            <a:off x="7544371" y="3200616"/>
            <a:ext cx="976630" cy="287020"/>
          </a:xfrm>
          <a:custGeom>
            <a:avLst/>
            <a:gdLst/>
            <a:ahLst/>
            <a:cxnLst/>
            <a:rect l="l" t="t" r="r" b="b"/>
            <a:pathLst>
              <a:path w="976629" h="287020">
                <a:moveTo>
                  <a:pt x="792562" y="181216"/>
                </a:moveTo>
                <a:lnTo>
                  <a:pt x="698626" y="225837"/>
                </a:lnTo>
                <a:lnTo>
                  <a:pt x="688441" y="233469"/>
                </a:lnTo>
                <a:lnTo>
                  <a:pt x="682196" y="244030"/>
                </a:lnTo>
                <a:lnTo>
                  <a:pt x="680356" y="256162"/>
                </a:lnTo>
                <a:lnTo>
                  <a:pt x="683387" y="268509"/>
                </a:lnTo>
                <a:lnTo>
                  <a:pt x="691036" y="278695"/>
                </a:lnTo>
                <a:lnTo>
                  <a:pt x="701627" y="284940"/>
                </a:lnTo>
                <a:lnTo>
                  <a:pt x="713765" y="286779"/>
                </a:lnTo>
                <a:lnTo>
                  <a:pt x="726059" y="283749"/>
                </a:lnTo>
                <a:lnTo>
                  <a:pt x="920601" y="191166"/>
                </a:lnTo>
                <a:lnTo>
                  <a:pt x="910463" y="191166"/>
                </a:lnTo>
                <a:lnTo>
                  <a:pt x="792562" y="181216"/>
                </a:lnTo>
                <a:close/>
              </a:path>
              <a:path w="976629" h="287020">
                <a:moveTo>
                  <a:pt x="815418" y="170360"/>
                </a:moveTo>
                <a:lnTo>
                  <a:pt x="792562" y="181216"/>
                </a:lnTo>
                <a:lnTo>
                  <a:pt x="910463" y="191166"/>
                </a:lnTo>
                <a:lnTo>
                  <a:pt x="910910" y="185578"/>
                </a:lnTo>
                <a:lnTo>
                  <a:pt x="894715" y="185578"/>
                </a:lnTo>
                <a:lnTo>
                  <a:pt x="880936" y="175889"/>
                </a:lnTo>
                <a:lnTo>
                  <a:pt x="815418" y="170360"/>
                </a:lnTo>
                <a:close/>
              </a:path>
              <a:path w="976629" h="287020">
                <a:moveTo>
                  <a:pt x="896520" y="164405"/>
                </a:moveTo>
                <a:lnTo>
                  <a:pt x="895436" y="177112"/>
                </a:lnTo>
                <a:lnTo>
                  <a:pt x="911478" y="178466"/>
                </a:lnTo>
                <a:lnTo>
                  <a:pt x="910463" y="191166"/>
                </a:lnTo>
                <a:lnTo>
                  <a:pt x="920601" y="191166"/>
                </a:lnTo>
                <a:lnTo>
                  <a:pt x="973974" y="165766"/>
                </a:lnTo>
                <a:lnTo>
                  <a:pt x="912622" y="165766"/>
                </a:lnTo>
                <a:lnTo>
                  <a:pt x="896520" y="164405"/>
                </a:lnTo>
                <a:close/>
              </a:path>
              <a:path w="976629" h="287020">
                <a:moveTo>
                  <a:pt x="880936" y="175889"/>
                </a:moveTo>
                <a:lnTo>
                  <a:pt x="894715" y="185578"/>
                </a:lnTo>
                <a:lnTo>
                  <a:pt x="895436" y="177112"/>
                </a:lnTo>
                <a:lnTo>
                  <a:pt x="880936" y="175889"/>
                </a:lnTo>
                <a:close/>
              </a:path>
              <a:path w="976629" h="287020">
                <a:moveTo>
                  <a:pt x="895436" y="177112"/>
                </a:moveTo>
                <a:lnTo>
                  <a:pt x="894715" y="185578"/>
                </a:lnTo>
                <a:lnTo>
                  <a:pt x="910910" y="185578"/>
                </a:lnTo>
                <a:lnTo>
                  <a:pt x="911478" y="178466"/>
                </a:lnTo>
                <a:lnTo>
                  <a:pt x="895436" y="177112"/>
                </a:lnTo>
                <a:close/>
              </a:path>
              <a:path w="976629" h="287020">
                <a:moveTo>
                  <a:pt x="1015" y="101631"/>
                </a:moveTo>
                <a:lnTo>
                  <a:pt x="0" y="114331"/>
                </a:lnTo>
                <a:lnTo>
                  <a:pt x="792562" y="181216"/>
                </a:lnTo>
                <a:lnTo>
                  <a:pt x="815418" y="170360"/>
                </a:lnTo>
                <a:lnTo>
                  <a:pt x="1015" y="101631"/>
                </a:lnTo>
                <a:close/>
              </a:path>
              <a:path w="976629" h="287020">
                <a:moveTo>
                  <a:pt x="860245" y="161339"/>
                </a:moveTo>
                <a:lnTo>
                  <a:pt x="880936" y="175889"/>
                </a:lnTo>
                <a:lnTo>
                  <a:pt x="895436" y="177112"/>
                </a:lnTo>
                <a:lnTo>
                  <a:pt x="896520" y="164405"/>
                </a:lnTo>
                <a:lnTo>
                  <a:pt x="860245" y="161339"/>
                </a:lnTo>
                <a:close/>
              </a:path>
              <a:path w="976629" h="287020">
                <a:moveTo>
                  <a:pt x="838311" y="159485"/>
                </a:moveTo>
                <a:lnTo>
                  <a:pt x="815418" y="170360"/>
                </a:lnTo>
                <a:lnTo>
                  <a:pt x="880936" y="175889"/>
                </a:lnTo>
                <a:lnTo>
                  <a:pt x="860245" y="161339"/>
                </a:lnTo>
                <a:lnTo>
                  <a:pt x="838311" y="159485"/>
                </a:lnTo>
                <a:close/>
              </a:path>
              <a:path w="976629" h="287020">
                <a:moveTo>
                  <a:pt x="915544" y="130460"/>
                </a:moveTo>
                <a:lnTo>
                  <a:pt x="899414" y="130460"/>
                </a:lnTo>
                <a:lnTo>
                  <a:pt x="896520" y="164405"/>
                </a:lnTo>
                <a:lnTo>
                  <a:pt x="912622" y="165766"/>
                </a:lnTo>
                <a:lnTo>
                  <a:pt x="915544" y="130460"/>
                </a:lnTo>
                <a:close/>
              </a:path>
              <a:path w="976629" h="287020">
                <a:moveTo>
                  <a:pt x="725646" y="0"/>
                </a:moveTo>
                <a:lnTo>
                  <a:pt x="714192" y="4365"/>
                </a:lnTo>
                <a:lnTo>
                  <a:pt x="704976" y="13112"/>
                </a:lnTo>
                <a:lnTo>
                  <a:pt x="699885" y="24757"/>
                </a:lnTo>
                <a:lnTo>
                  <a:pt x="699674" y="37020"/>
                </a:lnTo>
                <a:lnTo>
                  <a:pt x="704084" y="48474"/>
                </a:lnTo>
                <a:lnTo>
                  <a:pt x="712851" y="57689"/>
                </a:lnTo>
                <a:lnTo>
                  <a:pt x="797845" y="117458"/>
                </a:lnTo>
                <a:lnTo>
                  <a:pt x="915797" y="127412"/>
                </a:lnTo>
                <a:lnTo>
                  <a:pt x="912622" y="165766"/>
                </a:lnTo>
                <a:lnTo>
                  <a:pt x="973974" y="165766"/>
                </a:lnTo>
                <a:lnTo>
                  <a:pt x="976376" y="164623"/>
                </a:lnTo>
                <a:lnTo>
                  <a:pt x="749553" y="5365"/>
                </a:lnTo>
                <a:lnTo>
                  <a:pt x="737909" y="253"/>
                </a:lnTo>
                <a:lnTo>
                  <a:pt x="725646" y="0"/>
                </a:lnTo>
                <a:close/>
              </a:path>
              <a:path w="976629" h="287020">
                <a:moveTo>
                  <a:pt x="899414" y="130460"/>
                </a:moveTo>
                <a:lnTo>
                  <a:pt x="849829" y="154014"/>
                </a:lnTo>
                <a:lnTo>
                  <a:pt x="860245" y="161339"/>
                </a:lnTo>
                <a:lnTo>
                  <a:pt x="896520" y="164405"/>
                </a:lnTo>
                <a:lnTo>
                  <a:pt x="899414" y="130460"/>
                </a:lnTo>
                <a:close/>
              </a:path>
              <a:path w="976629" h="287020">
                <a:moveTo>
                  <a:pt x="849829" y="154014"/>
                </a:moveTo>
                <a:lnTo>
                  <a:pt x="838311" y="159485"/>
                </a:lnTo>
                <a:lnTo>
                  <a:pt x="860245" y="161339"/>
                </a:lnTo>
                <a:lnTo>
                  <a:pt x="849829" y="154014"/>
                </a:lnTo>
                <a:close/>
              </a:path>
              <a:path w="976629" h="287020">
                <a:moveTo>
                  <a:pt x="5334" y="50577"/>
                </a:moveTo>
                <a:lnTo>
                  <a:pt x="2159" y="88804"/>
                </a:lnTo>
                <a:lnTo>
                  <a:pt x="838311" y="159485"/>
                </a:lnTo>
                <a:lnTo>
                  <a:pt x="849829" y="154014"/>
                </a:lnTo>
                <a:lnTo>
                  <a:pt x="797845" y="117458"/>
                </a:lnTo>
                <a:lnTo>
                  <a:pt x="5334" y="50577"/>
                </a:lnTo>
                <a:close/>
              </a:path>
              <a:path w="976629" h="287020">
                <a:moveTo>
                  <a:pt x="797845" y="117458"/>
                </a:moveTo>
                <a:lnTo>
                  <a:pt x="849829" y="154014"/>
                </a:lnTo>
                <a:lnTo>
                  <a:pt x="899414" y="130460"/>
                </a:lnTo>
                <a:lnTo>
                  <a:pt x="915544" y="130460"/>
                </a:lnTo>
                <a:lnTo>
                  <a:pt x="915797" y="127412"/>
                </a:lnTo>
                <a:lnTo>
                  <a:pt x="797845" y="117458"/>
                </a:lnTo>
                <a:close/>
              </a:path>
            </a:pathLst>
          </a:custGeom>
          <a:solidFill>
            <a:srgbClr val="000000"/>
          </a:solidFill>
        </p:spPr>
        <p:txBody>
          <a:bodyPr wrap="square" lIns="0" tIns="0" rIns="0" bIns="0" rtlCol="0"/>
          <a:lstStyle/>
          <a:p>
            <a:endParaRPr/>
          </a:p>
        </p:txBody>
      </p:sp>
      <p:sp>
        <p:nvSpPr>
          <p:cNvPr id="88" name="object 32"/>
          <p:cNvSpPr/>
          <p:nvPr/>
        </p:nvSpPr>
        <p:spPr>
          <a:xfrm>
            <a:off x="7206994" y="3843527"/>
            <a:ext cx="867156" cy="1251203"/>
          </a:xfrm>
          <a:prstGeom prst="rect">
            <a:avLst/>
          </a:prstGeom>
          <a:blipFill>
            <a:blip r:embed="rId4" cstate="print"/>
            <a:stretch>
              <a:fillRect/>
            </a:stretch>
          </a:blipFill>
        </p:spPr>
        <p:txBody>
          <a:bodyPr wrap="square" lIns="0" tIns="0" rIns="0" bIns="0" rtlCol="0"/>
          <a:lstStyle/>
          <a:p>
            <a:endParaRPr/>
          </a:p>
        </p:txBody>
      </p:sp>
      <p:sp>
        <p:nvSpPr>
          <p:cNvPr id="89" name="object 33"/>
          <p:cNvSpPr/>
          <p:nvPr/>
        </p:nvSpPr>
        <p:spPr>
          <a:xfrm>
            <a:off x="7235465" y="3867394"/>
            <a:ext cx="487045" cy="859790"/>
          </a:xfrm>
          <a:custGeom>
            <a:avLst/>
            <a:gdLst/>
            <a:ahLst/>
            <a:cxnLst/>
            <a:rect l="l" t="t" r="r" b="b"/>
            <a:pathLst>
              <a:path w="487045" h="859789">
                <a:moveTo>
                  <a:pt x="261653" y="654284"/>
                </a:moveTo>
                <a:lnTo>
                  <a:pt x="249380" y="654748"/>
                </a:lnTo>
                <a:lnTo>
                  <a:pt x="238178" y="659784"/>
                </a:lnTo>
                <a:lnTo>
                  <a:pt x="229488" y="669035"/>
                </a:lnTo>
                <a:lnTo>
                  <a:pt x="225077" y="680922"/>
                </a:lnTo>
                <a:lnTo>
                  <a:pt x="225536" y="693165"/>
                </a:lnTo>
                <a:lnTo>
                  <a:pt x="230542" y="704361"/>
                </a:lnTo>
                <a:lnTo>
                  <a:pt x="239775" y="713104"/>
                </a:lnTo>
                <a:lnTo>
                  <a:pt x="475233" y="859408"/>
                </a:lnTo>
                <a:lnTo>
                  <a:pt x="476937" y="818133"/>
                </a:lnTo>
                <a:lnTo>
                  <a:pt x="417194" y="818133"/>
                </a:lnTo>
                <a:lnTo>
                  <a:pt x="361831" y="713541"/>
                </a:lnTo>
                <a:lnTo>
                  <a:pt x="273557" y="658748"/>
                </a:lnTo>
                <a:lnTo>
                  <a:pt x="261653" y="654284"/>
                </a:lnTo>
                <a:close/>
              </a:path>
              <a:path w="487045" h="859789">
                <a:moveTo>
                  <a:pt x="361831" y="713541"/>
                </a:moveTo>
                <a:lnTo>
                  <a:pt x="417194" y="818133"/>
                </a:lnTo>
                <a:lnTo>
                  <a:pt x="428498" y="812164"/>
                </a:lnTo>
                <a:lnTo>
                  <a:pt x="423052" y="801877"/>
                </a:lnTo>
                <a:lnTo>
                  <a:pt x="413512" y="801877"/>
                </a:lnTo>
                <a:lnTo>
                  <a:pt x="414200" y="785154"/>
                </a:lnTo>
                <a:lnTo>
                  <a:pt x="383370" y="726911"/>
                </a:lnTo>
                <a:lnTo>
                  <a:pt x="361831" y="713541"/>
                </a:lnTo>
                <a:close/>
              </a:path>
              <a:path w="487045" h="859789">
                <a:moveTo>
                  <a:pt x="432257" y="791945"/>
                </a:moveTo>
                <a:lnTo>
                  <a:pt x="420963" y="797929"/>
                </a:lnTo>
                <a:lnTo>
                  <a:pt x="428498" y="812164"/>
                </a:lnTo>
                <a:lnTo>
                  <a:pt x="417194" y="818133"/>
                </a:lnTo>
                <a:lnTo>
                  <a:pt x="476937" y="818133"/>
                </a:lnTo>
                <a:lnTo>
                  <a:pt x="477429" y="806195"/>
                </a:lnTo>
                <a:lnTo>
                  <a:pt x="439800" y="806195"/>
                </a:lnTo>
                <a:lnTo>
                  <a:pt x="432257" y="791945"/>
                </a:lnTo>
                <a:close/>
              </a:path>
              <a:path w="487045" h="859789">
                <a:moveTo>
                  <a:pt x="418384" y="683512"/>
                </a:moveTo>
                <a:lnTo>
                  <a:pt x="415770" y="747021"/>
                </a:lnTo>
                <a:lnTo>
                  <a:pt x="462406" y="775969"/>
                </a:lnTo>
                <a:lnTo>
                  <a:pt x="432257" y="791945"/>
                </a:lnTo>
                <a:lnTo>
                  <a:pt x="439800" y="806195"/>
                </a:lnTo>
                <a:lnTo>
                  <a:pt x="473837" y="788288"/>
                </a:lnTo>
                <a:lnTo>
                  <a:pt x="418384" y="683512"/>
                </a:lnTo>
                <a:close/>
              </a:path>
              <a:path w="487045" h="859789">
                <a:moveTo>
                  <a:pt x="456056" y="549147"/>
                </a:moveTo>
                <a:lnTo>
                  <a:pt x="422655" y="579754"/>
                </a:lnTo>
                <a:lnTo>
                  <a:pt x="418384" y="683512"/>
                </a:lnTo>
                <a:lnTo>
                  <a:pt x="473837" y="788288"/>
                </a:lnTo>
                <a:lnTo>
                  <a:pt x="439800" y="806195"/>
                </a:lnTo>
                <a:lnTo>
                  <a:pt x="477429" y="806195"/>
                </a:lnTo>
                <a:lnTo>
                  <a:pt x="486663" y="582421"/>
                </a:lnTo>
                <a:lnTo>
                  <a:pt x="484685" y="569882"/>
                </a:lnTo>
                <a:lnTo>
                  <a:pt x="478266" y="559450"/>
                </a:lnTo>
                <a:lnTo>
                  <a:pt x="468393" y="552186"/>
                </a:lnTo>
                <a:lnTo>
                  <a:pt x="456056" y="549147"/>
                </a:lnTo>
                <a:close/>
              </a:path>
              <a:path w="487045" h="859789">
                <a:moveTo>
                  <a:pt x="414200" y="785154"/>
                </a:moveTo>
                <a:lnTo>
                  <a:pt x="413512" y="801877"/>
                </a:lnTo>
                <a:lnTo>
                  <a:pt x="420963" y="797929"/>
                </a:lnTo>
                <a:lnTo>
                  <a:pt x="414200" y="785154"/>
                </a:lnTo>
                <a:close/>
              </a:path>
              <a:path w="487045" h="859789">
                <a:moveTo>
                  <a:pt x="420963" y="797929"/>
                </a:moveTo>
                <a:lnTo>
                  <a:pt x="413512" y="801877"/>
                </a:lnTo>
                <a:lnTo>
                  <a:pt x="423052" y="801877"/>
                </a:lnTo>
                <a:lnTo>
                  <a:pt x="420963" y="797929"/>
                </a:lnTo>
                <a:close/>
              </a:path>
              <a:path w="487045" h="859789">
                <a:moveTo>
                  <a:pt x="415244" y="759803"/>
                </a:moveTo>
                <a:lnTo>
                  <a:pt x="414200" y="785154"/>
                </a:lnTo>
                <a:lnTo>
                  <a:pt x="420963" y="797929"/>
                </a:lnTo>
                <a:lnTo>
                  <a:pt x="432257" y="791945"/>
                </a:lnTo>
                <a:lnTo>
                  <a:pt x="415244" y="759803"/>
                </a:lnTo>
                <a:close/>
              </a:path>
              <a:path w="487045" h="859789">
                <a:moveTo>
                  <a:pt x="415770" y="747021"/>
                </a:moveTo>
                <a:lnTo>
                  <a:pt x="415244" y="759803"/>
                </a:lnTo>
                <a:lnTo>
                  <a:pt x="432257" y="791945"/>
                </a:lnTo>
                <a:lnTo>
                  <a:pt x="462406" y="775969"/>
                </a:lnTo>
                <a:lnTo>
                  <a:pt x="415770" y="747021"/>
                </a:lnTo>
                <a:close/>
              </a:path>
              <a:path w="487045" h="859789">
                <a:moveTo>
                  <a:pt x="383370" y="726911"/>
                </a:moveTo>
                <a:lnTo>
                  <a:pt x="414200" y="785154"/>
                </a:lnTo>
                <a:lnTo>
                  <a:pt x="415244" y="759803"/>
                </a:lnTo>
                <a:lnTo>
                  <a:pt x="404910" y="740281"/>
                </a:lnTo>
                <a:lnTo>
                  <a:pt x="383370" y="726911"/>
                </a:lnTo>
                <a:close/>
              </a:path>
              <a:path w="487045" h="859789">
                <a:moveTo>
                  <a:pt x="404910" y="740281"/>
                </a:moveTo>
                <a:lnTo>
                  <a:pt x="415244" y="759803"/>
                </a:lnTo>
                <a:lnTo>
                  <a:pt x="415770" y="747021"/>
                </a:lnTo>
                <a:lnTo>
                  <a:pt x="404910" y="740281"/>
                </a:lnTo>
                <a:close/>
              </a:path>
              <a:path w="487045" h="859789">
                <a:moveTo>
                  <a:pt x="56641" y="0"/>
                </a:moveTo>
                <a:lnTo>
                  <a:pt x="22605" y="18033"/>
                </a:lnTo>
                <a:lnTo>
                  <a:pt x="404910" y="740281"/>
                </a:lnTo>
                <a:lnTo>
                  <a:pt x="415770" y="747021"/>
                </a:lnTo>
                <a:lnTo>
                  <a:pt x="418384" y="683512"/>
                </a:lnTo>
                <a:lnTo>
                  <a:pt x="56641" y="0"/>
                </a:lnTo>
                <a:close/>
              </a:path>
              <a:path w="487045" h="859789">
                <a:moveTo>
                  <a:pt x="11302" y="24002"/>
                </a:moveTo>
                <a:lnTo>
                  <a:pt x="0" y="29971"/>
                </a:lnTo>
                <a:lnTo>
                  <a:pt x="361831" y="713541"/>
                </a:lnTo>
                <a:lnTo>
                  <a:pt x="383370" y="726911"/>
                </a:lnTo>
                <a:lnTo>
                  <a:pt x="11302" y="24002"/>
                </a:lnTo>
                <a:close/>
              </a:path>
            </a:pathLst>
          </a:custGeom>
          <a:solidFill>
            <a:srgbClr val="000000"/>
          </a:solidFill>
        </p:spPr>
        <p:txBody>
          <a:bodyPr wrap="square" lIns="0" tIns="0" rIns="0" bIns="0" rtlCol="0"/>
          <a:lstStyle/>
          <a:p>
            <a:endParaRPr/>
          </a:p>
        </p:txBody>
      </p:sp>
      <p:sp>
        <p:nvSpPr>
          <p:cNvPr id="90" name="object 34"/>
          <p:cNvSpPr/>
          <p:nvPr/>
        </p:nvSpPr>
        <p:spPr>
          <a:xfrm>
            <a:off x="3682874" y="1402079"/>
            <a:ext cx="1068323" cy="1639824"/>
          </a:xfrm>
          <a:prstGeom prst="rect">
            <a:avLst/>
          </a:prstGeom>
          <a:blipFill>
            <a:blip r:embed="rId5" cstate="print"/>
            <a:stretch>
              <a:fillRect/>
            </a:stretch>
          </a:blipFill>
        </p:spPr>
        <p:txBody>
          <a:bodyPr wrap="square" lIns="0" tIns="0" rIns="0" bIns="0" rtlCol="0"/>
          <a:lstStyle/>
          <a:p>
            <a:endParaRPr/>
          </a:p>
        </p:txBody>
      </p:sp>
      <p:sp>
        <p:nvSpPr>
          <p:cNvPr id="91" name="object 35"/>
          <p:cNvSpPr/>
          <p:nvPr/>
        </p:nvSpPr>
        <p:spPr>
          <a:xfrm>
            <a:off x="4022671" y="1759103"/>
            <a:ext cx="688975" cy="1247775"/>
          </a:xfrm>
          <a:custGeom>
            <a:avLst/>
            <a:gdLst/>
            <a:ahLst/>
            <a:cxnLst/>
            <a:rect l="l" t="t" r="r" b="b"/>
            <a:pathLst>
              <a:path w="688975" h="1247775">
                <a:moveTo>
                  <a:pt x="71376" y="112380"/>
                </a:moveTo>
                <a:lnTo>
                  <a:pt x="68577" y="175930"/>
                </a:lnTo>
                <a:lnTo>
                  <a:pt x="632078" y="1247521"/>
                </a:lnTo>
                <a:lnTo>
                  <a:pt x="666114" y="1229614"/>
                </a:lnTo>
                <a:lnTo>
                  <a:pt x="82156" y="119121"/>
                </a:lnTo>
                <a:lnTo>
                  <a:pt x="71376" y="112380"/>
                </a:lnTo>
                <a:close/>
              </a:path>
              <a:path w="688975" h="1247775">
                <a:moveTo>
                  <a:pt x="103666" y="132572"/>
                </a:moveTo>
                <a:lnTo>
                  <a:pt x="677418" y="1223772"/>
                </a:lnTo>
                <a:lnTo>
                  <a:pt x="688721" y="1217803"/>
                </a:lnTo>
                <a:lnTo>
                  <a:pt x="125182" y="146027"/>
                </a:lnTo>
                <a:lnTo>
                  <a:pt x="103666" y="132572"/>
                </a:lnTo>
                <a:close/>
              </a:path>
              <a:path w="688975" h="1247775">
                <a:moveTo>
                  <a:pt x="12192" y="0"/>
                </a:moveTo>
                <a:lnTo>
                  <a:pt x="0" y="276860"/>
                </a:lnTo>
                <a:lnTo>
                  <a:pt x="1978" y="289419"/>
                </a:lnTo>
                <a:lnTo>
                  <a:pt x="8397" y="299894"/>
                </a:lnTo>
                <a:lnTo>
                  <a:pt x="18270" y="307203"/>
                </a:lnTo>
                <a:lnTo>
                  <a:pt x="30606" y="310261"/>
                </a:lnTo>
                <a:lnTo>
                  <a:pt x="43166" y="308300"/>
                </a:lnTo>
                <a:lnTo>
                  <a:pt x="53641" y="301910"/>
                </a:lnTo>
                <a:lnTo>
                  <a:pt x="60950" y="292044"/>
                </a:lnTo>
                <a:lnTo>
                  <a:pt x="64008" y="279654"/>
                </a:lnTo>
                <a:lnTo>
                  <a:pt x="68577" y="175930"/>
                </a:lnTo>
                <a:lnTo>
                  <a:pt x="13462" y="71120"/>
                </a:lnTo>
                <a:lnTo>
                  <a:pt x="47498" y="53213"/>
                </a:lnTo>
                <a:lnTo>
                  <a:pt x="61939" y="53213"/>
                </a:lnTo>
                <a:lnTo>
                  <a:pt x="58800" y="47244"/>
                </a:lnTo>
                <a:lnTo>
                  <a:pt x="70104" y="41275"/>
                </a:lnTo>
                <a:lnTo>
                  <a:pt x="78224" y="41275"/>
                </a:lnTo>
                <a:lnTo>
                  <a:pt x="12192" y="0"/>
                </a:lnTo>
                <a:close/>
              </a:path>
              <a:path w="688975" h="1247775">
                <a:moveTo>
                  <a:pt x="78224" y="41275"/>
                </a:moveTo>
                <a:lnTo>
                  <a:pt x="70104" y="41275"/>
                </a:lnTo>
                <a:lnTo>
                  <a:pt x="125182" y="146027"/>
                </a:lnTo>
                <a:lnTo>
                  <a:pt x="213360" y="201168"/>
                </a:lnTo>
                <a:lnTo>
                  <a:pt x="225246" y="205652"/>
                </a:lnTo>
                <a:lnTo>
                  <a:pt x="237490" y="205232"/>
                </a:lnTo>
                <a:lnTo>
                  <a:pt x="248685" y="200239"/>
                </a:lnTo>
                <a:lnTo>
                  <a:pt x="257429" y="191008"/>
                </a:lnTo>
                <a:lnTo>
                  <a:pt x="261913" y="179121"/>
                </a:lnTo>
                <a:lnTo>
                  <a:pt x="261493" y="166877"/>
                </a:lnTo>
                <a:lnTo>
                  <a:pt x="256500" y="155682"/>
                </a:lnTo>
                <a:lnTo>
                  <a:pt x="247269" y="146939"/>
                </a:lnTo>
                <a:lnTo>
                  <a:pt x="78224" y="41275"/>
                </a:lnTo>
                <a:close/>
              </a:path>
              <a:path w="688975" h="1247775">
                <a:moveTo>
                  <a:pt x="47498" y="53213"/>
                </a:moveTo>
                <a:lnTo>
                  <a:pt x="13462" y="71120"/>
                </a:lnTo>
                <a:lnTo>
                  <a:pt x="68577" y="175930"/>
                </a:lnTo>
                <a:lnTo>
                  <a:pt x="71376" y="112380"/>
                </a:lnTo>
                <a:lnTo>
                  <a:pt x="24892" y="83312"/>
                </a:lnTo>
                <a:lnTo>
                  <a:pt x="55014" y="67507"/>
                </a:lnTo>
                <a:lnTo>
                  <a:pt x="47498" y="53213"/>
                </a:lnTo>
                <a:close/>
              </a:path>
              <a:path w="688975" h="1247775">
                <a:moveTo>
                  <a:pt x="78718" y="57658"/>
                </a:moveTo>
                <a:lnTo>
                  <a:pt x="73787" y="57658"/>
                </a:lnTo>
                <a:lnTo>
                  <a:pt x="73051" y="74347"/>
                </a:lnTo>
                <a:lnTo>
                  <a:pt x="103666" y="132572"/>
                </a:lnTo>
                <a:lnTo>
                  <a:pt x="125182" y="146027"/>
                </a:lnTo>
                <a:lnTo>
                  <a:pt x="78718" y="57658"/>
                </a:lnTo>
                <a:close/>
              </a:path>
              <a:path w="688975" h="1247775">
                <a:moveTo>
                  <a:pt x="73051" y="74347"/>
                </a:moveTo>
                <a:lnTo>
                  <a:pt x="71935" y="99685"/>
                </a:lnTo>
                <a:lnTo>
                  <a:pt x="82156" y="119121"/>
                </a:lnTo>
                <a:lnTo>
                  <a:pt x="103666" y="132572"/>
                </a:lnTo>
                <a:lnTo>
                  <a:pt x="73051" y="74347"/>
                </a:lnTo>
                <a:close/>
              </a:path>
              <a:path w="688975" h="1247775">
                <a:moveTo>
                  <a:pt x="71935" y="99685"/>
                </a:moveTo>
                <a:lnTo>
                  <a:pt x="71376" y="112380"/>
                </a:lnTo>
                <a:lnTo>
                  <a:pt x="82156" y="119121"/>
                </a:lnTo>
                <a:lnTo>
                  <a:pt x="71935" y="99685"/>
                </a:lnTo>
                <a:close/>
              </a:path>
              <a:path w="688975" h="1247775">
                <a:moveTo>
                  <a:pt x="55014" y="67507"/>
                </a:moveTo>
                <a:lnTo>
                  <a:pt x="24892" y="83312"/>
                </a:lnTo>
                <a:lnTo>
                  <a:pt x="71376" y="112380"/>
                </a:lnTo>
                <a:lnTo>
                  <a:pt x="71935" y="99685"/>
                </a:lnTo>
                <a:lnTo>
                  <a:pt x="55014" y="67507"/>
                </a:lnTo>
                <a:close/>
              </a:path>
              <a:path w="688975" h="1247775">
                <a:moveTo>
                  <a:pt x="66333" y="61568"/>
                </a:moveTo>
                <a:lnTo>
                  <a:pt x="55014" y="67507"/>
                </a:lnTo>
                <a:lnTo>
                  <a:pt x="71935" y="99685"/>
                </a:lnTo>
                <a:lnTo>
                  <a:pt x="73051" y="74347"/>
                </a:lnTo>
                <a:lnTo>
                  <a:pt x="66333" y="61568"/>
                </a:lnTo>
                <a:close/>
              </a:path>
              <a:path w="688975" h="1247775">
                <a:moveTo>
                  <a:pt x="73787" y="57658"/>
                </a:moveTo>
                <a:lnTo>
                  <a:pt x="66333" y="61568"/>
                </a:lnTo>
                <a:lnTo>
                  <a:pt x="73051" y="74347"/>
                </a:lnTo>
                <a:lnTo>
                  <a:pt x="73787" y="57658"/>
                </a:lnTo>
                <a:close/>
              </a:path>
              <a:path w="688975" h="1247775">
                <a:moveTo>
                  <a:pt x="61939" y="53213"/>
                </a:moveTo>
                <a:lnTo>
                  <a:pt x="47498" y="53213"/>
                </a:lnTo>
                <a:lnTo>
                  <a:pt x="55014" y="67507"/>
                </a:lnTo>
                <a:lnTo>
                  <a:pt x="66333" y="61568"/>
                </a:lnTo>
                <a:lnTo>
                  <a:pt x="61939" y="53213"/>
                </a:lnTo>
                <a:close/>
              </a:path>
              <a:path w="688975" h="1247775">
                <a:moveTo>
                  <a:pt x="70104" y="41275"/>
                </a:moveTo>
                <a:lnTo>
                  <a:pt x="58800" y="47244"/>
                </a:lnTo>
                <a:lnTo>
                  <a:pt x="66333" y="61568"/>
                </a:lnTo>
                <a:lnTo>
                  <a:pt x="73787" y="57658"/>
                </a:lnTo>
                <a:lnTo>
                  <a:pt x="78718" y="57658"/>
                </a:lnTo>
                <a:lnTo>
                  <a:pt x="70104" y="41275"/>
                </a:lnTo>
                <a:close/>
              </a:path>
            </a:pathLst>
          </a:custGeom>
          <a:solidFill>
            <a:srgbClr val="000000"/>
          </a:solidFill>
        </p:spPr>
        <p:txBody>
          <a:bodyPr wrap="square" lIns="0" tIns="0" rIns="0" bIns="0" rtlCol="0"/>
          <a:lstStyle/>
          <a:p>
            <a:endParaRPr/>
          </a:p>
        </p:txBody>
      </p:sp>
      <p:sp>
        <p:nvSpPr>
          <p:cNvPr id="93" name="object 37"/>
          <p:cNvSpPr/>
          <p:nvPr/>
        </p:nvSpPr>
        <p:spPr>
          <a:xfrm>
            <a:off x="4850161" y="3812656"/>
            <a:ext cx="675005" cy="946150"/>
          </a:xfrm>
          <a:custGeom>
            <a:avLst/>
            <a:gdLst/>
            <a:ahLst/>
            <a:cxnLst/>
            <a:rect l="l" t="t" r="r" b="b"/>
            <a:pathLst>
              <a:path w="675004" h="946150">
                <a:moveTo>
                  <a:pt x="57149" y="640588"/>
                </a:moveTo>
                <a:lnTo>
                  <a:pt x="22606" y="669925"/>
                </a:lnTo>
                <a:lnTo>
                  <a:pt x="0" y="946150"/>
                </a:lnTo>
                <a:lnTo>
                  <a:pt x="73059" y="912368"/>
                </a:lnTo>
                <a:lnTo>
                  <a:pt x="62610" y="912368"/>
                </a:lnTo>
                <a:lnTo>
                  <a:pt x="52196" y="905001"/>
                </a:lnTo>
                <a:lnTo>
                  <a:pt x="57254" y="897763"/>
                </a:lnTo>
                <a:lnTo>
                  <a:pt x="41656" y="897763"/>
                </a:lnTo>
                <a:lnTo>
                  <a:pt x="10159" y="875792"/>
                </a:lnTo>
                <a:lnTo>
                  <a:pt x="77996" y="778677"/>
                </a:lnTo>
                <a:lnTo>
                  <a:pt x="86486" y="675132"/>
                </a:lnTo>
                <a:lnTo>
                  <a:pt x="84974" y="662483"/>
                </a:lnTo>
                <a:lnTo>
                  <a:pt x="78962" y="651763"/>
                </a:lnTo>
                <a:lnTo>
                  <a:pt x="69377" y="644092"/>
                </a:lnTo>
                <a:lnTo>
                  <a:pt x="57149" y="640588"/>
                </a:lnTo>
                <a:close/>
              </a:path>
              <a:path w="675004" h="946150">
                <a:moveTo>
                  <a:pt x="61418" y="891802"/>
                </a:moveTo>
                <a:lnTo>
                  <a:pt x="52196" y="905001"/>
                </a:lnTo>
                <a:lnTo>
                  <a:pt x="62610" y="912368"/>
                </a:lnTo>
                <a:lnTo>
                  <a:pt x="73613" y="896619"/>
                </a:lnTo>
                <a:lnTo>
                  <a:pt x="68325" y="896619"/>
                </a:lnTo>
                <a:lnTo>
                  <a:pt x="61418" y="891802"/>
                </a:lnTo>
                <a:close/>
              </a:path>
              <a:path w="675004" h="946150">
                <a:moveTo>
                  <a:pt x="237132" y="768790"/>
                </a:moveTo>
                <a:lnTo>
                  <a:pt x="224789" y="771779"/>
                </a:lnTo>
                <a:lnTo>
                  <a:pt x="130360" y="815398"/>
                </a:lnTo>
                <a:lnTo>
                  <a:pt x="62610" y="912368"/>
                </a:lnTo>
                <a:lnTo>
                  <a:pt x="73059" y="912368"/>
                </a:lnTo>
                <a:lnTo>
                  <a:pt x="251586" y="829818"/>
                </a:lnTo>
                <a:lnTo>
                  <a:pt x="261885" y="822332"/>
                </a:lnTo>
                <a:lnTo>
                  <a:pt x="268255" y="811847"/>
                </a:lnTo>
                <a:lnTo>
                  <a:pt x="270196" y="799742"/>
                </a:lnTo>
                <a:lnTo>
                  <a:pt x="267207" y="787400"/>
                </a:lnTo>
                <a:lnTo>
                  <a:pt x="259722" y="777101"/>
                </a:lnTo>
                <a:lnTo>
                  <a:pt x="249237" y="770731"/>
                </a:lnTo>
                <a:lnTo>
                  <a:pt x="237132" y="768790"/>
                </a:lnTo>
                <a:close/>
              </a:path>
              <a:path w="675004" h="946150">
                <a:moveTo>
                  <a:pt x="77996" y="778677"/>
                </a:moveTo>
                <a:lnTo>
                  <a:pt x="10159" y="875792"/>
                </a:lnTo>
                <a:lnTo>
                  <a:pt x="41656" y="897763"/>
                </a:lnTo>
                <a:lnTo>
                  <a:pt x="50929" y="884486"/>
                </a:lnTo>
                <a:lnTo>
                  <a:pt x="22986" y="864997"/>
                </a:lnTo>
                <a:lnTo>
                  <a:pt x="72805" y="841984"/>
                </a:lnTo>
                <a:lnTo>
                  <a:pt x="77996" y="778677"/>
                </a:lnTo>
                <a:close/>
              </a:path>
              <a:path w="675004" h="946150">
                <a:moveTo>
                  <a:pt x="50929" y="884486"/>
                </a:moveTo>
                <a:lnTo>
                  <a:pt x="41656" y="897763"/>
                </a:lnTo>
                <a:lnTo>
                  <a:pt x="57254" y="897763"/>
                </a:lnTo>
                <a:lnTo>
                  <a:pt x="61418" y="891802"/>
                </a:lnTo>
                <a:lnTo>
                  <a:pt x="50929" y="884486"/>
                </a:lnTo>
                <a:close/>
              </a:path>
              <a:path w="675004" h="946150">
                <a:moveTo>
                  <a:pt x="69692" y="879959"/>
                </a:moveTo>
                <a:lnTo>
                  <a:pt x="61418" y="891802"/>
                </a:lnTo>
                <a:lnTo>
                  <a:pt x="68325" y="896619"/>
                </a:lnTo>
                <a:lnTo>
                  <a:pt x="69692" y="879959"/>
                </a:lnTo>
                <a:close/>
              </a:path>
              <a:path w="675004" h="946150">
                <a:moveTo>
                  <a:pt x="130360" y="815398"/>
                </a:moveTo>
                <a:lnTo>
                  <a:pt x="107379" y="826013"/>
                </a:lnTo>
                <a:lnTo>
                  <a:pt x="69692" y="879959"/>
                </a:lnTo>
                <a:lnTo>
                  <a:pt x="68325" y="896619"/>
                </a:lnTo>
                <a:lnTo>
                  <a:pt x="73613" y="896619"/>
                </a:lnTo>
                <a:lnTo>
                  <a:pt x="130360" y="815398"/>
                </a:lnTo>
                <a:close/>
              </a:path>
              <a:path w="675004" h="946150">
                <a:moveTo>
                  <a:pt x="71766" y="854656"/>
                </a:moveTo>
                <a:lnTo>
                  <a:pt x="50929" y="884486"/>
                </a:lnTo>
                <a:lnTo>
                  <a:pt x="61418" y="891802"/>
                </a:lnTo>
                <a:lnTo>
                  <a:pt x="69692" y="879959"/>
                </a:lnTo>
                <a:lnTo>
                  <a:pt x="71766" y="854656"/>
                </a:lnTo>
                <a:close/>
              </a:path>
              <a:path w="675004" h="946150">
                <a:moveTo>
                  <a:pt x="72805" y="841984"/>
                </a:moveTo>
                <a:lnTo>
                  <a:pt x="22986" y="864997"/>
                </a:lnTo>
                <a:lnTo>
                  <a:pt x="50929" y="884486"/>
                </a:lnTo>
                <a:lnTo>
                  <a:pt x="71766" y="854656"/>
                </a:lnTo>
                <a:lnTo>
                  <a:pt x="72805" y="841984"/>
                </a:lnTo>
                <a:close/>
              </a:path>
              <a:path w="675004" h="946150">
                <a:moveTo>
                  <a:pt x="107379" y="826013"/>
                </a:moveTo>
                <a:lnTo>
                  <a:pt x="84340" y="836656"/>
                </a:lnTo>
                <a:lnTo>
                  <a:pt x="71766" y="854656"/>
                </a:lnTo>
                <a:lnTo>
                  <a:pt x="69692" y="879959"/>
                </a:lnTo>
                <a:lnTo>
                  <a:pt x="107379" y="826013"/>
                </a:lnTo>
                <a:close/>
              </a:path>
              <a:path w="675004" h="946150">
                <a:moveTo>
                  <a:pt x="84340" y="836656"/>
                </a:moveTo>
                <a:lnTo>
                  <a:pt x="72805" y="841984"/>
                </a:lnTo>
                <a:lnTo>
                  <a:pt x="71766" y="854656"/>
                </a:lnTo>
                <a:lnTo>
                  <a:pt x="84340" y="836656"/>
                </a:lnTo>
                <a:close/>
              </a:path>
              <a:path w="675004" h="946150">
                <a:moveTo>
                  <a:pt x="621919" y="0"/>
                </a:moveTo>
                <a:lnTo>
                  <a:pt x="77996" y="778677"/>
                </a:lnTo>
                <a:lnTo>
                  <a:pt x="72805" y="841984"/>
                </a:lnTo>
                <a:lnTo>
                  <a:pt x="84340" y="836656"/>
                </a:lnTo>
                <a:lnTo>
                  <a:pt x="653414" y="21970"/>
                </a:lnTo>
                <a:lnTo>
                  <a:pt x="621919" y="0"/>
                </a:lnTo>
                <a:close/>
              </a:path>
              <a:path w="675004" h="946150">
                <a:moveTo>
                  <a:pt x="663956" y="29337"/>
                </a:moveTo>
                <a:lnTo>
                  <a:pt x="107379" y="826013"/>
                </a:lnTo>
                <a:lnTo>
                  <a:pt x="130360" y="815398"/>
                </a:lnTo>
                <a:lnTo>
                  <a:pt x="674496" y="36575"/>
                </a:lnTo>
                <a:lnTo>
                  <a:pt x="663956" y="29337"/>
                </a:lnTo>
                <a:close/>
              </a:path>
            </a:pathLst>
          </a:custGeom>
          <a:solidFill>
            <a:srgbClr val="000000"/>
          </a:solidFill>
        </p:spPr>
        <p:txBody>
          <a:bodyPr wrap="square" lIns="0" tIns="0" rIns="0" bIns="0" rtlCol="0"/>
          <a:lstStyle/>
          <a:p>
            <a:endParaRPr/>
          </a:p>
        </p:txBody>
      </p:sp>
      <p:sp>
        <p:nvSpPr>
          <p:cNvPr id="95" name="object 39"/>
          <p:cNvSpPr/>
          <p:nvPr/>
        </p:nvSpPr>
        <p:spPr>
          <a:xfrm>
            <a:off x="3803471" y="3200876"/>
            <a:ext cx="819785" cy="287655"/>
          </a:xfrm>
          <a:custGeom>
            <a:avLst/>
            <a:gdLst/>
            <a:ahLst/>
            <a:cxnLst/>
            <a:rect l="l" t="t" r="r" b="b"/>
            <a:pathLst>
              <a:path w="819785" h="287654">
                <a:moveTo>
                  <a:pt x="251420" y="0"/>
                </a:moveTo>
                <a:lnTo>
                  <a:pt x="239394" y="4087"/>
                </a:lnTo>
                <a:lnTo>
                  <a:pt x="0" y="143787"/>
                </a:lnTo>
                <a:lnTo>
                  <a:pt x="239394" y="283487"/>
                </a:lnTo>
                <a:lnTo>
                  <a:pt x="251420" y="287575"/>
                </a:lnTo>
                <a:lnTo>
                  <a:pt x="263683" y="286758"/>
                </a:lnTo>
                <a:lnTo>
                  <a:pt x="274756" y="281416"/>
                </a:lnTo>
                <a:lnTo>
                  <a:pt x="283209" y="271930"/>
                </a:lnTo>
                <a:lnTo>
                  <a:pt x="287297" y="259905"/>
                </a:lnTo>
                <a:lnTo>
                  <a:pt x="286480" y="247642"/>
                </a:lnTo>
                <a:lnTo>
                  <a:pt x="281138" y="236569"/>
                </a:lnTo>
                <a:lnTo>
                  <a:pt x="271652" y="228115"/>
                </a:lnTo>
                <a:lnTo>
                  <a:pt x="181954" y="175791"/>
                </a:lnTo>
                <a:lnTo>
                  <a:pt x="63499" y="175791"/>
                </a:lnTo>
                <a:lnTo>
                  <a:pt x="63499" y="162964"/>
                </a:lnTo>
                <a:lnTo>
                  <a:pt x="79628" y="162964"/>
                </a:lnTo>
                <a:lnTo>
                  <a:pt x="79628" y="150137"/>
                </a:lnTo>
                <a:lnTo>
                  <a:pt x="63499" y="150137"/>
                </a:lnTo>
                <a:lnTo>
                  <a:pt x="63499" y="111783"/>
                </a:lnTo>
                <a:lnTo>
                  <a:pt x="181954" y="111783"/>
                </a:lnTo>
                <a:lnTo>
                  <a:pt x="271652" y="59459"/>
                </a:lnTo>
                <a:lnTo>
                  <a:pt x="281138" y="51006"/>
                </a:lnTo>
                <a:lnTo>
                  <a:pt x="286480" y="39933"/>
                </a:lnTo>
                <a:lnTo>
                  <a:pt x="287297" y="27670"/>
                </a:lnTo>
                <a:lnTo>
                  <a:pt x="283209" y="15644"/>
                </a:lnTo>
                <a:lnTo>
                  <a:pt x="274756" y="6159"/>
                </a:lnTo>
                <a:lnTo>
                  <a:pt x="263683" y="817"/>
                </a:lnTo>
                <a:lnTo>
                  <a:pt x="251420" y="0"/>
                </a:lnTo>
                <a:close/>
              </a:path>
              <a:path w="819785" h="287654">
                <a:moveTo>
                  <a:pt x="79628" y="162964"/>
                </a:moveTo>
                <a:lnTo>
                  <a:pt x="63499" y="162964"/>
                </a:lnTo>
                <a:lnTo>
                  <a:pt x="63499" y="175791"/>
                </a:lnTo>
                <a:lnTo>
                  <a:pt x="181954" y="175791"/>
                </a:lnTo>
                <a:lnTo>
                  <a:pt x="174552" y="171473"/>
                </a:lnTo>
                <a:lnTo>
                  <a:pt x="79628" y="171473"/>
                </a:lnTo>
                <a:lnTo>
                  <a:pt x="79628" y="162964"/>
                </a:lnTo>
                <a:close/>
              </a:path>
              <a:path w="819785" h="287654">
                <a:moveTo>
                  <a:pt x="819784" y="162964"/>
                </a:moveTo>
                <a:lnTo>
                  <a:pt x="159965" y="162964"/>
                </a:lnTo>
                <a:lnTo>
                  <a:pt x="181954" y="175791"/>
                </a:lnTo>
                <a:lnTo>
                  <a:pt x="819784" y="175791"/>
                </a:lnTo>
                <a:lnTo>
                  <a:pt x="819784" y="162964"/>
                </a:lnTo>
                <a:close/>
              </a:path>
              <a:path w="819785" h="287654">
                <a:moveTo>
                  <a:pt x="79628" y="116101"/>
                </a:moveTo>
                <a:lnTo>
                  <a:pt x="79628" y="171473"/>
                </a:lnTo>
                <a:lnTo>
                  <a:pt x="127090" y="143787"/>
                </a:lnTo>
                <a:lnTo>
                  <a:pt x="79628" y="116101"/>
                </a:lnTo>
                <a:close/>
              </a:path>
              <a:path w="819785" h="287654">
                <a:moveTo>
                  <a:pt x="127090" y="143787"/>
                </a:moveTo>
                <a:lnTo>
                  <a:pt x="79628" y="171473"/>
                </a:lnTo>
                <a:lnTo>
                  <a:pt x="174552" y="171473"/>
                </a:lnTo>
                <a:lnTo>
                  <a:pt x="127090" y="143787"/>
                </a:lnTo>
                <a:close/>
              </a:path>
              <a:path w="819785" h="287654">
                <a:moveTo>
                  <a:pt x="181954" y="111783"/>
                </a:moveTo>
                <a:lnTo>
                  <a:pt x="63499" y="111783"/>
                </a:lnTo>
                <a:lnTo>
                  <a:pt x="63499" y="150137"/>
                </a:lnTo>
                <a:lnTo>
                  <a:pt x="79628" y="150137"/>
                </a:lnTo>
                <a:lnTo>
                  <a:pt x="79628" y="116101"/>
                </a:lnTo>
                <a:lnTo>
                  <a:pt x="174552" y="116101"/>
                </a:lnTo>
                <a:lnTo>
                  <a:pt x="181954" y="111783"/>
                </a:lnTo>
                <a:close/>
              </a:path>
              <a:path w="819785" h="287654">
                <a:moveTo>
                  <a:pt x="819784" y="111783"/>
                </a:moveTo>
                <a:lnTo>
                  <a:pt x="181954" y="111783"/>
                </a:lnTo>
                <a:lnTo>
                  <a:pt x="127090" y="143787"/>
                </a:lnTo>
                <a:lnTo>
                  <a:pt x="137976" y="150137"/>
                </a:lnTo>
                <a:lnTo>
                  <a:pt x="819784" y="150137"/>
                </a:lnTo>
                <a:lnTo>
                  <a:pt x="819784" y="111783"/>
                </a:lnTo>
                <a:close/>
              </a:path>
              <a:path w="819785" h="287654">
                <a:moveTo>
                  <a:pt x="174552" y="116101"/>
                </a:moveTo>
                <a:lnTo>
                  <a:pt x="79628" y="116101"/>
                </a:lnTo>
                <a:lnTo>
                  <a:pt x="127090" y="143787"/>
                </a:lnTo>
                <a:lnTo>
                  <a:pt x="174552" y="116101"/>
                </a:lnTo>
                <a:close/>
              </a:path>
            </a:pathLst>
          </a:custGeom>
          <a:solidFill>
            <a:srgbClr val="000000"/>
          </a:solidFill>
        </p:spPr>
        <p:txBody>
          <a:bodyPr wrap="square" lIns="0" tIns="0" rIns="0" bIns="0" rtlCol="0"/>
          <a:lstStyle/>
          <a:p>
            <a:endParaRPr/>
          </a:p>
        </p:txBody>
      </p:sp>
      <p:sp>
        <p:nvSpPr>
          <p:cNvPr id="98" name="object 13"/>
          <p:cNvSpPr txBox="1"/>
          <p:nvPr/>
        </p:nvSpPr>
        <p:spPr>
          <a:xfrm>
            <a:off x="8442959" y="1150896"/>
            <a:ext cx="2211705" cy="863600"/>
          </a:xfrm>
          <a:prstGeom prst="rect">
            <a:avLst/>
          </a:prstGeom>
        </p:spPr>
        <p:txBody>
          <a:bodyPr vert="horz" wrap="square" lIns="0" tIns="34290" rIns="0" bIns="0" rtlCol="0">
            <a:spAutoFit/>
          </a:bodyPr>
          <a:lstStyle/>
          <a:p>
            <a:pPr marL="12700" marR="5080" algn="ctr">
              <a:lnSpc>
                <a:spcPts val="2160"/>
              </a:lnSpc>
              <a:spcBef>
                <a:spcPts val="270"/>
              </a:spcBef>
            </a:pPr>
            <a:r>
              <a:rPr sz="1900" b="1" i="1" spc="-60" dirty="0">
                <a:latin typeface="Arial"/>
                <a:cs typeface="Arial"/>
              </a:rPr>
              <a:t>Fortalece </a:t>
            </a:r>
            <a:r>
              <a:rPr sz="1900" b="1" i="1" spc="-35" dirty="0">
                <a:latin typeface="Arial"/>
                <a:cs typeface="Arial"/>
              </a:rPr>
              <a:t>la  Confianza </a:t>
            </a:r>
            <a:r>
              <a:rPr sz="1900" b="1" i="1" spc="-120" dirty="0">
                <a:latin typeface="Arial"/>
                <a:cs typeface="Arial"/>
              </a:rPr>
              <a:t>y </a:t>
            </a:r>
            <a:r>
              <a:rPr sz="1900" b="1" i="1" spc="-50" dirty="0">
                <a:latin typeface="Arial"/>
                <a:cs typeface="Arial"/>
              </a:rPr>
              <a:t>Lealtad  </a:t>
            </a:r>
            <a:r>
              <a:rPr sz="1900" b="1" i="1" spc="-45" dirty="0">
                <a:latin typeface="Arial"/>
                <a:cs typeface="Arial"/>
              </a:rPr>
              <a:t>de </a:t>
            </a:r>
            <a:r>
              <a:rPr sz="1900" b="1" i="1" spc="-65" dirty="0">
                <a:latin typeface="Arial"/>
                <a:cs typeface="Arial"/>
              </a:rPr>
              <a:t>los</a:t>
            </a:r>
            <a:r>
              <a:rPr sz="1900" b="1" i="1" spc="80" dirty="0">
                <a:latin typeface="Arial"/>
                <a:cs typeface="Arial"/>
              </a:rPr>
              <a:t> </a:t>
            </a:r>
            <a:r>
              <a:rPr sz="1900" b="1" i="1" spc="-60" dirty="0">
                <a:latin typeface="Arial"/>
                <a:cs typeface="Arial"/>
              </a:rPr>
              <a:t>Empleados</a:t>
            </a:r>
            <a:r>
              <a:rPr sz="1800" b="1" spc="-60" dirty="0">
                <a:latin typeface="Arial"/>
                <a:cs typeface="Arial"/>
              </a:rPr>
              <a:t>.</a:t>
            </a:r>
            <a:endParaRPr sz="1800" dirty="0">
              <a:latin typeface="Arial"/>
              <a:cs typeface="Arial"/>
            </a:endParaRPr>
          </a:p>
        </p:txBody>
      </p:sp>
    </p:spTree>
    <p:extLst>
      <p:ext uri="{BB962C8B-B14F-4D97-AF65-F5344CB8AC3E}">
        <p14:creationId xmlns:p14="http://schemas.microsoft.com/office/powerpoint/2010/main" val="21346887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TotalTime>
  <Words>1110</Words>
  <Application>Microsoft Office PowerPoint</Application>
  <PresentationFormat>Panorámica</PresentationFormat>
  <Paragraphs>77</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Garamond</vt:lpstr>
      <vt:lpstr>Orgánico</vt:lpstr>
      <vt:lpstr>EQUIPO 6</vt:lpstr>
      <vt:lpstr>Enriquecimiento de Trabajo</vt:lpstr>
      <vt:lpstr>¿Por qué enriquecer trabajos?</vt:lpstr>
      <vt:lpstr>Principios de enriquecimiento de trabajo</vt:lpstr>
      <vt:lpstr>Ventajas del enriquecimiento de trabajo</vt:lpstr>
      <vt:lpstr>Desventajas de enriquecimiento de trabajo</vt:lpstr>
      <vt:lpstr>Programa de calidad de vida laboral</vt:lpstr>
      <vt:lpstr>La calidad de vida laboral</vt:lpstr>
      <vt:lpstr>Incrementa la productividad</vt:lpstr>
      <vt:lpstr>Condiciones objetivas</vt:lpstr>
      <vt:lpstr>Presentación de PowerPoint</vt:lpstr>
      <vt:lpstr> No contar con los equipos e instrumentos  necesarios para realizar el trabajo de manera  adecuada.</vt:lpstr>
      <vt:lpstr>Medioambiente contractual</vt:lpstr>
      <vt:lpstr>Presentación de PowerPoint</vt:lpstr>
      <vt:lpstr>Presentación de PowerPoint</vt:lpstr>
      <vt:lpstr>Teoría de las necesidades</vt:lpstr>
      <vt:lpstr>Motivación de logro</vt:lpstr>
      <vt:lpstr>Motivación de poder</vt:lpstr>
      <vt:lpstr>Motivación de afiliación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EQUIPO 6</dc:title>
  <dc:creator>Diego †Pяαч fo0я †нε Dεmo0иИz†</dc:creator>
  <cp:lastModifiedBy>Jorge Emmanuel Garcia Reyna</cp:lastModifiedBy>
  <cp:revision>9</cp:revision>
  <dcterms:created xsi:type="dcterms:W3CDTF">2018-10-20T04:13:09Z</dcterms:created>
  <dcterms:modified xsi:type="dcterms:W3CDTF">2018-10-20T15:38:47Z</dcterms:modified>
</cp:coreProperties>
</file>