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2" r:id="rId5"/>
    <p:sldMasterId id="214748367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y="5143500" cx="9144000"/>
  <p:notesSz cx="6858000" cy="9144000"/>
  <p:embeddedFontLst>
    <p:embeddedFont>
      <p:font typeface="Rajdhani"/>
      <p:regular r:id="rId31"/>
      <p:bold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7" roundtripDataSignature="AMtx7mihyHjUaTXDlS7e2dxb3UGJaymG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ajdhani-regular.fntdata"/><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OpenSans-regular.fntdata"/><Relationship Id="rId10" Type="http://schemas.openxmlformats.org/officeDocument/2006/relationships/slide" Target="slides/slide3.xml"/><Relationship Id="rId32" Type="http://schemas.openxmlformats.org/officeDocument/2006/relationships/font" Target="fonts/Rajdhani-bold.fntdata"/><Relationship Id="rId13" Type="http://schemas.openxmlformats.org/officeDocument/2006/relationships/slide" Target="slides/slide6.xml"/><Relationship Id="rId35" Type="http://schemas.openxmlformats.org/officeDocument/2006/relationships/font" Target="fonts/OpenSans-italic.fntdata"/><Relationship Id="rId12" Type="http://schemas.openxmlformats.org/officeDocument/2006/relationships/slide" Target="slides/slide5.xml"/><Relationship Id="rId34" Type="http://schemas.openxmlformats.org/officeDocument/2006/relationships/font" Target="fonts/OpenSans-bold.fntdata"/><Relationship Id="rId15" Type="http://schemas.openxmlformats.org/officeDocument/2006/relationships/slide" Target="slides/slide8.xml"/><Relationship Id="rId37" Type="http://customschemas.google.com/relationships/presentationmetadata" Target="metadata"/><Relationship Id="rId14" Type="http://schemas.openxmlformats.org/officeDocument/2006/relationships/slide" Target="slides/slide7.xml"/><Relationship Id="rId36" Type="http://schemas.openxmlformats.org/officeDocument/2006/relationships/font" Target="fonts/OpenSans-bold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 Id="rId3" Type="http://schemas.openxmlformats.org/officeDocument/2006/relationships/image" Target="../media/image6.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jpg"/><Relationship Id="rId3"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6" name="Shape 6"/>
        <p:cNvGrpSpPr/>
        <p:nvPr/>
      </p:nvGrpSpPr>
      <p:grpSpPr>
        <a:xfrm>
          <a:off x="0" y="0"/>
          <a:ext cx="0" cy="0"/>
          <a:chOff x="0" y="0"/>
          <a:chExt cx="0" cy="0"/>
        </a:xfrm>
      </p:grpSpPr>
      <p:sp>
        <p:nvSpPr>
          <p:cNvPr id="7" name="Google Shape;7;p9"/>
          <p:cNvSpPr txBox="1"/>
          <p:nvPr>
            <p:ph type="title"/>
          </p:nvPr>
        </p:nvSpPr>
        <p:spPr>
          <a:xfrm>
            <a:off x="3519224" y="988675"/>
            <a:ext cx="5237700" cy="2860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2pPr>
            <a:lvl3pPr lvl="2"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3pPr>
            <a:lvl4pPr lvl="3"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4pPr>
            <a:lvl5pPr lvl="4"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5pPr>
            <a:lvl6pPr lvl="5"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6pPr>
            <a:lvl7pPr lvl="6"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7pPr>
            <a:lvl8pPr lvl="7"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8pPr>
            <a:lvl9pPr lvl="8"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9pPr>
          </a:lstStyle>
          <a:p/>
        </p:txBody>
      </p:sp>
      <p:pic>
        <p:nvPicPr>
          <p:cNvPr id="8" name="Google Shape;8;p9"/>
          <p:cNvPicPr preferRelativeResize="0"/>
          <p:nvPr/>
        </p:nvPicPr>
        <p:blipFill rotWithShape="1">
          <a:blip r:embed="rId3">
            <a:alphaModFix/>
          </a:blip>
          <a:srcRect b="0" l="5658" r="5649" t="0"/>
          <a:stretch/>
        </p:blipFill>
        <p:spPr>
          <a:xfrm>
            <a:off x="5888950" y="3624550"/>
            <a:ext cx="2675822" cy="11179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3" name="Shape 33"/>
        <p:cNvGrpSpPr/>
        <p:nvPr/>
      </p:nvGrpSpPr>
      <p:grpSpPr>
        <a:xfrm>
          <a:off x="0" y="0"/>
          <a:ext cx="0" cy="0"/>
          <a:chOff x="0" y="0"/>
          <a:chExt cx="0" cy="0"/>
        </a:xfrm>
      </p:grpSpPr>
      <p:sp>
        <p:nvSpPr>
          <p:cNvPr id="34" name="Google Shape;34;p3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5" name="Shape 35"/>
        <p:cNvGrpSpPr/>
        <p:nvPr/>
      </p:nvGrpSpPr>
      <p:grpSpPr>
        <a:xfrm>
          <a:off x="0" y="0"/>
          <a:ext cx="0" cy="0"/>
          <a:chOff x="0" y="0"/>
          <a:chExt cx="0" cy="0"/>
        </a:xfrm>
      </p:grpSpPr>
      <p:sp>
        <p:nvSpPr>
          <p:cNvPr id="36" name="Google Shape;36;p3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9pPr>
          </a:lstStyle>
          <a:p>
            <a:r>
              <a:t>xx%</a:t>
            </a:r>
          </a:p>
        </p:txBody>
      </p:sp>
      <p:sp>
        <p:nvSpPr>
          <p:cNvPr id="37" name="Google Shape;37;p36"/>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 name="Shape 38"/>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1">
    <p:spTree>
      <p:nvGrpSpPr>
        <p:cNvPr id="39" name="Shape 39"/>
        <p:cNvGrpSpPr/>
        <p:nvPr/>
      </p:nvGrpSpPr>
      <p:grpSpPr>
        <a:xfrm>
          <a:off x="0" y="0"/>
          <a:ext cx="0" cy="0"/>
          <a:chOff x="0" y="0"/>
          <a:chExt cx="0" cy="0"/>
        </a:xfrm>
      </p:grpSpPr>
      <p:sp>
        <p:nvSpPr>
          <p:cNvPr id="40" name="Google Shape;40;p38"/>
          <p:cNvSpPr/>
          <p:nvPr/>
        </p:nvSpPr>
        <p:spPr>
          <a:xfrm>
            <a:off x="-148900" y="-94750"/>
            <a:ext cx="9488400" cy="53601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1" name="Google Shape;41;p38"/>
          <p:cNvPicPr preferRelativeResize="0"/>
          <p:nvPr/>
        </p:nvPicPr>
        <p:blipFill rotWithShape="1">
          <a:blip r:embed="rId2">
            <a:alphaModFix/>
          </a:blip>
          <a:srcRect b="0" l="0" r="0" t="0"/>
          <a:stretch/>
        </p:blipFill>
        <p:spPr>
          <a:xfrm>
            <a:off x="3241700" y="2367187"/>
            <a:ext cx="2355801" cy="5615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6" name="Shape 46"/>
        <p:cNvGrpSpPr/>
        <p:nvPr/>
      </p:nvGrpSpPr>
      <p:grpSpPr>
        <a:xfrm>
          <a:off x="0" y="0"/>
          <a:ext cx="0" cy="0"/>
          <a:chOff x="0" y="0"/>
          <a:chExt cx="0" cy="0"/>
        </a:xfrm>
      </p:grpSpPr>
      <p:sp>
        <p:nvSpPr>
          <p:cNvPr id="47" name="Google Shape;47;p1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9pPr>
          </a:lstStyle>
          <a:p/>
        </p:txBody>
      </p:sp>
      <p:sp>
        <p:nvSpPr>
          <p:cNvPr id="48" name="Google Shape;48;p12"/>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nea del tiempo 3 4 1">
  <p:cSld name="BLANK_1_1_1_6_1">
    <p:bg>
      <p:bgPr>
        <a:blipFill>
          <a:blip r:embed="rId2">
            <a:alphaModFix/>
          </a:blip>
          <a:stretch>
            <a:fillRect/>
          </a:stretch>
        </a:blipFill>
      </p:bgPr>
    </p:bg>
    <p:spTree>
      <p:nvGrpSpPr>
        <p:cNvPr id="49" name="Shape 49"/>
        <p:cNvGrpSpPr/>
        <p:nvPr/>
      </p:nvGrpSpPr>
      <p:grpSpPr>
        <a:xfrm>
          <a:off x="0" y="0"/>
          <a:ext cx="0" cy="0"/>
          <a:chOff x="0" y="0"/>
          <a:chExt cx="0" cy="0"/>
        </a:xfrm>
      </p:grpSpPr>
      <p:sp>
        <p:nvSpPr>
          <p:cNvPr id="50" name="Google Shape;50;p11"/>
          <p:cNvSpPr txBox="1"/>
          <p:nvPr>
            <p:ph type="title"/>
          </p:nvPr>
        </p:nvSpPr>
        <p:spPr>
          <a:xfrm>
            <a:off x="720000" y="227025"/>
            <a:ext cx="7704600" cy="854100"/>
          </a:xfrm>
          <a:prstGeom prst="rect">
            <a:avLst/>
          </a:prstGeom>
          <a:noFill/>
          <a:ln>
            <a:noFill/>
          </a:ln>
        </p:spPr>
        <p:txBody>
          <a:bodyPr anchorCtr="0" anchor="ctr" bIns="41125" lIns="82275" spcFirstLastPara="1" rIns="82275" wrap="square" tIns="41125">
            <a:noAutofit/>
          </a:bodyPr>
          <a:lstStyle>
            <a:lvl1pPr lvl="0" marR="0" rtl="0" algn="l">
              <a:lnSpc>
                <a:spcPct val="9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1pPr>
            <a:lvl2pPr lvl="1"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2pPr>
            <a:lvl3pPr lvl="2"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3pPr>
            <a:lvl4pPr lvl="3"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4pPr>
            <a:lvl5pPr lvl="4"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5pPr>
            <a:lvl6pPr lvl="5"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6pPr>
            <a:lvl7pPr lvl="6"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7pPr>
            <a:lvl8pPr lvl="7"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8pPr>
            <a:lvl9pPr lvl="8"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1" name="Shape 51"/>
        <p:cNvGrpSpPr/>
        <p:nvPr/>
      </p:nvGrpSpPr>
      <p:grpSpPr>
        <a:xfrm>
          <a:off x="0" y="0"/>
          <a:ext cx="0" cy="0"/>
          <a:chOff x="0" y="0"/>
          <a:chExt cx="0" cy="0"/>
        </a:xfrm>
      </p:grpSpPr>
      <p:sp>
        <p:nvSpPr>
          <p:cNvPr id="52" name="Google Shape;52;p1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3" name="Shape 53"/>
        <p:cNvGrpSpPr/>
        <p:nvPr/>
      </p:nvGrpSpPr>
      <p:grpSpPr>
        <a:xfrm>
          <a:off x="0" y="0"/>
          <a:ext cx="0" cy="0"/>
          <a:chOff x="0" y="0"/>
          <a:chExt cx="0" cy="0"/>
        </a:xfrm>
      </p:grpSpPr>
      <p:sp>
        <p:nvSpPr>
          <p:cNvPr id="54" name="Google Shape;54;p16"/>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55" name="Google Shape;55;p16"/>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6" name="Shape 56"/>
        <p:cNvGrpSpPr/>
        <p:nvPr/>
      </p:nvGrpSpPr>
      <p:grpSpPr>
        <a:xfrm>
          <a:off x="0" y="0"/>
          <a:ext cx="0" cy="0"/>
          <a:chOff x="0" y="0"/>
          <a:chExt cx="0" cy="0"/>
        </a:xfrm>
      </p:grpSpPr>
      <p:sp>
        <p:nvSpPr>
          <p:cNvPr id="57" name="Google Shape;57;p17"/>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58" name="Google Shape;58;p17"/>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59" name="Google Shape;59;p17"/>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18"/>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9pPr>
          </a:lstStyle>
          <a:p/>
        </p:txBody>
      </p:sp>
      <p:sp>
        <p:nvSpPr>
          <p:cNvPr id="11" name="Google Shape;11;p27"/>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sp>
        <p:nvSpPr>
          <p:cNvPr id="63" name="Google Shape;63;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9pPr>
          </a:lstStyle>
          <a:p/>
        </p:txBody>
      </p:sp>
      <p:sp>
        <p:nvSpPr>
          <p:cNvPr id="64" name="Google Shape;64;p19"/>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5" name="Shape 65"/>
        <p:cNvGrpSpPr/>
        <p:nvPr/>
      </p:nvGrpSpPr>
      <p:grpSpPr>
        <a:xfrm>
          <a:off x="0" y="0"/>
          <a:ext cx="0" cy="0"/>
          <a:chOff x="0" y="0"/>
          <a:chExt cx="0" cy="0"/>
        </a:xfrm>
      </p:grpSpPr>
      <p:sp>
        <p:nvSpPr>
          <p:cNvPr id="66" name="Google Shape;66;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7" name="Shape 67"/>
        <p:cNvGrpSpPr/>
        <p:nvPr/>
      </p:nvGrpSpPr>
      <p:grpSpPr>
        <a:xfrm>
          <a:off x="0" y="0"/>
          <a:ext cx="0" cy="0"/>
          <a:chOff x="0" y="0"/>
          <a:chExt cx="0" cy="0"/>
        </a:xfrm>
      </p:grpSpPr>
      <p:sp>
        <p:nvSpPr>
          <p:cNvPr id="68" name="Google Shape;68;p21"/>
          <p:cNvSpPr/>
          <p:nvPr/>
        </p:nvSpPr>
        <p:spPr>
          <a:xfrm>
            <a:off x="4572000" y="-125"/>
            <a:ext cx="4572000" cy="4683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9pPr>
          </a:lstStyle>
          <a:p/>
        </p:txBody>
      </p:sp>
      <p:sp>
        <p:nvSpPr>
          <p:cNvPr id="70" name="Google Shape;70;p21"/>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71" name="Google Shape;71;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2" name="Shape 72"/>
        <p:cNvGrpSpPr/>
        <p:nvPr/>
      </p:nvGrpSpPr>
      <p:grpSpPr>
        <a:xfrm>
          <a:off x="0" y="0"/>
          <a:ext cx="0" cy="0"/>
          <a:chOff x="0" y="0"/>
          <a:chExt cx="0" cy="0"/>
        </a:xfrm>
      </p:grpSpPr>
      <p:sp>
        <p:nvSpPr>
          <p:cNvPr id="73" name="Google Shape;73;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4" name="Shape 74"/>
        <p:cNvGrpSpPr/>
        <p:nvPr/>
      </p:nvGrpSpPr>
      <p:grpSpPr>
        <a:xfrm>
          <a:off x="0" y="0"/>
          <a:ext cx="0" cy="0"/>
          <a:chOff x="0" y="0"/>
          <a:chExt cx="0" cy="0"/>
        </a:xfrm>
      </p:grpSpPr>
      <p:sp>
        <p:nvSpPr>
          <p:cNvPr id="75" name="Google Shape;75;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9pPr>
          </a:lstStyle>
          <a:p>
            <a:r>
              <a:t>xx%</a:t>
            </a:r>
          </a:p>
        </p:txBody>
      </p:sp>
      <p:sp>
        <p:nvSpPr>
          <p:cNvPr id="76" name="Google Shape;76;p23"/>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7" name="Shape 77"/>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1">
    <p:spTree>
      <p:nvGrpSpPr>
        <p:cNvPr id="78" name="Shape 78"/>
        <p:cNvGrpSpPr/>
        <p:nvPr/>
      </p:nvGrpSpPr>
      <p:grpSpPr>
        <a:xfrm>
          <a:off x="0" y="0"/>
          <a:ext cx="0" cy="0"/>
          <a:chOff x="0" y="0"/>
          <a:chExt cx="0" cy="0"/>
        </a:xfrm>
      </p:grpSpPr>
      <p:sp>
        <p:nvSpPr>
          <p:cNvPr id="79" name="Google Shape;79;p25"/>
          <p:cNvSpPr/>
          <p:nvPr/>
        </p:nvSpPr>
        <p:spPr>
          <a:xfrm>
            <a:off x="-148900" y="-94750"/>
            <a:ext cx="9488400" cy="53601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0" name="Google Shape;80;p25"/>
          <p:cNvPicPr preferRelativeResize="0"/>
          <p:nvPr/>
        </p:nvPicPr>
        <p:blipFill rotWithShape="1">
          <a:blip r:embed="rId2">
            <a:alphaModFix/>
          </a:blip>
          <a:srcRect b="0" l="0" r="0" t="0"/>
          <a:stretch/>
        </p:blipFill>
        <p:spPr>
          <a:xfrm>
            <a:off x="3241700" y="2367187"/>
            <a:ext cx="2355801" cy="561525"/>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81" name="Shape 81"/>
        <p:cNvGrpSpPr/>
        <p:nvPr/>
      </p:nvGrpSpPr>
      <p:grpSpPr>
        <a:xfrm>
          <a:off x="0" y="0"/>
          <a:ext cx="0" cy="0"/>
          <a:chOff x="0" y="0"/>
          <a:chExt cx="0" cy="0"/>
        </a:xfrm>
      </p:grpSpPr>
      <p:sp>
        <p:nvSpPr>
          <p:cNvPr id="82" name="Google Shape;82;p26"/>
          <p:cNvSpPr txBox="1"/>
          <p:nvPr>
            <p:ph type="title"/>
          </p:nvPr>
        </p:nvSpPr>
        <p:spPr>
          <a:xfrm>
            <a:off x="3519224" y="988675"/>
            <a:ext cx="5237700" cy="2860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2pPr>
            <a:lvl3pPr lvl="2"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3pPr>
            <a:lvl4pPr lvl="3"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4pPr>
            <a:lvl5pPr lvl="4"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5pPr>
            <a:lvl6pPr lvl="5"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6pPr>
            <a:lvl7pPr lvl="6"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7pPr>
            <a:lvl8pPr lvl="7"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8pPr>
            <a:lvl9pPr lvl="8"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9pPr>
          </a:lstStyle>
          <a:p/>
        </p:txBody>
      </p:sp>
      <p:pic>
        <p:nvPicPr>
          <p:cNvPr id="83" name="Google Shape;83;p26"/>
          <p:cNvPicPr preferRelativeResize="0"/>
          <p:nvPr/>
        </p:nvPicPr>
        <p:blipFill rotWithShape="1">
          <a:blip r:embed="rId3">
            <a:alphaModFix/>
          </a:blip>
          <a:srcRect b="0" l="0" r="0" t="0"/>
          <a:stretch/>
        </p:blipFill>
        <p:spPr>
          <a:xfrm>
            <a:off x="5965149" y="3700742"/>
            <a:ext cx="2416852" cy="1009725"/>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1">
    <p:spTree>
      <p:nvGrpSpPr>
        <p:cNvPr id="92" name="Shape 92"/>
        <p:cNvGrpSpPr/>
        <p:nvPr/>
      </p:nvGrpSpPr>
      <p:grpSpPr>
        <a:xfrm>
          <a:off x="0" y="0"/>
          <a:ext cx="0" cy="0"/>
          <a:chOff x="0" y="0"/>
          <a:chExt cx="0" cy="0"/>
        </a:xfrm>
      </p:grpSpPr>
      <p:sp>
        <p:nvSpPr>
          <p:cNvPr id="93" name="Google Shape;93;p14"/>
          <p:cNvSpPr/>
          <p:nvPr/>
        </p:nvSpPr>
        <p:spPr>
          <a:xfrm>
            <a:off x="-148900" y="-94750"/>
            <a:ext cx="9488400" cy="53601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4" name="Google Shape;94;p14"/>
          <p:cNvPicPr preferRelativeResize="0"/>
          <p:nvPr/>
        </p:nvPicPr>
        <p:blipFill rotWithShape="1">
          <a:blip r:embed="rId2">
            <a:alphaModFix/>
          </a:blip>
          <a:srcRect b="0" l="0" r="0" t="0"/>
          <a:stretch/>
        </p:blipFill>
        <p:spPr>
          <a:xfrm>
            <a:off x="3241700" y="2367187"/>
            <a:ext cx="2355801" cy="561525"/>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5" name="Shape 95"/>
        <p:cNvGrpSpPr/>
        <p:nvPr/>
      </p:nvGrpSpPr>
      <p:grpSpPr>
        <a:xfrm>
          <a:off x="0" y="0"/>
          <a:ext cx="0" cy="0"/>
          <a:chOff x="0" y="0"/>
          <a:chExt cx="0" cy="0"/>
        </a:xfrm>
      </p:grpSpPr>
      <p:sp>
        <p:nvSpPr>
          <p:cNvPr id="96" name="Google Shape;96;p3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9pPr>
          </a:lstStyle>
          <a:p/>
        </p:txBody>
      </p:sp>
      <p:sp>
        <p:nvSpPr>
          <p:cNvPr id="97" name="Google Shape;97;p39"/>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2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8" name="Shape 98"/>
        <p:cNvGrpSpPr/>
        <p:nvPr/>
      </p:nvGrpSpPr>
      <p:grpSpPr>
        <a:xfrm>
          <a:off x="0" y="0"/>
          <a:ext cx="0" cy="0"/>
          <a:chOff x="0" y="0"/>
          <a:chExt cx="0" cy="0"/>
        </a:xfrm>
      </p:grpSpPr>
      <p:sp>
        <p:nvSpPr>
          <p:cNvPr id="99" name="Google Shape;99;p4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0" name="Shape 100"/>
        <p:cNvGrpSpPr/>
        <p:nvPr/>
      </p:nvGrpSpPr>
      <p:grpSpPr>
        <a:xfrm>
          <a:off x="0" y="0"/>
          <a:ext cx="0" cy="0"/>
          <a:chOff x="0" y="0"/>
          <a:chExt cx="0" cy="0"/>
        </a:xfrm>
      </p:grpSpPr>
      <p:sp>
        <p:nvSpPr>
          <p:cNvPr id="101" name="Google Shape;101;p41"/>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02" name="Google Shape;102;p41"/>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3" name="Shape 103"/>
        <p:cNvGrpSpPr/>
        <p:nvPr/>
      </p:nvGrpSpPr>
      <p:grpSpPr>
        <a:xfrm>
          <a:off x="0" y="0"/>
          <a:ext cx="0" cy="0"/>
          <a:chOff x="0" y="0"/>
          <a:chExt cx="0" cy="0"/>
        </a:xfrm>
      </p:grpSpPr>
      <p:sp>
        <p:nvSpPr>
          <p:cNvPr id="104" name="Google Shape;104;p42"/>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05" name="Google Shape;105;p42"/>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106" name="Google Shape;106;p42"/>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7" name="Shape 107"/>
        <p:cNvGrpSpPr/>
        <p:nvPr/>
      </p:nvGrpSpPr>
      <p:grpSpPr>
        <a:xfrm>
          <a:off x="0" y="0"/>
          <a:ext cx="0" cy="0"/>
          <a:chOff x="0" y="0"/>
          <a:chExt cx="0" cy="0"/>
        </a:xfrm>
      </p:grpSpPr>
      <p:sp>
        <p:nvSpPr>
          <p:cNvPr id="108" name="Google Shape;108;p43"/>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9" name="Shape 109"/>
        <p:cNvGrpSpPr/>
        <p:nvPr/>
      </p:nvGrpSpPr>
      <p:grpSpPr>
        <a:xfrm>
          <a:off x="0" y="0"/>
          <a:ext cx="0" cy="0"/>
          <a:chOff x="0" y="0"/>
          <a:chExt cx="0" cy="0"/>
        </a:xfrm>
      </p:grpSpPr>
      <p:sp>
        <p:nvSpPr>
          <p:cNvPr id="110" name="Google Shape;110;p4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9pPr>
          </a:lstStyle>
          <a:p/>
        </p:txBody>
      </p:sp>
      <p:sp>
        <p:nvSpPr>
          <p:cNvPr id="111" name="Google Shape;111;p44"/>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2" name="Shape 112"/>
        <p:cNvGrpSpPr/>
        <p:nvPr/>
      </p:nvGrpSpPr>
      <p:grpSpPr>
        <a:xfrm>
          <a:off x="0" y="0"/>
          <a:ext cx="0" cy="0"/>
          <a:chOff x="0" y="0"/>
          <a:chExt cx="0" cy="0"/>
        </a:xfrm>
      </p:grpSpPr>
      <p:sp>
        <p:nvSpPr>
          <p:cNvPr id="113" name="Google Shape;113;p4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4" name="Shape 114"/>
        <p:cNvGrpSpPr/>
        <p:nvPr/>
      </p:nvGrpSpPr>
      <p:grpSpPr>
        <a:xfrm>
          <a:off x="0" y="0"/>
          <a:ext cx="0" cy="0"/>
          <a:chOff x="0" y="0"/>
          <a:chExt cx="0" cy="0"/>
        </a:xfrm>
      </p:grpSpPr>
      <p:sp>
        <p:nvSpPr>
          <p:cNvPr id="115" name="Google Shape;115;p46"/>
          <p:cNvSpPr/>
          <p:nvPr/>
        </p:nvSpPr>
        <p:spPr>
          <a:xfrm>
            <a:off x="4572000" y="-125"/>
            <a:ext cx="4572000" cy="4683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4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9pPr>
          </a:lstStyle>
          <a:p/>
        </p:txBody>
      </p:sp>
      <p:sp>
        <p:nvSpPr>
          <p:cNvPr id="117" name="Google Shape;117;p46"/>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118" name="Google Shape;118;p4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9" name="Shape 119"/>
        <p:cNvGrpSpPr/>
        <p:nvPr/>
      </p:nvGrpSpPr>
      <p:grpSpPr>
        <a:xfrm>
          <a:off x="0" y="0"/>
          <a:ext cx="0" cy="0"/>
          <a:chOff x="0" y="0"/>
          <a:chExt cx="0" cy="0"/>
        </a:xfrm>
      </p:grpSpPr>
      <p:sp>
        <p:nvSpPr>
          <p:cNvPr id="120" name="Google Shape;120;p4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1" name="Shape 121"/>
        <p:cNvGrpSpPr/>
        <p:nvPr/>
      </p:nvGrpSpPr>
      <p:grpSpPr>
        <a:xfrm>
          <a:off x="0" y="0"/>
          <a:ext cx="0" cy="0"/>
          <a:chOff x="0" y="0"/>
          <a:chExt cx="0" cy="0"/>
        </a:xfrm>
      </p:grpSpPr>
      <p:sp>
        <p:nvSpPr>
          <p:cNvPr id="122" name="Google Shape;122;p4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9pPr>
          </a:lstStyle>
          <a:p>
            <a:r>
              <a:t>xx%</a:t>
            </a:r>
          </a:p>
        </p:txBody>
      </p:sp>
      <p:sp>
        <p:nvSpPr>
          <p:cNvPr id="123" name="Google Shape;123;p48"/>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29"/>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6" name="Google Shape;16;p29"/>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125" name="Shape 125"/>
        <p:cNvGrpSpPr/>
        <p:nvPr/>
      </p:nvGrpSpPr>
      <p:grpSpPr>
        <a:xfrm>
          <a:off x="0" y="0"/>
          <a:ext cx="0" cy="0"/>
          <a:chOff x="0" y="0"/>
          <a:chExt cx="0" cy="0"/>
        </a:xfrm>
      </p:grpSpPr>
      <p:sp>
        <p:nvSpPr>
          <p:cNvPr id="126" name="Google Shape;126;p50"/>
          <p:cNvSpPr txBox="1"/>
          <p:nvPr>
            <p:ph type="title"/>
          </p:nvPr>
        </p:nvSpPr>
        <p:spPr>
          <a:xfrm>
            <a:off x="3519224" y="988675"/>
            <a:ext cx="5237700" cy="2860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2pPr>
            <a:lvl3pPr lvl="2"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3pPr>
            <a:lvl4pPr lvl="3"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4pPr>
            <a:lvl5pPr lvl="4"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5pPr>
            <a:lvl6pPr lvl="5"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6pPr>
            <a:lvl7pPr lvl="6"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7pPr>
            <a:lvl8pPr lvl="7"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8pPr>
            <a:lvl9pPr lvl="8"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9pPr>
          </a:lstStyle>
          <a:p/>
        </p:txBody>
      </p:sp>
      <p:pic>
        <p:nvPicPr>
          <p:cNvPr id="127" name="Google Shape;127;p50"/>
          <p:cNvPicPr preferRelativeResize="0"/>
          <p:nvPr/>
        </p:nvPicPr>
        <p:blipFill rotWithShape="1">
          <a:blip r:embed="rId3">
            <a:alphaModFix/>
          </a:blip>
          <a:srcRect b="0" l="0" r="0" t="0"/>
          <a:stretch/>
        </p:blipFill>
        <p:spPr>
          <a:xfrm>
            <a:off x="5965149" y="3700742"/>
            <a:ext cx="2416852" cy="10097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30"/>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9" name="Google Shape;19;p30"/>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0" name="Google Shape;20;p30"/>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31"/>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 name="Shape 23"/>
        <p:cNvGrpSpPr/>
        <p:nvPr/>
      </p:nvGrpSpPr>
      <p:grpSpPr>
        <a:xfrm>
          <a:off x="0" y="0"/>
          <a:ext cx="0" cy="0"/>
          <a:chOff x="0" y="0"/>
          <a:chExt cx="0" cy="0"/>
        </a:xfrm>
      </p:grpSpPr>
      <p:sp>
        <p:nvSpPr>
          <p:cNvPr id="24" name="Google Shape;24;p3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9pPr>
          </a:lstStyle>
          <a:p/>
        </p:txBody>
      </p:sp>
      <p:sp>
        <p:nvSpPr>
          <p:cNvPr id="25" name="Google Shape;25;p32"/>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6" name="Shape 26"/>
        <p:cNvGrpSpPr/>
        <p:nvPr/>
      </p:nvGrpSpPr>
      <p:grpSpPr>
        <a:xfrm>
          <a:off x="0" y="0"/>
          <a:ext cx="0" cy="0"/>
          <a:chOff x="0" y="0"/>
          <a:chExt cx="0" cy="0"/>
        </a:xfrm>
      </p:grpSpPr>
      <p:sp>
        <p:nvSpPr>
          <p:cNvPr id="27" name="Google Shape;27;p3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8" name="Shape 28"/>
        <p:cNvGrpSpPr/>
        <p:nvPr/>
      </p:nvGrpSpPr>
      <p:grpSpPr>
        <a:xfrm>
          <a:off x="0" y="0"/>
          <a:ext cx="0" cy="0"/>
          <a:chOff x="0" y="0"/>
          <a:chExt cx="0" cy="0"/>
        </a:xfrm>
      </p:grpSpPr>
      <p:sp>
        <p:nvSpPr>
          <p:cNvPr id="29" name="Google Shape;29;p34"/>
          <p:cNvSpPr/>
          <p:nvPr/>
        </p:nvSpPr>
        <p:spPr>
          <a:xfrm>
            <a:off x="4572000" y="-125"/>
            <a:ext cx="4572000" cy="4683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9pPr>
          </a:lstStyle>
          <a:p/>
        </p:txBody>
      </p:sp>
      <p:sp>
        <p:nvSpPr>
          <p:cNvPr id="31" name="Google Shape;31;p34"/>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32" name="Google Shape;32;p3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image" Target="../media/image1.png"/><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5" Type="http://schemas.openxmlformats.org/officeDocument/2006/relationships/slideLayout" Target="../slideLayouts/slideLayout27.xml"/><Relationship Id="rId14" Type="http://schemas.openxmlformats.org/officeDocument/2006/relationships/slideLayout" Target="../slideLayouts/slideLayout26.xml"/><Relationship Id="rId16" Type="http://schemas.openxmlformats.org/officeDocument/2006/relationships/theme" Target="../theme/theme4.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7.xml"/><Relationship Id="rId10" Type="http://schemas.openxmlformats.org/officeDocument/2006/relationships/slideLayout" Target="../slideLayouts/slideLayout36.xml"/><Relationship Id="rId13" Type="http://schemas.openxmlformats.org/officeDocument/2006/relationships/slideLayout" Target="../slideLayouts/slideLayout39.xml"/><Relationship Id="rId12" Type="http://schemas.openxmlformats.org/officeDocument/2006/relationships/slideLayout" Target="../slideLayouts/slideLayout38.xml"/><Relationship Id="rId1" Type="http://schemas.openxmlformats.org/officeDocument/2006/relationships/image" Target="../media/image1.png"/><Relationship Id="rId2" Type="http://schemas.openxmlformats.org/officeDocument/2006/relationships/slideLayout" Target="../slideLayouts/slideLayout28.xml"/><Relationship Id="rId3" Type="http://schemas.openxmlformats.org/officeDocument/2006/relationships/slideLayout" Target="../slideLayouts/slideLayout29.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5" Type="http://schemas.openxmlformats.org/officeDocument/2006/relationships/theme" Target="../theme/theme3.xml"/><Relationship Id="rId14" Type="http://schemas.openxmlformats.org/officeDocument/2006/relationships/slideLayout" Target="../slideLayouts/slideLayout40.xml"/><Relationship Id="rId5" Type="http://schemas.openxmlformats.org/officeDocument/2006/relationships/slideLayout" Target="../slideLayouts/slideLayout31.xml"/><Relationship Id="rId6" Type="http://schemas.openxmlformats.org/officeDocument/2006/relationships/slideLayout" Target="../slideLayouts/slideLayout32.xml"/><Relationship Id="rId7" Type="http://schemas.openxmlformats.org/officeDocument/2006/relationships/slideLayout" Target="../slideLayouts/slideLayout33.xml"/><Relationship Id="rId8"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2" name="Shape 42"/>
        <p:cNvGrpSpPr/>
        <p:nvPr/>
      </p:nvGrpSpPr>
      <p:grpSpPr>
        <a:xfrm>
          <a:off x="0" y="0"/>
          <a:ext cx="0" cy="0"/>
          <a:chOff x="0" y="0"/>
          <a:chExt cx="0" cy="0"/>
        </a:xfrm>
      </p:grpSpPr>
      <p:sp>
        <p:nvSpPr>
          <p:cNvPr id="43" name="Google Shape;43;p10"/>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0"/>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FFFFFF"/>
                </a:solidFill>
                <a:latin typeface="Open Sans"/>
                <a:ea typeface="Open Sans"/>
                <a:cs typeface="Open Sans"/>
                <a:sym typeface="Open Sans"/>
              </a:rPr>
              <a:t>Desafío de datos grupal</a:t>
            </a:r>
            <a:endParaRPr b="0" i="0" sz="900" u="none" cap="none" strike="noStrike">
              <a:solidFill>
                <a:srgbClr val="FFFFFF"/>
              </a:solidFill>
              <a:latin typeface="Open Sans"/>
              <a:ea typeface="Open Sans"/>
              <a:cs typeface="Open Sans"/>
              <a:sym typeface="Open Sans"/>
            </a:endParaRPr>
          </a:p>
        </p:txBody>
      </p:sp>
      <p:pic>
        <p:nvPicPr>
          <p:cNvPr id="45" name="Google Shape;45;p10"/>
          <p:cNvPicPr preferRelativeResize="0"/>
          <p:nvPr/>
        </p:nvPicPr>
        <p:blipFill rotWithShape="1">
          <a:blip r:embed="rId1">
            <a:alphaModFix/>
          </a:blip>
          <a:srcRect b="0" l="0" r="0" t="0"/>
          <a:stretch/>
        </p:blipFill>
        <p:spPr>
          <a:xfrm>
            <a:off x="8074225" y="4931037"/>
            <a:ext cx="764551" cy="1822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4" name="Shape 84"/>
        <p:cNvGrpSpPr/>
        <p:nvPr/>
      </p:nvGrpSpPr>
      <p:grpSpPr>
        <a:xfrm>
          <a:off x="0" y="0"/>
          <a:ext cx="0" cy="0"/>
          <a:chOff x="0" y="0"/>
          <a:chExt cx="0" cy="0"/>
        </a:xfrm>
      </p:grpSpPr>
      <p:cxnSp>
        <p:nvCxnSpPr>
          <p:cNvPr id="85" name="Google Shape;85;p13"/>
          <p:cNvCxnSpPr/>
          <p:nvPr/>
        </p:nvCxnSpPr>
        <p:spPr>
          <a:xfrm>
            <a:off x="719925" y="-8000"/>
            <a:ext cx="8100" cy="4879500"/>
          </a:xfrm>
          <a:prstGeom prst="straightConnector1">
            <a:avLst/>
          </a:prstGeom>
          <a:noFill/>
          <a:ln cap="flat" cmpd="sng" w="9525">
            <a:solidFill>
              <a:srgbClr val="FCD8D6"/>
            </a:solidFill>
            <a:prstDash val="dot"/>
            <a:round/>
            <a:headEnd len="sm" w="sm" type="none"/>
            <a:tailEnd len="sm" w="sm" type="none"/>
          </a:ln>
        </p:spPr>
      </p:cxnSp>
      <p:cxnSp>
        <p:nvCxnSpPr>
          <p:cNvPr id="86" name="Google Shape;86;p13"/>
          <p:cNvCxnSpPr/>
          <p:nvPr/>
        </p:nvCxnSpPr>
        <p:spPr>
          <a:xfrm>
            <a:off x="8419950" y="-8000"/>
            <a:ext cx="8100" cy="4879500"/>
          </a:xfrm>
          <a:prstGeom prst="straightConnector1">
            <a:avLst/>
          </a:prstGeom>
          <a:noFill/>
          <a:ln cap="flat" cmpd="sng" w="9525">
            <a:solidFill>
              <a:srgbClr val="FCD8D6"/>
            </a:solidFill>
            <a:prstDash val="dot"/>
            <a:round/>
            <a:headEnd len="sm" w="sm" type="none"/>
            <a:tailEnd len="sm" w="sm" type="none"/>
          </a:ln>
        </p:spPr>
      </p:cxnSp>
      <p:cxnSp>
        <p:nvCxnSpPr>
          <p:cNvPr id="87" name="Google Shape;87;p13"/>
          <p:cNvCxnSpPr/>
          <p:nvPr/>
        </p:nvCxnSpPr>
        <p:spPr>
          <a:xfrm flipH="1" rot="10800000">
            <a:off x="-8000" y="1178475"/>
            <a:ext cx="9175200" cy="5400"/>
          </a:xfrm>
          <a:prstGeom prst="straightConnector1">
            <a:avLst/>
          </a:prstGeom>
          <a:noFill/>
          <a:ln cap="flat" cmpd="sng" w="9525">
            <a:solidFill>
              <a:srgbClr val="FCD8D6"/>
            </a:solidFill>
            <a:prstDash val="dot"/>
            <a:round/>
            <a:headEnd len="sm" w="sm" type="none"/>
            <a:tailEnd len="sm" w="sm" type="none"/>
          </a:ln>
        </p:spPr>
      </p:cxnSp>
      <p:cxnSp>
        <p:nvCxnSpPr>
          <p:cNvPr id="88" name="Google Shape;88;p13"/>
          <p:cNvCxnSpPr/>
          <p:nvPr/>
        </p:nvCxnSpPr>
        <p:spPr>
          <a:xfrm flipH="1" rot="10800000">
            <a:off x="-15600" y="4860825"/>
            <a:ext cx="9175200" cy="5400"/>
          </a:xfrm>
          <a:prstGeom prst="straightConnector1">
            <a:avLst/>
          </a:prstGeom>
          <a:noFill/>
          <a:ln cap="flat" cmpd="sng" w="9525">
            <a:solidFill>
              <a:srgbClr val="FCD8D6"/>
            </a:solidFill>
            <a:prstDash val="dot"/>
            <a:round/>
            <a:headEnd len="sm" w="sm" type="none"/>
            <a:tailEnd len="sm" w="sm" type="none"/>
          </a:ln>
        </p:spPr>
      </p:cxnSp>
      <p:sp>
        <p:nvSpPr>
          <p:cNvPr id="89" name="Google Shape;89;p13"/>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3"/>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FFFFFF"/>
                </a:solidFill>
                <a:latin typeface="Open Sans"/>
                <a:ea typeface="Open Sans"/>
                <a:cs typeface="Open Sans"/>
                <a:sym typeface="Open Sans"/>
              </a:rPr>
              <a:t>Título del ppt</a:t>
            </a:r>
            <a:endParaRPr b="0" i="0" sz="900" u="none" cap="none" strike="noStrike">
              <a:solidFill>
                <a:srgbClr val="FFFFFF"/>
              </a:solidFill>
              <a:latin typeface="Open Sans"/>
              <a:ea typeface="Open Sans"/>
              <a:cs typeface="Open Sans"/>
              <a:sym typeface="Open Sans"/>
            </a:endParaRPr>
          </a:p>
        </p:txBody>
      </p:sp>
      <p:pic>
        <p:nvPicPr>
          <p:cNvPr id="91" name="Google Shape;91;p13"/>
          <p:cNvPicPr preferRelativeResize="0"/>
          <p:nvPr/>
        </p:nvPicPr>
        <p:blipFill rotWithShape="1">
          <a:blip r:embed="rId1">
            <a:alphaModFix/>
          </a:blip>
          <a:srcRect b="0" l="0" r="0" t="0"/>
          <a:stretch/>
        </p:blipFill>
        <p:spPr>
          <a:xfrm>
            <a:off x="8074225" y="4931037"/>
            <a:ext cx="764551" cy="1822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
          <p:cNvSpPr txBox="1"/>
          <p:nvPr>
            <p:ph type="title"/>
          </p:nvPr>
        </p:nvSpPr>
        <p:spPr>
          <a:xfrm>
            <a:off x="4738675" y="875950"/>
            <a:ext cx="3837900" cy="1479600"/>
          </a:xfrm>
          <a:prstGeom prst="rect">
            <a:avLst/>
          </a:prstGeom>
          <a:noFill/>
          <a:ln>
            <a:noFill/>
          </a:ln>
        </p:spPr>
        <p:txBody>
          <a:bodyPr anchorCtr="0" anchor="t" bIns="91425" lIns="91425" spcFirstLastPara="1" rIns="180000" wrap="square" tIns="91425">
            <a:noAutofit/>
          </a:bodyPr>
          <a:lstStyle/>
          <a:p>
            <a:pPr indent="0" lvl="0" marL="0" rtl="0" algn="r">
              <a:lnSpc>
                <a:spcPct val="100000"/>
              </a:lnSpc>
              <a:spcBef>
                <a:spcPts val="0"/>
              </a:spcBef>
              <a:spcAft>
                <a:spcPts val="0"/>
              </a:spcAft>
              <a:buSzPts val="5000"/>
              <a:buNone/>
            </a:pPr>
            <a:r>
              <a:rPr lang="es"/>
              <a:t>10 preguntas frecuentes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58"/>
          <p:cNvSpPr txBox="1"/>
          <p:nvPr/>
        </p:nvSpPr>
        <p:spPr>
          <a:xfrm>
            <a:off x="376518" y="1832268"/>
            <a:ext cx="8623200" cy="1265100"/>
          </a:xfrm>
          <a:prstGeom prst="rect">
            <a:avLst/>
          </a:prstGeom>
          <a:noFill/>
          <a:ln>
            <a:noFill/>
          </a:ln>
        </p:spPr>
        <p:txBody>
          <a:bodyPr anchorCtr="0" anchor="t" bIns="91425" lIns="91425" spcFirstLastPara="1" rIns="91425" wrap="square" tIns="91425">
            <a:spAutoFit/>
          </a:bodyPr>
          <a:lstStyle/>
          <a:p>
            <a:pPr indent="0" lvl="0" marL="0" marR="124968" rtl="0" algn="l">
              <a:lnSpc>
                <a:spcPct val="115000"/>
              </a:lnSpc>
              <a:spcBef>
                <a:spcPts val="1368"/>
              </a:spcBef>
              <a:spcAft>
                <a:spcPts val="0"/>
              </a:spcAft>
              <a:buClr>
                <a:srgbClr val="000000"/>
              </a:buClr>
              <a:buSzPts val="1499"/>
              <a:buFont typeface="Arial"/>
              <a:buNone/>
            </a:pPr>
            <a:r>
              <a:rPr b="1" i="0" lang="es" sz="1600" u="none" cap="none" strike="noStrike">
                <a:solidFill>
                  <a:srgbClr val="000000"/>
                </a:solidFill>
                <a:latin typeface="Arial"/>
                <a:ea typeface="Arial"/>
                <a:cs typeface="Arial"/>
                <a:sym typeface="Arial"/>
              </a:rPr>
              <a:t>Lenguaje de </a:t>
            </a:r>
            <a:r>
              <a:rPr b="1" lang="es" sz="1600"/>
              <a:t>Definición de Datos</a:t>
            </a:r>
            <a:r>
              <a:rPr b="1" i="0" lang="es" sz="1600" u="none" cap="none" strike="noStrike">
                <a:solidFill>
                  <a:srgbClr val="000000"/>
                </a:solidFill>
                <a:latin typeface="Arial"/>
                <a:ea typeface="Arial"/>
                <a:cs typeface="Arial"/>
                <a:sym typeface="Arial"/>
              </a:rPr>
              <a:t> (</a:t>
            </a:r>
            <a:r>
              <a:rPr b="1" lang="es" sz="1600"/>
              <a:t>DDL</a:t>
            </a:r>
            <a:r>
              <a:rPr b="1" i="0" lang="es" sz="1600" u="none" cap="none" strike="noStrike">
                <a:solidFill>
                  <a:srgbClr val="000000"/>
                </a:solidFill>
                <a:latin typeface="Arial"/>
                <a:ea typeface="Arial"/>
                <a:cs typeface="Arial"/>
                <a:sym typeface="Arial"/>
              </a:rPr>
              <a:t>):</a:t>
            </a:r>
            <a:r>
              <a:rPr b="0" i="0" lang="es" sz="1600" u="none" cap="none" strike="noStrike">
                <a:solidFill>
                  <a:srgbClr val="000000"/>
                </a:solidFill>
                <a:latin typeface="Arial"/>
                <a:ea typeface="Arial"/>
                <a:cs typeface="Arial"/>
                <a:sym typeface="Arial"/>
              </a:rPr>
              <a:t> son sentencias</a:t>
            </a:r>
            <a:r>
              <a:rPr lang="es" sz="1600"/>
              <a:t> que modifican la estructura de la base de datos / tablas</a:t>
            </a:r>
            <a:br>
              <a:rPr b="0" i="0" lang="es" sz="1600" u="none" cap="none" strike="noStrike">
                <a:solidFill>
                  <a:srgbClr val="000000"/>
                </a:solidFill>
                <a:latin typeface="Arial"/>
                <a:ea typeface="Arial"/>
                <a:cs typeface="Arial"/>
                <a:sym typeface="Arial"/>
              </a:rPr>
            </a:br>
            <a:r>
              <a:rPr b="0" i="0" lang="es" sz="1600" u="none" cap="none" strike="noStrike">
                <a:solidFill>
                  <a:srgbClr val="000000"/>
                </a:solidFill>
                <a:latin typeface="Arial"/>
                <a:ea typeface="Arial"/>
                <a:cs typeface="Arial"/>
                <a:sym typeface="Arial"/>
              </a:rPr>
              <a:t>Estos son: </a:t>
            </a:r>
            <a:r>
              <a:rPr b="1" i="0" lang="es" sz="1600" u="none" cap="none" strike="noStrike">
                <a:solidFill>
                  <a:srgbClr val="000000"/>
                </a:solidFill>
                <a:latin typeface="Arial"/>
                <a:ea typeface="Arial"/>
                <a:cs typeface="Arial"/>
                <a:sym typeface="Arial"/>
              </a:rPr>
              <a:t>CREATE</a:t>
            </a:r>
            <a:r>
              <a:rPr b="0" i="0" lang="es" sz="1600" u="none" cap="none" strike="noStrike">
                <a:solidFill>
                  <a:srgbClr val="000000"/>
                </a:solidFill>
                <a:latin typeface="Arial"/>
                <a:ea typeface="Arial"/>
                <a:cs typeface="Arial"/>
                <a:sym typeface="Arial"/>
              </a:rPr>
              <a:t>, </a:t>
            </a:r>
            <a:r>
              <a:rPr b="1" i="0" lang="es" sz="1600" u="none" cap="none" strike="noStrike">
                <a:solidFill>
                  <a:srgbClr val="000000"/>
                </a:solidFill>
                <a:latin typeface="Arial"/>
                <a:ea typeface="Arial"/>
                <a:cs typeface="Arial"/>
                <a:sym typeface="Arial"/>
              </a:rPr>
              <a:t>DROP</a:t>
            </a:r>
            <a:r>
              <a:rPr lang="es" sz="1600"/>
              <a:t>,</a:t>
            </a:r>
            <a:r>
              <a:rPr b="0" i="0" lang="es" sz="1600" u="none" cap="none" strike="noStrike">
                <a:solidFill>
                  <a:srgbClr val="000000"/>
                </a:solidFill>
                <a:latin typeface="Arial"/>
                <a:ea typeface="Arial"/>
                <a:cs typeface="Arial"/>
                <a:sym typeface="Arial"/>
              </a:rPr>
              <a:t> </a:t>
            </a:r>
            <a:r>
              <a:rPr b="1" i="0" lang="es" sz="1600" u="none" cap="none" strike="noStrike">
                <a:solidFill>
                  <a:srgbClr val="000000"/>
                </a:solidFill>
                <a:latin typeface="Arial"/>
                <a:ea typeface="Arial"/>
                <a:cs typeface="Arial"/>
                <a:sym typeface="Arial"/>
              </a:rPr>
              <a:t>ALTER </a:t>
            </a:r>
            <a:r>
              <a:rPr i="0" lang="es" sz="1600" u="none" cap="none" strike="noStrike">
                <a:solidFill>
                  <a:srgbClr val="000000"/>
                </a:solidFill>
              </a:rPr>
              <a:t>y</a:t>
            </a:r>
            <a:r>
              <a:rPr b="1" i="0" lang="es" sz="1600" u="none" cap="none" strike="noStrike">
                <a:solidFill>
                  <a:srgbClr val="000000"/>
                </a:solidFill>
                <a:latin typeface="Arial"/>
                <a:ea typeface="Arial"/>
                <a:cs typeface="Arial"/>
                <a:sym typeface="Arial"/>
              </a:rPr>
              <a:t> TRUNCATE</a:t>
            </a:r>
            <a:r>
              <a:rPr b="0" i="0" lang="es" sz="1600" u="none" cap="none" strike="noStrike">
                <a:solidFill>
                  <a:srgbClr val="000000"/>
                </a:solidFill>
                <a:latin typeface="Arial"/>
                <a:ea typeface="Arial"/>
                <a:cs typeface="Arial"/>
                <a:sym typeface="Arial"/>
              </a:rPr>
              <a:t>.</a:t>
            </a:r>
            <a:br>
              <a:rPr b="0" i="0" lang="es" sz="1499" u="none" cap="none" strike="noStrike">
                <a:solidFill>
                  <a:schemeClr val="dk1"/>
                </a:solidFill>
                <a:latin typeface="Open Sans"/>
                <a:ea typeface="Open Sans"/>
                <a:cs typeface="Open Sans"/>
                <a:sym typeface="Open Sans"/>
              </a:rPr>
            </a:br>
            <a:r>
              <a:rPr b="0" i="0" lang="es" sz="1499" u="none" cap="none" strike="noStrike">
                <a:solidFill>
                  <a:schemeClr val="dk1"/>
                </a:solidFill>
                <a:latin typeface="Open Sans"/>
                <a:ea typeface="Open Sans"/>
                <a:cs typeface="Open Sans"/>
                <a:sym typeface="Open Sans"/>
              </a:rPr>
              <a:t> </a:t>
            </a:r>
            <a:r>
              <a:rPr b="0" i="0" lang="es" sz="1499" u="none" cap="none" strike="noStrike">
                <a:solidFill>
                  <a:srgbClr val="000000"/>
                </a:solidFill>
                <a:latin typeface="Open Sans"/>
                <a:ea typeface="Open Sans"/>
                <a:cs typeface="Open Sans"/>
                <a:sym typeface="Open Sans"/>
              </a:rPr>
              <a:t> </a:t>
            </a:r>
            <a:endParaRPr b="0" i="0" sz="1599" u="none" cap="none" strike="noStrike">
              <a:solidFill>
                <a:srgbClr val="000000"/>
              </a:solidFill>
              <a:latin typeface="Open Sans"/>
              <a:ea typeface="Open Sans"/>
              <a:cs typeface="Open Sans"/>
              <a:sym typeface="Open Sans"/>
            </a:endParaRPr>
          </a:p>
        </p:txBody>
      </p:sp>
      <p:sp>
        <p:nvSpPr>
          <p:cNvPr id="182" name="Google Shape;182;p58"/>
          <p:cNvSpPr txBox="1"/>
          <p:nvPr/>
        </p:nvSpPr>
        <p:spPr>
          <a:xfrm>
            <a:off x="144224" y="631262"/>
            <a:ext cx="8855551" cy="983444"/>
          </a:xfrm>
          <a:prstGeom prst="rect">
            <a:avLst/>
          </a:prstGeom>
          <a:noFill/>
          <a:ln>
            <a:noFill/>
          </a:ln>
        </p:spPr>
        <p:txBody>
          <a:bodyPr anchorCtr="0" anchor="b" bIns="91425" lIns="91425" spcFirstLastPara="1" rIns="91425" wrap="square" tIns="914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4. ¿Qué y cuáles son los comandos DDL?</a:t>
            </a:r>
            <a:endParaRPr b="1" i="0" sz="3000" u="none" cap="none" strike="noStrike">
              <a:solidFill>
                <a:srgbClr val="EC183F"/>
              </a:solidFill>
              <a:latin typeface="Rajdhani"/>
              <a:ea typeface="Rajdhani"/>
              <a:cs typeface="Rajdhani"/>
              <a:sym typeface="Rajdhan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59"/>
          <p:cNvSpPr txBox="1"/>
          <p:nvPr/>
        </p:nvSpPr>
        <p:spPr>
          <a:xfrm>
            <a:off x="144224" y="681850"/>
            <a:ext cx="8855551" cy="1100729"/>
          </a:xfrm>
          <a:prstGeom prst="rect">
            <a:avLst/>
          </a:prstGeom>
          <a:noFill/>
          <a:ln>
            <a:noFill/>
          </a:ln>
        </p:spPr>
        <p:txBody>
          <a:bodyPr anchorCtr="0" anchor="b" bIns="91425" lIns="91425" spcFirstLastPara="1" rIns="91425" wrap="square" tIns="914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5. ¿Cuál es la función principal de una clave primaria en una tabla?</a:t>
            </a:r>
            <a:endParaRPr b="1" i="0" sz="3000" u="none" cap="none" strike="noStrike">
              <a:solidFill>
                <a:srgbClr val="EC183F"/>
              </a:solidFill>
              <a:latin typeface="Rajdhani"/>
              <a:ea typeface="Rajdhani"/>
              <a:cs typeface="Rajdhani"/>
              <a:sym typeface="Rajdhan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60"/>
          <p:cNvSpPr txBox="1"/>
          <p:nvPr/>
        </p:nvSpPr>
        <p:spPr>
          <a:xfrm>
            <a:off x="378032" y="2093475"/>
            <a:ext cx="8388000" cy="769500"/>
          </a:xfrm>
          <a:prstGeom prst="rect">
            <a:avLst/>
          </a:prstGeom>
          <a:noFill/>
          <a:ln>
            <a:noFill/>
          </a:ln>
        </p:spPr>
        <p:txBody>
          <a:bodyPr anchorCtr="0" anchor="t" bIns="91425" lIns="91425" spcFirstLastPara="1" rIns="91425" wrap="square" tIns="91425">
            <a:spAutoFit/>
          </a:bodyPr>
          <a:lstStyle/>
          <a:p>
            <a:pPr indent="0" lvl="0" marL="0" marR="124968" rtl="0" algn="l">
              <a:lnSpc>
                <a:spcPct val="115000"/>
              </a:lnSpc>
              <a:spcBef>
                <a:spcPts val="1368"/>
              </a:spcBef>
              <a:spcAft>
                <a:spcPts val="0"/>
              </a:spcAft>
              <a:buClr>
                <a:srgbClr val="000000"/>
              </a:buClr>
              <a:buSzPts val="1499"/>
              <a:buFont typeface="Arial"/>
              <a:buNone/>
            </a:pPr>
            <a:r>
              <a:rPr b="0" i="0" lang="es" sz="2000" u="none" cap="none" strike="noStrike">
                <a:solidFill>
                  <a:schemeClr val="dk1"/>
                </a:solidFill>
                <a:latin typeface="Open Sans"/>
                <a:ea typeface="Open Sans"/>
                <a:cs typeface="Open Sans"/>
                <a:sym typeface="Open Sans"/>
              </a:rPr>
              <a:t>Es ser el identificador </a:t>
            </a:r>
            <a:r>
              <a:rPr lang="es" sz="2000">
                <a:solidFill>
                  <a:schemeClr val="dk1"/>
                </a:solidFill>
                <a:latin typeface="Open Sans"/>
                <a:ea typeface="Open Sans"/>
                <a:cs typeface="Open Sans"/>
                <a:sym typeface="Open Sans"/>
              </a:rPr>
              <a:t>unívoco</a:t>
            </a:r>
            <a:r>
              <a:rPr b="0" i="0" lang="es" sz="2000" u="none" cap="none" strike="noStrike">
                <a:solidFill>
                  <a:schemeClr val="dk1"/>
                </a:solidFill>
                <a:latin typeface="Open Sans"/>
                <a:ea typeface="Open Sans"/>
                <a:cs typeface="Open Sans"/>
                <a:sym typeface="Open Sans"/>
              </a:rPr>
              <a:t> de una entidad.</a:t>
            </a:r>
            <a:br>
              <a:rPr b="0" i="0" lang="es" sz="1499" u="none" cap="none" strike="noStrike">
                <a:solidFill>
                  <a:schemeClr val="dk1"/>
                </a:solidFill>
                <a:latin typeface="Open Sans"/>
                <a:ea typeface="Open Sans"/>
                <a:cs typeface="Open Sans"/>
                <a:sym typeface="Open Sans"/>
              </a:rPr>
            </a:br>
            <a:r>
              <a:rPr b="0" i="0" lang="es" sz="1499" u="none" cap="none" strike="noStrike">
                <a:solidFill>
                  <a:schemeClr val="dk1"/>
                </a:solidFill>
                <a:latin typeface="Open Sans"/>
                <a:ea typeface="Open Sans"/>
                <a:cs typeface="Open Sans"/>
                <a:sym typeface="Open Sans"/>
              </a:rPr>
              <a:t> </a:t>
            </a:r>
            <a:r>
              <a:rPr b="0" i="0" lang="es" sz="1499" u="none" cap="none" strike="noStrike">
                <a:solidFill>
                  <a:srgbClr val="000000"/>
                </a:solidFill>
                <a:latin typeface="Open Sans"/>
                <a:ea typeface="Open Sans"/>
                <a:cs typeface="Open Sans"/>
                <a:sym typeface="Open Sans"/>
              </a:rPr>
              <a:t> </a:t>
            </a:r>
            <a:endParaRPr b="0" i="0" sz="1599" u="none" cap="none" strike="noStrike">
              <a:solidFill>
                <a:srgbClr val="000000"/>
              </a:solidFill>
              <a:latin typeface="Open Sans"/>
              <a:ea typeface="Open Sans"/>
              <a:cs typeface="Open Sans"/>
              <a:sym typeface="Open Sans"/>
            </a:endParaRPr>
          </a:p>
        </p:txBody>
      </p:sp>
      <p:sp>
        <p:nvSpPr>
          <p:cNvPr id="193" name="Google Shape;193;p60"/>
          <p:cNvSpPr txBox="1"/>
          <p:nvPr/>
        </p:nvSpPr>
        <p:spPr>
          <a:xfrm>
            <a:off x="144224" y="681850"/>
            <a:ext cx="8855551" cy="1100729"/>
          </a:xfrm>
          <a:prstGeom prst="rect">
            <a:avLst/>
          </a:prstGeom>
          <a:noFill/>
          <a:ln>
            <a:noFill/>
          </a:ln>
        </p:spPr>
        <p:txBody>
          <a:bodyPr anchorCtr="0" anchor="b" bIns="91425" lIns="91425" spcFirstLastPara="1" rIns="91425" wrap="square" tIns="914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5. ¿Cuál es la función principal de una clave primaria en una tabla?</a:t>
            </a:r>
            <a:endParaRPr b="1" i="0" sz="3000" u="none" cap="none" strike="noStrike">
              <a:solidFill>
                <a:srgbClr val="EC183F"/>
              </a:solidFill>
              <a:latin typeface="Rajdhani"/>
              <a:ea typeface="Rajdhani"/>
              <a:cs typeface="Rajdhani"/>
              <a:sym typeface="Rajdhan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61"/>
          <p:cNvSpPr txBox="1"/>
          <p:nvPr/>
        </p:nvSpPr>
        <p:spPr>
          <a:xfrm>
            <a:off x="144223" y="699248"/>
            <a:ext cx="8855551" cy="619408"/>
          </a:xfrm>
          <a:prstGeom prst="rect">
            <a:avLst/>
          </a:prstGeom>
          <a:noFill/>
          <a:ln>
            <a:noFill/>
          </a:ln>
        </p:spPr>
        <p:txBody>
          <a:bodyPr anchorCtr="0" anchor="b" bIns="91425" lIns="91425" spcFirstLastPara="1" rIns="91425" wrap="square" tIns="914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6. ¿Qué son las “foreign keys” o claves foráneas?</a:t>
            </a:r>
            <a:endParaRPr b="1" i="0" sz="3000" u="none" cap="none" strike="noStrike">
              <a:solidFill>
                <a:srgbClr val="EC183F"/>
              </a:solidFill>
              <a:latin typeface="Rajdhani"/>
              <a:ea typeface="Rajdhani"/>
              <a:cs typeface="Rajdhani"/>
              <a:sym typeface="Rajdhan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62"/>
          <p:cNvSpPr txBox="1"/>
          <p:nvPr/>
        </p:nvSpPr>
        <p:spPr>
          <a:xfrm>
            <a:off x="378032" y="2093475"/>
            <a:ext cx="8387934" cy="1195810"/>
          </a:xfrm>
          <a:prstGeom prst="rect">
            <a:avLst/>
          </a:prstGeom>
          <a:noFill/>
          <a:ln>
            <a:noFill/>
          </a:ln>
        </p:spPr>
        <p:txBody>
          <a:bodyPr anchorCtr="0" anchor="t" bIns="91425" lIns="91425" spcFirstLastPara="1" rIns="91425" wrap="square" tIns="91425">
            <a:spAutoFit/>
          </a:bodyPr>
          <a:lstStyle/>
          <a:p>
            <a:pPr indent="0" lvl="0" marL="0" marR="124968" rtl="0" algn="l">
              <a:lnSpc>
                <a:spcPct val="115000"/>
              </a:lnSpc>
              <a:spcBef>
                <a:spcPts val="1368"/>
              </a:spcBef>
              <a:spcAft>
                <a:spcPts val="0"/>
              </a:spcAft>
              <a:buClr>
                <a:srgbClr val="000000"/>
              </a:buClr>
              <a:buSzPts val="1499"/>
              <a:buFont typeface="Arial"/>
              <a:buNone/>
            </a:pPr>
            <a:r>
              <a:rPr b="0" i="0" lang="es" sz="1600" u="none" cap="none" strike="noStrike">
                <a:solidFill>
                  <a:srgbClr val="000000"/>
                </a:solidFill>
                <a:latin typeface="Arial"/>
                <a:ea typeface="Arial"/>
                <a:cs typeface="Arial"/>
                <a:sym typeface="Arial"/>
              </a:rPr>
              <a:t>Las claves foráneas son campos que vinculan una tabla con la clave primaria o foránea de otra tabla</a:t>
            </a:r>
            <a:r>
              <a:rPr b="0" i="0" lang="es" sz="1600" u="none" cap="none" strike="noStrike">
                <a:solidFill>
                  <a:schemeClr val="dk1"/>
                </a:solidFill>
                <a:latin typeface="Open Sans"/>
                <a:ea typeface="Open Sans"/>
                <a:cs typeface="Open Sans"/>
                <a:sym typeface="Open Sans"/>
              </a:rPr>
              <a:t>.</a:t>
            </a:r>
            <a:br>
              <a:rPr b="0" i="0" lang="es" sz="1499" u="none" cap="none" strike="noStrike">
                <a:solidFill>
                  <a:schemeClr val="dk1"/>
                </a:solidFill>
                <a:latin typeface="Open Sans"/>
                <a:ea typeface="Open Sans"/>
                <a:cs typeface="Open Sans"/>
                <a:sym typeface="Open Sans"/>
              </a:rPr>
            </a:br>
            <a:r>
              <a:rPr b="0" i="0" lang="es" sz="1499" u="none" cap="none" strike="noStrike">
                <a:solidFill>
                  <a:schemeClr val="dk1"/>
                </a:solidFill>
                <a:latin typeface="Open Sans"/>
                <a:ea typeface="Open Sans"/>
                <a:cs typeface="Open Sans"/>
                <a:sym typeface="Open Sans"/>
              </a:rPr>
              <a:t> </a:t>
            </a:r>
            <a:r>
              <a:rPr b="0" i="0" lang="es" sz="1499" u="none" cap="none" strike="noStrike">
                <a:solidFill>
                  <a:srgbClr val="000000"/>
                </a:solidFill>
                <a:latin typeface="Open Sans"/>
                <a:ea typeface="Open Sans"/>
                <a:cs typeface="Open Sans"/>
                <a:sym typeface="Open Sans"/>
              </a:rPr>
              <a:t> </a:t>
            </a:r>
            <a:endParaRPr b="0" i="0" sz="1599" u="none" cap="none" strike="noStrike">
              <a:solidFill>
                <a:srgbClr val="000000"/>
              </a:solidFill>
              <a:latin typeface="Open Sans"/>
              <a:ea typeface="Open Sans"/>
              <a:cs typeface="Open Sans"/>
              <a:sym typeface="Open Sans"/>
            </a:endParaRPr>
          </a:p>
        </p:txBody>
      </p:sp>
      <p:sp>
        <p:nvSpPr>
          <p:cNvPr id="204" name="Google Shape;204;p62"/>
          <p:cNvSpPr txBox="1"/>
          <p:nvPr/>
        </p:nvSpPr>
        <p:spPr>
          <a:xfrm>
            <a:off x="144223" y="699248"/>
            <a:ext cx="8855551" cy="619408"/>
          </a:xfrm>
          <a:prstGeom prst="rect">
            <a:avLst/>
          </a:prstGeom>
          <a:noFill/>
          <a:ln>
            <a:noFill/>
          </a:ln>
        </p:spPr>
        <p:txBody>
          <a:bodyPr anchorCtr="0" anchor="b" bIns="91425" lIns="91425" spcFirstLastPara="1" rIns="91425" wrap="square" tIns="914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6. ¿Qué son las “foreign keys” o claves foráneas?</a:t>
            </a:r>
            <a:endParaRPr b="1" i="0" sz="3000" u="none" cap="none" strike="noStrike">
              <a:solidFill>
                <a:srgbClr val="EC183F"/>
              </a:solidFill>
              <a:latin typeface="Rajdhani"/>
              <a:ea typeface="Rajdhani"/>
              <a:cs typeface="Rajdhani"/>
              <a:sym typeface="Rajdhan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63"/>
          <p:cNvSpPr txBox="1"/>
          <p:nvPr/>
        </p:nvSpPr>
        <p:spPr>
          <a:xfrm>
            <a:off x="144224" y="675339"/>
            <a:ext cx="8855551" cy="622302"/>
          </a:xfrm>
          <a:prstGeom prst="rect">
            <a:avLst/>
          </a:prstGeom>
          <a:noFill/>
          <a:ln>
            <a:noFill/>
          </a:ln>
        </p:spPr>
        <p:txBody>
          <a:bodyPr anchorCtr="0" anchor="b" bIns="91425" lIns="91425" spcFirstLastPara="1" rIns="91425" wrap="square" tIns="914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7. ¿Cómo se agrega columnas a una tabla?</a:t>
            </a:r>
            <a:endParaRPr b="1" i="0" sz="3000" u="none" cap="none" strike="noStrike">
              <a:solidFill>
                <a:srgbClr val="EC183F"/>
              </a:solidFill>
              <a:latin typeface="Rajdhani"/>
              <a:ea typeface="Rajdhani"/>
              <a:cs typeface="Rajdhani"/>
              <a:sym typeface="Rajdhan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64"/>
          <p:cNvSpPr txBox="1"/>
          <p:nvPr/>
        </p:nvSpPr>
        <p:spPr>
          <a:xfrm>
            <a:off x="144223" y="2080028"/>
            <a:ext cx="8855551" cy="983444"/>
          </a:xfrm>
          <a:prstGeom prst="rect">
            <a:avLst/>
          </a:prstGeom>
          <a:noFill/>
          <a:ln>
            <a:noFill/>
          </a:ln>
        </p:spPr>
        <p:txBody>
          <a:bodyPr anchorCtr="0" anchor="t" bIns="91425" lIns="91425" spcFirstLastPara="1" rIns="91425" wrap="square" tIns="91425">
            <a:spAutoFit/>
          </a:bodyPr>
          <a:lstStyle/>
          <a:p>
            <a:pPr indent="0" lvl="0" marL="0" marR="124968" rtl="0" algn="ctr">
              <a:lnSpc>
                <a:spcPct val="115000"/>
              </a:lnSpc>
              <a:spcBef>
                <a:spcPts val="1368"/>
              </a:spcBef>
              <a:spcAft>
                <a:spcPts val="0"/>
              </a:spcAft>
              <a:buClr>
                <a:srgbClr val="000000"/>
              </a:buClr>
              <a:buSzPts val="1499"/>
              <a:buFont typeface="Arial"/>
              <a:buNone/>
            </a:pPr>
            <a:r>
              <a:rPr b="0" i="0" lang="es" sz="2000" u="none" cap="none" strike="noStrike">
                <a:solidFill>
                  <a:srgbClr val="FF0000"/>
                </a:solidFill>
                <a:latin typeface="Arial"/>
                <a:ea typeface="Arial"/>
                <a:cs typeface="Arial"/>
                <a:sym typeface="Arial"/>
              </a:rPr>
              <a:t>ALTER</a:t>
            </a:r>
            <a:r>
              <a:rPr b="0" i="0" lang="es" sz="2000" u="none" cap="none" strike="noStrike">
                <a:solidFill>
                  <a:srgbClr val="000000"/>
                </a:solidFill>
                <a:latin typeface="Arial"/>
                <a:ea typeface="Arial"/>
                <a:cs typeface="Arial"/>
                <a:sym typeface="Arial"/>
              </a:rPr>
              <a:t> </a:t>
            </a:r>
            <a:r>
              <a:rPr b="0" i="0" lang="es" sz="2000" u="none" cap="none" strike="noStrike">
                <a:solidFill>
                  <a:srgbClr val="FF0000"/>
                </a:solidFill>
                <a:latin typeface="Arial"/>
                <a:ea typeface="Arial"/>
                <a:cs typeface="Arial"/>
                <a:sym typeface="Arial"/>
              </a:rPr>
              <a:t>TABLE</a:t>
            </a:r>
            <a:r>
              <a:rPr b="0" i="0" lang="es" sz="2000" u="none" cap="none" strike="noStrike">
                <a:solidFill>
                  <a:srgbClr val="000000"/>
                </a:solidFill>
                <a:latin typeface="Arial"/>
                <a:ea typeface="Arial"/>
                <a:cs typeface="Arial"/>
                <a:sym typeface="Arial"/>
              </a:rPr>
              <a:t> nombre_tabla </a:t>
            </a:r>
            <a:r>
              <a:rPr b="0" i="0" lang="es" sz="2000" u="none" cap="none" strike="noStrike">
                <a:solidFill>
                  <a:srgbClr val="FF0000"/>
                </a:solidFill>
                <a:latin typeface="Arial"/>
                <a:ea typeface="Arial"/>
                <a:cs typeface="Arial"/>
                <a:sym typeface="Arial"/>
              </a:rPr>
              <a:t>ADD</a:t>
            </a:r>
            <a:r>
              <a:rPr b="0" i="0" lang="es" sz="2000" u="none" cap="none" strike="noStrike">
                <a:solidFill>
                  <a:srgbClr val="000000"/>
                </a:solidFill>
                <a:latin typeface="Arial"/>
                <a:ea typeface="Arial"/>
                <a:cs typeface="Arial"/>
                <a:sym typeface="Arial"/>
              </a:rPr>
              <a:t> nombre_columna tipoDato;</a:t>
            </a:r>
            <a:br>
              <a:rPr b="0" i="0" lang="es" sz="1499" u="none" cap="none" strike="noStrike">
                <a:solidFill>
                  <a:schemeClr val="dk1"/>
                </a:solidFill>
                <a:latin typeface="Open Sans"/>
                <a:ea typeface="Open Sans"/>
                <a:cs typeface="Open Sans"/>
                <a:sym typeface="Open Sans"/>
              </a:rPr>
            </a:br>
            <a:r>
              <a:rPr b="0" i="0" lang="es" sz="1499" u="none" cap="none" strike="noStrike">
                <a:solidFill>
                  <a:schemeClr val="dk1"/>
                </a:solidFill>
                <a:latin typeface="Open Sans"/>
                <a:ea typeface="Open Sans"/>
                <a:cs typeface="Open Sans"/>
                <a:sym typeface="Open Sans"/>
              </a:rPr>
              <a:t> </a:t>
            </a:r>
            <a:r>
              <a:rPr b="0" i="0" lang="es" sz="1499" u="none" cap="none" strike="noStrike">
                <a:solidFill>
                  <a:srgbClr val="000000"/>
                </a:solidFill>
                <a:latin typeface="Open Sans"/>
                <a:ea typeface="Open Sans"/>
                <a:cs typeface="Open Sans"/>
                <a:sym typeface="Open Sans"/>
              </a:rPr>
              <a:t> </a:t>
            </a:r>
            <a:endParaRPr b="0" i="0" sz="1599" u="none" cap="none" strike="noStrike">
              <a:solidFill>
                <a:srgbClr val="000000"/>
              </a:solidFill>
              <a:latin typeface="Open Sans"/>
              <a:ea typeface="Open Sans"/>
              <a:cs typeface="Open Sans"/>
              <a:sym typeface="Open Sans"/>
            </a:endParaRPr>
          </a:p>
        </p:txBody>
      </p:sp>
      <p:sp>
        <p:nvSpPr>
          <p:cNvPr id="215" name="Google Shape;215;p64"/>
          <p:cNvSpPr txBox="1"/>
          <p:nvPr/>
        </p:nvSpPr>
        <p:spPr>
          <a:xfrm>
            <a:off x="144224" y="675339"/>
            <a:ext cx="8855551" cy="622302"/>
          </a:xfrm>
          <a:prstGeom prst="rect">
            <a:avLst/>
          </a:prstGeom>
          <a:noFill/>
          <a:ln>
            <a:noFill/>
          </a:ln>
        </p:spPr>
        <p:txBody>
          <a:bodyPr anchorCtr="0" anchor="b" bIns="91425" lIns="91425" spcFirstLastPara="1" rIns="91425" wrap="square" tIns="914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7. ¿Cómo se agrega columnas a una tabla?</a:t>
            </a:r>
            <a:endParaRPr b="1" i="0" sz="3000" u="none" cap="none" strike="noStrike">
              <a:solidFill>
                <a:srgbClr val="EC183F"/>
              </a:solidFill>
              <a:latin typeface="Rajdhani"/>
              <a:ea typeface="Rajdhani"/>
              <a:cs typeface="Rajdhani"/>
              <a:sym typeface="Rajdhan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65"/>
          <p:cNvSpPr txBox="1"/>
          <p:nvPr/>
        </p:nvSpPr>
        <p:spPr>
          <a:xfrm>
            <a:off x="144224" y="675339"/>
            <a:ext cx="8855551" cy="622302"/>
          </a:xfrm>
          <a:prstGeom prst="rect">
            <a:avLst/>
          </a:prstGeom>
          <a:noFill/>
          <a:ln>
            <a:noFill/>
          </a:ln>
        </p:spPr>
        <p:txBody>
          <a:bodyPr anchorCtr="0" anchor="b" bIns="91425" lIns="91425" spcFirstLastPara="1" rIns="91425" wrap="square" tIns="914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8. ¿Qué es un JOIN?</a:t>
            </a:r>
            <a:endParaRPr b="1" i="0" sz="3000" u="none" cap="none" strike="noStrike">
              <a:solidFill>
                <a:srgbClr val="EC183F"/>
              </a:solidFill>
              <a:latin typeface="Rajdhani"/>
              <a:ea typeface="Rajdhani"/>
              <a:cs typeface="Rajdhani"/>
              <a:sym typeface="Rajdhan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66"/>
          <p:cNvSpPr txBox="1"/>
          <p:nvPr/>
        </p:nvSpPr>
        <p:spPr>
          <a:xfrm>
            <a:off x="144224" y="675339"/>
            <a:ext cx="8855551" cy="622302"/>
          </a:xfrm>
          <a:prstGeom prst="rect">
            <a:avLst/>
          </a:prstGeom>
          <a:noFill/>
          <a:ln>
            <a:noFill/>
          </a:ln>
        </p:spPr>
        <p:txBody>
          <a:bodyPr anchorCtr="0" anchor="b" bIns="91425" lIns="91425" spcFirstLastPara="1" rIns="91425" wrap="square" tIns="914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8. ¿Qué es un JOIN?</a:t>
            </a:r>
            <a:endParaRPr b="1" i="0" sz="3000" u="none" cap="none" strike="noStrike">
              <a:solidFill>
                <a:srgbClr val="EC183F"/>
              </a:solidFill>
              <a:latin typeface="Rajdhani"/>
              <a:ea typeface="Rajdhani"/>
              <a:cs typeface="Rajdhani"/>
              <a:sym typeface="Rajdhani"/>
            </a:endParaRPr>
          </a:p>
        </p:txBody>
      </p:sp>
      <p:sp>
        <p:nvSpPr>
          <p:cNvPr id="226" name="Google Shape;226;p66"/>
          <p:cNvSpPr txBox="1"/>
          <p:nvPr/>
        </p:nvSpPr>
        <p:spPr>
          <a:xfrm>
            <a:off x="378032" y="1715002"/>
            <a:ext cx="8387934" cy="2753159"/>
          </a:xfrm>
          <a:prstGeom prst="rect">
            <a:avLst/>
          </a:prstGeom>
          <a:noFill/>
          <a:ln>
            <a:noFill/>
          </a:ln>
        </p:spPr>
        <p:txBody>
          <a:bodyPr anchorCtr="0" anchor="t" bIns="91425" lIns="91425" spcFirstLastPara="1" rIns="91425" wrap="square" tIns="91425">
            <a:spAutoFit/>
          </a:bodyPr>
          <a:lstStyle/>
          <a:p>
            <a:pPr indent="0" lvl="0" marL="0" marR="124968" rtl="0" algn="l">
              <a:lnSpc>
                <a:spcPct val="115000"/>
              </a:lnSpc>
              <a:spcBef>
                <a:spcPts val="1368"/>
              </a:spcBef>
              <a:spcAft>
                <a:spcPts val="0"/>
              </a:spcAft>
              <a:buClr>
                <a:srgbClr val="000000"/>
              </a:buClr>
              <a:buSzPts val="1499"/>
              <a:buFont typeface="Arial"/>
              <a:buNone/>
            </a:pPr>
            <a:r>
              <a:rPr b="0" i="0" lang="es" sz="2000" u="none" cap="none" strike="noStrike">
                <a:solidFill>
                  <a:schemeClr val="dk1"/>
                </a:solidFill>
                <a:latin typeface="Open Sans"/>
                <a:ea typeface="Open Sans"/>
                <a:cs typeface="Open Sans"/>
                <a:sym typeface="Open Sans"/>
              </a:rPr>
              <a:t>Es un comando que nos permite combinar filas de dos o más tablas, basándose en una columna relacionada entre estas</a:t>
            </a:r>
            <a:br>
              <a:rPr b="0" i="0" lang="es" sz="2000" u="none" cap="none" strike="noStrike">
                <a:solidFill>
                  <a:schemeClr val="dk1"/>
                </a:solidFill>
                <a:latin typeface="Open Sans"/>
                <a:ea typeface="Open Sans"/>
                <a:cs typeface="Open Sans"/>
                <a:sym typeface="Open Sans"/>
              </a:rPr>
            </a:br>
            <a:br>
              <a:rPr b="0" i="0" lang="es" sz="2000" u="none" cap="none" strike="noStrike">
                <a:solidFill>
                  <a:schemeClr val="dk1"/>
                </a:solidFill>
                <a:latin typeface="Open Sans"/>
                <a:ea typeface="Open Sans"/>
                <a:cs typeface="Open Sans"/>
                <a:sym typeface="Open Sans"/>
              </a:rPr>
            </a:br>
            <a:r>
              <a:rPr b="0" i="0" lang="es" sz="2000" u="none" cap="none" strike="noStrike">
                <a:solidFill>
                  <a:schemeClr val="dk1"/>
                </a:solidFill>
                <a:latin typeface="Open Sans"/>
                <a:ea typeface="Open Sans"/>
                <a:cs typeface="Open Sans"/>
                <a:sym typeface="Open Sans"/>
              </a:rPr>
              <a:t>Existen 4 tipos de JOIN: INNER, LEFT, RIGHT, FULL.</a:t>
            </a:r>
            <a:br>
              <a:rPr b="0" i="0" lang="es" sz="2000" u="none" cap="none" strike="noStrike">
                <a:solidFill>
                  <a:schemeClr val="dk1"/>
                </a:solidFill>
                <a:latin typeface="Open Sans"/>
                <a:ea typeface="Open Sans"/>
                <a:cs typeface="Open Sans"/>
                <a:sym typeface="Open Sans"/>
              </a:rPr>
            </a:br>
            <a:br>
              <a:rPr b="0" i="0" lang="es" sz="2000" u="none" cap="none" strike="noStrike">
                <a:solidFill>
                  <a:schemeClr val="dk1"/>
                </a:solidFill>
                <a:latin typeface="Open Sans"/>
                <a:ea typeface="Open Sans"/>
                <a:cs typeface="Open Sans"/>
                <a:sym typeface="Open Sans"/>
              </a:rPr>
            </a:br>
            <a:r>
              <a:rPr b="0" i="0" lang="es" sz="2000" u="none" cap="none" strike="noStrike">
                <a:solidFill>
                  <a:schemeClr val="dk1"/>
                </a:solidFill>
                <a:latin typeface="Open Sans"/>
                <a:ea typeface="Open Sans"/>
                <a:cs typeface="Open Sans"/>
                <a:sym typeface="Open Sans"/>
              </a:rPr>
              <a:t>Escribir INNER JOIN o JOIN es lo mismo</a:t>
            </a:r>
            <a:br>
              <a:rPr b="0" i="0" lang="es" sz="1499" u="none" cap="none" strike="noStrike">
                <a:solidFill>
                  <a:schemeClr val="dk1"/>
                </a:solidFill>
                <a:latin typeface="Open Sans"/>
                <a:ea typeface="Open Sans"/>
                <a:cs typeface="Open Sans"/>
                <a:sym typeface="Open Sans"/>
              </a:rPr>
            </a:br>
            <a:r>
              <a:rPr b="0" i="0" lang="es" sz="1499" u="none" cap="none" strike="noStrike">
                <a:solidFill>
                  <a:schemeClr val="dk1"/>
                </a:solidFill>
                <a:latin typeface="Open Sans"/>
                <a:ea typeface="Open Sans"/>
                <a:cs typeface="Open Sans"/>
                <a:sym typeface="Open Sans"/>
              </a:rPr>
              <a:t> </a:t>
            </a:r>
            <a:r>
              <a:rPr b="0" i="0" lang="es" sz="1499" u="none" cap="none" strike="noStrike">
                <a:solidFill>
                  <a:srgbClr val="000000"/>
                </a:solidFill>
                <a:latin typeface="Open Sans"/>
                <a:ea typeface="Open Sans"/>
                <a:cs typeface="Open Sans"/>
                <a:sym typeface="Open Sans"/>
              </a:rPr>
              <a:t> </a:t>
            </a:r>
            <a:endParaRPr b="0" i="0" sz="1599" u="none" cap="none" strike="noStrike">
              <a:solidFill>
                <a:srgbClr val="000000"/>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67"/>
          <p:cNvSpPr txBox="1"/>
          <p:nvPr/>
        </p:nvSpPr>
        <p:spPr>
          <a:xfrm>
            <a:off x="144224" y="675339"/>
            <a:ext cx="8855551" cy="622302"/>
          </a:xfrm>
          <a:prstGeom prst="rect">
            <a:avLst/>
          </a:prstGeom>
          <a:noFill/>
          <a:ln>
            <a:noFill/>
          </a:ln>
        </p:spPr>
        <p:txBody>
          <a:bodyPr anchorCtr="0" anchor="b" bIns="91425" lIns="91425" spcFirstLastPara="1" rIns="91425" wrap="square" tIns="914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9. ¿Cómo cambiar el valor de un campo?</a:t>
            </a:r>
            <a:endParaRPr b="1" i="0" sz="3000" u="none" cap="none" strike="noStrike">
              <a:solidFill>
                <a:srgbClr val="EC183F"/>
              </a:solidFill>
              <a:latin typeface="Rajdhani"/>
              <a:ea typeface="Rajdhani"/>
              <a:cs typeface="Rajdhani"/>
              <a:sym typeface="Rajdhan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6"/>
          <p:cNvSpPr txBox="1"/>
          <p:nvPr>
            <p:ph type="ctrTitle"/>
          </p:nvPr>
        </p:nvSpPr>
        <p:spPr>
          <a:xfrm>
            <a:off x="311708" y="2669425"/>
            <a:ext cx="8520600" cy="2052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b="1" lang="es">
                <a:solidFill>
                  <a:srgbClr val="EC183F"/>
                </a:solidFill>
                <a:latin typeface="Rajdhani"/>
                <a:ea typeface="Rajdhani"/>
                <a:cs typeface="Rajdhani"/>
                <a:sym typeface="Rajdhani"/>
              </a:rPr>
              <a:t>¿Qué preguntas podemos esperar en una entrevista?</a:t>
            </a:r>
            <a:endParaRPr b="1">
              <a:solidFill>
                <a:srgbClr val="EC183F"/>
              </a:solidFill>
              <a:latin typeface="Rajdhani"/>
              <a:ea typeface="Rajdhani"/>
              <a:cs typeface="Rajdhani"/>
              <a:sym typeface="Rajdhani"/>
            </a:endParaRPr>
          </a:p>
        </p:txBody>
      </p:sp>
      <p:pic>
        <p:nvPicPr>
          <p:cNvPr id="138" name="Google Shape;138;p6"/>
          <p:cNvPicPr preferRelativeResize="0"/>
          <p:nvPr/>
        </p:nvPicPr>
        <p:blipFill rotWithShape="1">
          <a:blip r:embed="rId3">
            <a:alphaModFix/>
          </a:blip>
          <a:srcRect b="0" l="0" r="0" t="0"/>
          <a:stretch/>
        </p:blipFill>
        <p:spPr>
          <a:xfrm>
            <a:off x="2896550" y="425375"/>
            <a:ext cx="3549772" cy="23646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68"/>
          <p:cNvSpPr txBox="1"/>
          <p:nvPr/>
        </p:nvSpPr>
        <p:spPr>
          <a:xfrm>
            <a:off x="144224" y="675339"/>
            <a:ext cx="8855551" cy="622302"/>
          </a:xfrm>
          <a:prstGeom prst="rect">
            <a:avLst/>
          </a:prstGeom>
          <a:noFill/>
          <a:ln>
            <a:noFill/>
          </a:ln>
        </p:spPr>
        <p:txBody>
          <a:bodyPr anchorCtr="0" anchor="b" bIns="91425" lIns="91425" spcFirstLastPara="1" rIns="91425" wrap="square" tIns="914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9. ¿Cómo cambiar el valor de un campo?</a:t>
            </a:r>
            <a:endParaRPr b="1" i="0" sz="3000" u="none" cap="none" strike="noStrike">
              <a:solidFill>
                <a:srgbClr val="EC183F"/>
              </a:solidFill>
              <a:latin typeface="Rajdhani"/>
              <a:ea typeface="Rajdhani"/>
              <a:cs typeface="Rajdhani"/>
              <a:sym typeface="Rajdhani"/>
            </a:endParaRPr>
          </a:p>
        </p:txBody>
      </p:sp>
      <p:sp>
        <p:nvSpPr>
          <p:cNvPr id="237" name="Google Shape;237;p68"/>
          <p:cNvSpPr txBox="1"/>
          <p:nvPr/>
        </p:nvSpPr>
        <p:spPr>
          <a:xfrm>
            <a:off x="378032" y="1715002"/>
            <a:ext cx="8387934" cy="1691330"/>
          </a:xfrm>
          <a:prstGeom prst="rect">
            <a:avLst/>
          </a:prstGeom>
          <a:noFill/>
          <a:ln>
            <a:noFill/>
          </a:ln>
        </p:spPr>
        <p:txBody>
          <a:bodyPr anchorCtr="0" anchor="t" bIns="91425" lIns="91425" spcFirstLastPara="1" rIns="91425" wrap="square" tIns="91425">
            <a:spAutoFit/>
          </a:bodyPr>
          <a:lstStyle/>
          <a:p>
            <a:pPr indent="0" lvl="0" marL="0" marR="124968" rtl="0" algn="l">
              <a:lnSpc>
                <a:spcPct val="115000"/>
              </a:lnSpc>
              <a:spcBef>
                <a:spcPts val="1368"/>
              </a:spcBef>
              <a:spcAft>
                <a:spcPts val="0"/>
              </a:spcAft>
              <a:buClr>
                <a:srgbClr val="000000"/>
              </a:buClr>
              <a:buSzPts val="1499"/>
              <a:buFont typeface="Arial"/>
              <a:buNone/>
            </a:pPr>
            <a:r>
              <a:rPr b="0" i="0" lang="es" sz="2000" u="none" cap="none" strike="noStrike">
                <a:solidFill>
                  <a:srgbClr val="FF0000"/>
                </a:solidFill>
                <a:latin typeface="Open Sans"/>
                <a:ea typeface="Open Sans"/>
                <a:cs typeface="Open Sans"/>
                <a:sym typeface="Open Sans"/>
              </a:rPr>
              <a:t>UPDATE</a:t>
            </a:r>
            <a:r>
              <a:rPr b="0" i="0" lang="es" sz="2000" u="none" cap="none" strike="noStrike">
                <a:solidFill>
                  <a:schemeClr val="dk1"/>
                </a:solidFill>
                <a:latin typeface="Open Sans"/>
                <a:ea typeface="Open Sans"/>
                <a:cs typeface="Open Sans"/>
                <a:sym typeface="Open Sans"/>
              </a:rPr>
              <a:t> nombre_tabla </a:t>
            </a:r>
            <a:br>
              <a:rPr b="0" i="0" lang="es" sz="2000" u="none" cap="none" strike="noStrike">
                <a:solidFill>
                  <a:schemeClr val="dk1"/>
                </a:solidFill>
                <a:latin typeface="Open Sans"/>
                <a:ea typeface="Open Sans"/>
                <a:cs typeface="Open Sans"/>
                <a:sym typeface="Open Sans"/>
              </a:rPr>
            </a:br>
            <a:r>
              <a:rPr b="0" i="0" lang="es" sz="2000" u="none" cap="none" strike="noStrike">
                <a:solidFill>
                  <a:srgbClr val="FF0000"/>
                </a:solidFill>
                <a:latin typeface="Open Sans"/>
                <a:ea typeface="Open Sans"/>
                <a:cs typeface="Open Sans"/>
                <a:sym typeface="Open Sans"/>
              </a:rPr>
              <a:t>SET</a:t>
            </a:r>
            <a:r>
              <a:rPr b="0" i="0" lang="es" sz="2000" u="none" cap="none" strike="noStrike">
                <a:solidFill>
                  <a:schemeClr val="dk1"/>
                </a:solidFill>
                <a:latin typeface="Open Sans"/>
                <a:ea typeface="Open Sans"/>
                <a:cs typeface="Open Sans"/>
                <a:sym typeface="Open Sans"/>
              </a:rPr>
              <a:t> nombre_columna = nuevo_valor </a:t>
            </a:r>
            <a:br>
              <a:rPr b="0" i="0" lang="es" sz="2000" u="none" cap="none" strike="noStrike">
                <a:solidFill>
                  <a:schemeClr val="dk1"/>
                </a:solidFill>
                <a:latin typeface="Open Sans"/>
                <a:ea typeface="Open Sans"/>
                <a:cs typeface="Open Sans"/>
                <a:sym typeface="Open Sans"/>
              </a:rPr>
            </a:br>
            <a:r>
              <a:rPr b="0" i="0" lang="es" sz="2000" u="none" cap="none" strike="noStrike">
                <a:solidFill>
                  <a:srgbClr val="FF0000"/>
                </a:solidFill>
                <a:latin typeface="Open Sans"/>
                <a:ea typeface="Open Sans"/>
                <a:cs typeface="Open Sans"/>
                <a:sym typeface="Open Sans"/>
              </a:rPr>
              <a:t>WHERE</a:t>
            </a:r>
            <a:r>
              <a:rPr b="0" i="0" lang="es" sz="2000" u="none" cap="none" strike="noStrike">
                <a:solidFill>
                  <a:schemeClr val="dk1"/>
                </a:solidFill>
                <a:latin typeface="Open Sans"/>
                <a:ea typeface="Open Sans"/>
                <a:cs typeface="Open Sans"/>
                <a:sym typeface="Open Sans"/>
              </a:rPr>
              <a:t> condición</a:t>
            </a:r>
            <a:br>
              <a:rPr b="0" i="0" lang="es" sz="1499" u="none" cap="none" strike="noStrike">
                <a:solidFill>
                  <a:schemeClr val="dk1"/>
                </a:solidFill>
                <a:latin typeface="Open Sans"/>
                <a:ea typeface="Open Sans"/>
                <a:cs typeface="Open Sans"/>
                <a:sym typeface="Open Sans"/>
              </a:rPr>
            </a:br>
            <a:r>
              <a:rPr b="0" i="0" lang="es" sz="1499" u="none" cap="none" strike="noStrike">
                <a:solidFill>
                  <a:schemeClr val="dk1"/>
                </a:solidFill>
                <a:latin typeface="Open Sans"/>
                <a:ea typeface="Open Sans"/>
                <a:cs typeface="Open Sans"/>
                <a:sym typeface="Open Sans"/>
              </a:rPr>
              <a:t> </a:t>
            </a:r>
            <a:r>
              <a:rPr b="0" i="0" lang="es" sz="1499" u="none" cap="none" strike="noStrike">
                <a:solidFill>
                  <a:srgbClr val="000000"/>
                </a:solidFill>
                <a:latin typeface="Open Sans"/>
                <a:ea typeface="Open Sans"/>
                <a:cs typeface="Open Sans"/>
                <a:sym typeface="Open Sans"/>
              </a:rPr>
              <a:t> </a:t>
            </a:r>
            <a:endParaRPr b="0" i="0" sz="1599" u="none" cap="none" strike="noStrike">
              <a:solidFill>
                <a:srgbClr val="000000"/>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69"/>
          <p:cNvSpPr txBox="1"/>
          <p:nvPr/>
        </p:nvSpPr>
        <p:spPr>
          <a:xfrm>
            <a:off x="144224" y="675339"/>
            <a:ext cx="8855551" cy="622302"/>
          </a:xfrm>
          <a:prstGeom prst="rect">
            <a:avLst/>
          </a:prstGeom>
          <a:noFill/>
          <a:ln>
            <a:noFill/>
          </a:ln>
        </p:spPr>
        <p:txBody>
          <a:bodyPr anchorCtr="0" anchor="b" bIns="91425" lIns="91425" spcFirstLastPara="1" rIns="91425" wrap="square" tIns="914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10. ¿Cómo puede obtener la fecha y la hora actual?</a:t>
            </a:r>
            <a:endParaRPr b="1" i="0" sz="3000" u="none" cap="none" strike="noStrike">
              <a:solidFill>
                <a:srgbClr val="EC183F"/>
              </a:solidFill>
              <a:latin typeface="Rajdhani"/>
              <a:ea typeface="Rajdhani"/>
              <a:cs typeface="Rajdhani"/>
              <a:sym typeface="Rajdhan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70"/>
          <p:cNvSpPr txBox="1"/>
          <p:nvPr/>
        </p:nvSpPr>
        <p:spPr>
          <a:xfrm>
            <a:off x="144224" y="675339"/>
            <a:ext cx="8855551" cy="622302"/>
          </a:xfrm>
          <a:prstGeom prst="rect">
            <a:avLst/>
          </a:prstGeom>
          <a:noFill/>
          <a:ln>
            <a:noFill/>
          </a:ln>
        </p:spPr>
        <p:txBody>
          <a:bodyPr anchorCtr="0" anchor="b" bIns="91425" lIns="91425" spcFirstLastPara="1" rIns="91425" wrap="square" tIns="914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10. ¿Cómo puede obtener la fecha y la hora actual?</a:t>
            </a:r>
            <a:endParaRPr b="1" i="0" sz="3000" u="none" cap="none" strike="noStrike">
              <a:solidFill>
                <a:srgbClr val="EC183F"/>
              </a:solidFill>
              <a:latin typeface="Rajdhani"/>
              <a:ea typeface="Rajdhani"/>
              <a:cs typeface="Rajdhani"/>
              <a:sym typeface="Rajdhani"/>
            </a:endParaRPr>
          </a:p>
        </p:txBody>
      </p:sp>
      <p:sp>
        <p:nvSpPr>
          <p:cNvPr id="248" name="Google Shape;248;p70"/>
          <p:cNvSpPr txBox="1"/>
          <p:nvPr/>
        </p:nvSpPr>
        <p:spPr>
          <a:xfrm>
            <a:off x="378032" y="1715002"/>
            <a:ext cx="8388000" cy="946200"/>
          </a:xfrm>
          <a:prstGeom prst="rect">
            <a:avLst/>
          </a:prstGeom>
          <a:noFill/>
          <a:ln>
            <a:noFill/>
          </a:ln>
        </p:spPr>
        <p:txBody>
          <a:bodyPr anchorCtr="0" anchor="t" bIns="91425" lIns="91425" spcFirstLastPara="1" rIns="91425" wrap="square" tIns="91425">
            <a:spAutoFit/>
          </a:bodyPr>
          <a:lstStyle/>
          <a:p>
            <a:pPr indent="0" lvl="0" marL="0" marR="124968" rtl="0" algn="l">
              <a:lnSpc>
                <a:spcPct val="115000"/>
              </a:lnSpc>
              <a:spcBef>
                <a:spcPts val="1368"/>
              </a:spcBef>
              <a:spcAft>
                <a:spcPts val="0"/>
              </a:spcAft>
              <a:buClr>
                <a:srgbClr val="000000"/>
              </a:buClr>
              <a:buSzPts val="1499"/>
              <a:buFont typeface="Arial"/>
              <a:buNone/>
            </a:pPr>
            <a:r>
              <a:rPr b="0" i="0" lang="es" sz="1499" u="none" cap="none" strike="noStrike">
                <a:solidFill>
                  <a:schemeClr val="dk1"/>
                </a:solidFill>
                <a:latin typeface="Open Sans"/>
                <a:ea typeface="Open Sans"/>
                <a:cs typeface="Open Sans"/>
                <a:sym typeface="Open Sans"/>
              </a:rPr>
              <a:t>Con la </a:t>
            </a:r>
            <a:r>
              <a:rPr lang="es" sz="1499">
                <a:solidFill>
                  <a:schemeClr val="dk1"/>
                </a:solidFill>
                <a:latin typeface="Open Sans"/>
                <a:ea typeface="Open Sans"/>
                <a:cs typeface="Open Sans"/>
                <a:sym typeface="Open Sans"/>
              </a:rPr>
              <a:t>función</a:t>
            </a:r>
            <a:r>
              <a:rPr b="0" i="0" lang="es" sz="1499" u="none" cap="none" strike="noStrike">
                <a:solidFill>
                  <a:schemeClr val="dk1"/>
                </a:solidFill>
                <a:latin typeface="Open Sans"/>
                <a:ea typeface="Open Sans"/>
                <a:cs typeface="Open Sans"/>
                <a:sym typeface="Open Sans"/>
              </a:rPr>
              <a:t> NOW() podemos obtener la fecha y hora actual (es decir de cuando se </a:t>
            </a:r>
            <a:r>
              <a:rPr lang="es" sz="1499">
                <a:solidFill>
                  <a:schemeClr val="dk1"/>
                </a:solidFill>
                <a:latin typeface="Open Sans"/>
                <a:ea typeface="Open Sans"/>
                <a:cs typeface="Open Sans"/>
                <a:sym typeface="Open Sans"/>
              </a:rPr>
              <a:t>ejecutó</a:t>
            </a:r>
            <a:r>
              <a:rPr b="0" i="0" lang="es" sz="1499" u="none" cap="none" strike="noStrike">
                <a:solidFill>
                  <a:schemeClr val="dk1"/>
                </a:solidFill>
                <a:latin typeface="Open Sans"/>
                <a:ea typeface="Open Sans"/>
                <a:cs typeface="Open Sans"/>
                <a:sym typeface="Open Sans"/>
              </a:rPr>
              <a:t> esta </a:t>
            </a:r>
            <a:r>
              <a:rPr lang="es" sz="1499">
                <a:solidFill>
                  <a:schemeClr val="dk1"/>
                </a:solidFill>
                <a:latin typeface="Open Sans"/>
                <a:ea typeface="Open Sans"/>
                <a:cs typeface="Open Sans"/>
                <a:sym typeface="Open Sans"/>
              </a:rPr>
              <a:t>función</a:t>
            </a:r>
            <a:r>
              <a:rPr b="0" i="0" lang="es" sz="1499" u="none" cap="none" strike="noStrike">
                <a:solidFill>
                  <a:schemeClr val="dk1"/>
                </a:solidFill>
                <a:latin typeface="Open Sans"/>
                <a:ea typeface="Open Sans"/>
                <a:cs typeface="Open Sans"/>
                <a:sym typeface="Open Sans"/>
              </a:rPr>
              <a:t>) con el siguiente formato </a:t>
            </a:r>
            <a:r>
              <a:rPr b="1" i="0" lang="es" sz="1499" u="none" cap="none" strike="noStrike">
                <a:solidFill>
                  <a:schemeClr val="dk1"/>
                </a:solidFill>
                <a:latin typeface="Open Sans"/>
                <a:ea typeface="Open Sans"/>
                <a:cs typeface="Open Sans"/>
                <a:sym typeface="Open Sans"/>
              </a:rPr>
              <a:t>YYY-MM-DD HH:MM:SS</a:t>
            </a:r>
            <a:br>
              <a:rPr b="1" i="0" lang="es" sz="1499" u="none" cap="none" strike="noStrike">
                <a:solidFill>
                  <a:schemeClr val="dk1"/>
                </a:solidFill>
                <a:latin typeface="Open Sans"/>
                <a:ea typeface="Open Sans"/>
                <a:cs typeface="Open Sans"/>
                <a:sym typeface="Open Sans"/>
              </a:rPr>
            </a:br>
            <a:r>
              <a:rPr b="0" i="0" lang="es" sz="1499" u="none" cap="none" strike="noStrike">
                <a:solidFill>
                  <a:schemeClr val="dk1"/>
                </a:solidFill>
                <a:latin typeface="Open Sans"/>
                <a:ea typeface="Open Sans"/>
                <a:cs typeface="Open Sans"/>
                <a:sym typeface="Open Sans"/>
              </a:rPr>
              <a:t> </a:t>
            </a:r>
            <a:r>
              <a:rPr b="0" i="0" lang="es" sz="1499" u="none" cap="none" strike="noStrike">
                <a:solidFill>
                  <a:srgbClr val="000000"/>
                </a:solidFill>
                <a:latin typeface="Open Sans"/>
                <a:ea typeface="Open Sans"/>
                <a:cs typeface="Open Sans"/>
                <a:sym typeface="Open Sans"/>
              </a:rPr>
              <a:t> </a:t>
            </a:r>
            <a:endParaRPr b="0" i="0" sz="1599" u="none" cap="none" strike="noStrike">
              <a:solidFill>
                <a:srgbClr val="000000"/>
              </a:solidFill>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252" name="Shape 252"/>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51"/>
          <p:cNvSpPr txBox="1"/>
          <p:nvPr/>
        </p:nvSpPr>
        <p:spPr>
          <a:xfrm>
            <a:off x="144223" y="782425"/>
            <a:ext cx="8855551" cy="567075"/>
          </a:xfrm>
          <a:prstGeom prst="rect">
            <a:avLst/>
          </a:prstGeom>
          <a:noFill/>
          <a:ln>
            <a:noFill/>
          </a:ln>
        </p:spPr>
        <p:txBody>
          <a:bodyPr anchorCtr="0" anchor="b" bIns="91425" lIns="91425" spcFirstLastPara="1" rIns="91425" wrap="square" tIns="914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1. ¿Qué es SQL?</a:t>
            </a:r>
            <a:endParaRPr b="1" i="0" sz="3000" u="none" cap="none" strike="noStrike">
              <a:solidFill>
                <a:srgbClr val="EC183F"/>
              </a:solidFill>
              <a:latin typeface="Rajdhani"/>
              <a:ea typeface="Rajdhani"/>
              <a:cs typeface="Rajdhani"/>
              <a:sym typeface="Rajdhan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52"/>
          <p:cNvSpPr txBox="1"/>
          <p:nvPr/>
        </p:nvSpPr>
        <p:spPr>
          <a:xfrm>
            <a:off x="352985" y="1820282"/>
            <a:ext cx="8438029" cy="2222245"/>
          </a:xfrm>
          <a:prstGeom prst="rect">
            <a:avLst/>
          </a:prstGeom>
          <a:noFill/>
          <a:ln>
            <a:noFill/>
          </a:ln>
        </p:spPr>
        <p:txBody>
          <a:bodyPr anchorCtr="0" anchor="t" bIns="91425" lIns="91425" spcFirstLastPara="1" rIns="91425" wrap="square" tIns="91425">
            <a:spAutoFit/>
          </a:bodyPr>
          <a:lstStyle/>
          <a:p>
            <a:pPr indent="0" lvl="0" marL="0" marR="124968" rtl="0" algn="l">
              <a:lnSpc>
                <a:spcPct val="115000"/>
              </a:lnSpc>
              <a:spcBef>
                <a:spcPts val="1368"/>
              </a:spcBef>
              <a:spcAft>
                <a:spcPts val="0"/>
              </a:spcAft>
              <a:buClr>
                <a:srgbClr val="000000"/>
              </a:buClr>
              <a:buSzPts val="1499"/>
              <a:buFont typeface="Arial"/>
              <a:buNone/>
            </a:pPr>
            <a:r>
              <a:rPr b="1" i="0" lang="es" sz="1800" u="none" cap="none" strike="noStrike">
                <a:solidFill>
                  <a:srgbClr val="000000"/>
                </a:solidFill>
                <a:latin typeface="Arial"/>
                <a:ea typeface="Arial"/>
                <a:cs typeface="Arial"/>
                <a:sym typeface="Arial"/>
              </a:rPr>
              <a:t>SQL</a:t>
            </a:r>
            <a:r>
              <a:rPr b="0" i="0" lang="es" sz="1800" u="none" cap="none" strike="noStrike">
                <a:solidFill>
                  <a:srgbClr val="000000"/>
                </a:solidFill>
                <a:latin typeface="Arial"/>
                <a:ea typeface="Arial"/>
                <a:cs typeface="Arial"/>
                <a:sym typeface="Arial"/>
              </a:rPr>
              <a:t> significa lenguaje de consulta estructurada, del inglés </a:t>
            </a:r>
            <a:r>
              <a:rPr b="0" i="1" lang="es" sz="1800" u="none" cap="none" strike="noStrike">
                <a:solidFill>
                  <a:srgbClr val="000000"/>
                </a:solidFill>
                <a:latin typeface="Arial"/>
                <a:ea typeface="Arial"/>
                <a:cs typeface="Arial"/>
                <a:sym typeface="Arial"/>
              </a:rPr>
              <a:t>Structured Query Language</a:t>
            </a:r>
            <a:r>
              <a:rPr b="0" i="0" lang="es" sz="1800" u="none" cap="none" strike="noStrike">
                <a:solidFill>
                  <a:srgbClr val="000000"/>
                </a:solidFill>
                <a:latin typeface="Arial"/>
                <a:ea typeface="Arial"/>
                <a:cs typeface="Arial"/>
                <a:sym typeface="Arial"/>
              </a:rPr>
              <a:t>. Es principalmente un lenguaje de gestión de bases de datos. En sí mismo, no es en realidad un lenguaje de programación, pero sus fundamentos lo podrían convertir en un lenguaje de codificación legítimo - por eso la mayoría de las personas se refieren a este como “</a:t>
            </a:r>
            <a:r>
              <a:rPr b="0" i="1" lang="es" sz="1800" u="none" cap="none" strike="noStrike">
                <a:solidFill>
                  <a:srgbClr val="000000"/>
                </a:solidFill>
                <a:latin typeface="Arial"/>
                <a:ea typeface="Arial"/>
                <a:cs typeface="Arial"/>
                <a:sym typeface="Arial"/>
              </a:rPr>
              <a:t>lenguaje de programación”</a:t>
            </a:r>
            <a:br>
              <a:rPr b="0" i="0" lang="es" sz="1499" u="none" cap="none" strike="noStrike">
                <a:solidFill>
                  <a:schemeClr val="dk1"/>
                </a:solidFill>
                <a:latin typeface="Open Sans"/>
                <a:ea typeface="Open Sans"/>
                <a:cs typeface="Open Sans"/>
                <a:sym typeface="Open Sans"/>
              </a:rPr>
            </a:br>
            <a:r>
              <a:rPr b="0" i="0" lang="es" sz="1499" u="none" cap="none" strike="noStrike">
                <a:solidFill>
                  <a:schemeClr val="dk1"/>
                </a:solidFill>
                <a:latin typeface="Open Sans"/>
                <a:ea typeface="Open Sans"/>
                <a:cs typeface="Open Sans"/>
                <a:sym typeface="Open Sans"/>
              </a:rPr>
              <a:t> </a:t>
            </a:r>
            <a:r>
              <a:rPr b="0" i="0" lang="es" sz="1499" u="none" cap="none" strike="noStrike">
                <a:solidFill>
                  <a:srgbClr val="000000"/>
                </a:solidFill>
                <a:latin typeface="Open Sans"/>
                <a:ea typeface="Open Sans"/>
                <a:cs typeface="Open Sans"/>
                <a:sym typeface="Open Sans"/>
              </a:rPr>
              <a:t> </a:t>
            </a:r>
            <a:endParaRPr b="0" i="0" sz="1599" u="none" cap="none" strike="noStrike">
              <a:solidFill>
                <a:srgbClr val="000000"/>
              </a:solidFill>
              <a:latin typeface="Open Sans"/>
              <a:ea typeface="Open Sans"/>
              <a:cs typeface="Open Sans"/>
              <a:sym typeface="Open Sans"/>
            </a:endParaRPr>
          </a:p>
        </p:txBody>
      </p:sp>
      <p:sp>
        <p:nvSpPr>
          <p:cNvPr id="149" name="Google Shape;149;p52"/>
          <p:cNvSpPr txBox="1"/>
          <p:nvPr/>
        </p:nvSpPr>
        <p:spPr>
          <a:xfrm>
            <a:off x="144223" y="782425"/>
            <a:ext cx="8855551" cy="567075"/>
          </a:xfrm>
          <a:prstGeom prst="rect">
            <a:avLst/>
          </a:prstGeom>
          <a:noFill/>
          <a:ln>
            <a:noFill/>
          </a:ln>
        </p:spPr>
        <p:txBody>
          <a:bodyPr anchorCtr="0" anchor="b" bIns="91425" lIns="91425" spcFirstLastPara="1" rIns="91425" wrap="square" tIns="914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1. ¿Qué es SQL?</a:t>
            </a:r>
            <a:endParaRPr b="1" i="0" sz="3000" u="none" cap="none" strike="noStrike">
              <a:solidFill>
                <a:srgbClr val="EC183F"/>
              </a:solidFill>
              <a:latin typeface="Rajdhani"/>
              <a:ea typeface="Rajdhani"/>
              <a:cs typeface="Rajdhani"/>
              <a:sym typeface="Rajdhan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53"/>
          <p:cNvSpPr txBox="1"/>
          <p:nvPr/>
        </p:nvSpPr>
        <p:spPr>
          <a:xfrm>
            <a:off x="144224" y="631262"/>
            <a:ext cx="8855551" cy="983444"/>
          </a:xfrm>
          <a:prstGeom prst="rect">
            <a:avLst/>
          </a:prstGeom>
          <a:noFill/>
          <a:ln>
            <a:noFill/>
          </a:ln>
        </p:spPr>
        <p:txBody>
          <a:bodyPr anchorCtr="0" anchor="b" bIns="91425" lIns="91425" spcFirstLastPara="1" rIns="91425" wrap="square" tIns="914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2. ¿Cómo se seleccionan todos los registros de la tabla?</a:t>
            </a:r>
            <a:endParaRPr b="1" i="0" sz="3000" u="none" cap="none" strike="noStrike">
              <a:solidFill>
                <a:srgbClr val="EC183F"/>
              </a:solidFill>
              <a:latin typeface="Rajdhani"/>
              <a:ea typeface="Rajdhani"/>
              <a:cs typeface="Rajdhani"/>
              <a:sym typeface="Rajdhan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54"/>
          <p:cNvSpPr txBox="1"/>
          <p:nvPr/>
        </p:nvSpPr>
        <p:spPr>
          <a:xfrm>
            <a:off x="144224" y="631262"/>
            <a:ext cx="8855551" cy="983444"/>
          </a:xfrm>
          <a:prstGeom prst="rect">
            <a:avLst/>
          </a:prstGeom>
          <a:noFill/>
          <a:ln>
            <a:noFill/>
          </a:ln>
        </p:spPr>
        <p:txBody>
          <a:bodyPr anchorCtr="0" anchor="b" bIns="91425" lIns="91425" spcFirstLastPara="1" rIns="91425" wrap="square" tIns="914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2. ¿Cómo se seleccionan todos los registros de la tabla?</a:t>
            </a:r>
            <a:endParaRPr b="1" i="0" sz="3000" u="none" cap="none" strike="noStrike">
              <a:solidFill>
                <a:srgbClr val="EC183F"/>
              </a:solidFill>
              <a:latin typeface="Rajdhani"/>
              <a:ea typeface="Rajdhani"/>
              <a:cs typeface="Rajdhani"/>
              <a:sym typeface="Rajdhani"/>
            </a:endParaRPr>
          </a:p>
        </p:txBody>
      </p:sp>
      <p:sp>
        <p:nvSpPr>
          <p:cNvPr id="160" name="Google Shape;160;p54"/>
          <p:cNvSpPr txBox="1"/>
          <p:nvPr/>
        </p:nvSpPr>
        <p:spPr>
          <a:xfrm>
            <a:off x="2570550" y="2080028"/>
            <a:ext cx="4002898" cy="983444"/>
          </a:xfrm>
          <a:prstGeom prst="rect">
            <a:avLst/>
          </a:prstGeom>
          <a:noFill/>
          <a:ln>
            <a:noFill/>
          </a:ln>
        </p:spPr>
        <p:txBody>
          <a:bodyPr anchorCtr="0" anchor="t" bIns="91425" lIns="91425" spcFirstLastPara="1" rIns="91425" wrap="square" tIns="91425">
            <a:spAutoFit/>
          </a:bodyPr>
          <a:lstStyle/>
          <a:p>
            <a:pPr indent="0" lvl="0" marL="0" marR="124968" rtl="0" algn="ctr">
              <a:lnSpc>
                <a:spcPct val="115000"/>
              </a:lnSpc>
              <a:spcBef>
                <a:spcPts val="1368"/>
              </a:spcBef>
              <a:spcAft>
                <a:spcPts val="0"/>
              </a:spcAft>
              <a:buClr>
                <a:srgbClr val="000000"/>
              </a:buClr>
              <a:buSzPts val="1499"/>
              <a:buFont typeface="Arial"/>
              <a:buNone/>
            </a:pPr>
            <a:r>
              <a:rPr b="0" i="0" lang="es" sz="2000" u="none" cap="none" strike="noStrike">
                <a:solidFill>
                  <a:srgbClr val="FF0000"/>
                </a:solidFill>
                <a:latin typeface="Arial"/>
                <a:ea typeface="Arial"/>
                <a:cs typeface="Arial"/>
                <a:sym typeface="Arial"/>
              </a:rPr>
              <a:t>SELECT</a:t>
            </a:r>
            <a:r>
              <a:rPr b="0" i="0" lang="es" sz="2000" u="none" cap="none" strike="noStrike">
                <a:solidFill>
                  <a:srgbClr val="000000"/>
                </a:solidFill>
                <a:latin typeface="Arial"/>
                <a:ea typeface="Arial"/>
                <a:cs typeface="Arial"/>
                <a:sym typeface="Arial"/>
              </a:rPr>
              <a:t> * </a:t>
            </a:r>
            <a:r>
              <a:rPr b="0" i="0" lang="es" sz="2000" u="none" cap="none" strike="noStrike">
                <a:solidFill>
                  <a:srgbClr val="FF0000"/>
                </a:solidFill>
                <a:latin typeface="Arial"/>
                <a:ea typeface="Arial"/>
                <a:cs typeface="Arial"/>
                <a:sym typeface="Arial"/>
              </a:rPr>
              <a:t>FROM</a:t>
            </a:r>
            <a:r>
              <a:rPr b="0" i="0" lang="es" sz="2000" u="none" cap="none" strike="noStrike">
                <a:solidFill>
                  <a:srgbClr val="000000"/>
                </a:solidFill>
                <a:latin typeface="Arial"/>
                <a:ea typeface="Arial"/>
                <a:cs typeface="Arial"/>
                <a:sym typeface="Arial"/>
              </a:rPr>
              <a:t> nombre_tabla;</a:t>
            </a:r>
            <a:br>
              <a:rPr b="0" i="0" lang="es" sz="1499" u="none" cap="none" strike="noStrike">
                <a:solidFill>
                  <a:schemeClr val="dk1"/>
                </a:solidFill>
                <a:latin typeface="Open Sans"/>
                <a:ea typeface="Open Sans"/>
                <a:cs typeface="Open Sans"/>
                <a:sym typeface="Open Sans"/>
              </a:rPr>
            </a:br>
            <a:r>
              <a:rPr b="0" i="0" lang="es" sz="1499" u="none" cap="none" strike="noStrike">
                <a:solidFill>
                  <a:schemeClr val="dk1"/>
                </a:solidFill>
                <a:latin typeface="Open Sans"/>
                <a:ea typeface="Open Sans"/>
                <a:cs typeface="Open Sans"/>
                <a:sym typeface="Open Sans"/>
              </a:rPr>
              <a:t> </a:t>
            </a:r>
            <a:r>
              <a:rPr b="0" i="0" lang="es" sz="1499" u="none" cap="none" strike="noStrike">
                <a:solidFill>
                  <a:srgbClr val="000000"/>
                </a:solidFill>
                <a:latin typeface="Open Sans"/>
                <a:ea typeface="Open Sans"/>
                <a:cs typeface="Open Sans"/>
                <a:sym typeface="Open Sans"/>
              </a:rPr>
              <a:t> </a:t>
            </a:r>
            <a:endParaRPr b="0" i="0" sz="1599" u="none" cap="none" strike="noStrike">
              <a:solidFill>
                <a:srgbClr val="000000"/>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55"/>
          <p:cNvSpPr txBox="1"/>
          <p:nvPr/>
        </p:nvSpPr>
        <p:spPr>
          <a:xfrm>
            <a:off x="144224" y="631262"/>
            <a:ext cx="8855551" cy="983444"/>
          </a:xfrm>
          <a:prstGeom prst="rect">
            <a:avLst/>
          </a:prstGeom>
          <a:noFill/>
          <a:ln>
            <a:noFill/>
          </a:ln>
        </p:spPr>
        <p:txBody>
          <a:bodyPr anchorCtr="0" anchor="b" bIns="91425" lIns="91425" spcFirstLastPara="1" rIns="91425" wrap="square" tIns="914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3. ¿Qué y cuáles son los comandos DML?</a:t>
            </a:r>
            <a:endParaRPr b="1" i="0" sz="3000" u="none" cap="none" strike="noStrike">
              <a:solidFill>
                <a:srgbClr val="EC183F"/>
              </a:solidFill>
              <a:latin typeface="Rajdhani"/>
              <a:ea typeface="Rajdhani"/>
              <a:cs typeface="Rajdhani"/>
              <a:sym typeface="Rajdhan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56"/>
          <p:cNvSpPr txBox="1"/>
          <p:nvPr/>
        </p:nvSpPr>
        <p:spPr>
          <a:xfrm>
            <a:off x="376518" y="1832268"/>
            <a:ext cx="8623200" cy="1831500"/>
          </a:xfrm>
          <a:prstGeom prst="rect">
            <a:avLst/>
          </a:prstGeom>
          <a:noFill/>
          <a:ln>
            <a:noFill/>
          </a:ln>
        </p:spPr>
        <p:txBody>
          <a:bodyPr anchorCtr="0" anchor="t" bIns="91425" lIns="91425" spcFirstLastPara="1" rIns="91425" wrap="square" tIns="91425">
            <a:spAutoFit/>
          </a:bodyPr>
          <a:lstStyle/>
          <a:p>
            <a:pPr indent="0" lvl="0" marL="0" marR="124968" rtl="0" algn="l">
              <a:lnSpc>
                <a:spcPct val="115000"/>
              </a:lnSpc>
              <a:spcBef>
                <a:spcPts val="1368"/>
              </a:spcBef>
              <a:spcAft>
                <a:spcPts val="0"/>
              </a:spcAft>
              <a:buClr>
                <a:srgbClr val="000000"/>
              </a:buClr>
              <a:buSzPts val="1499"/>
              <a:buFont typeface="Arial"/>
              <a:buNone/>
            </a:pPr>
            <a:r>
              <a:rPr b="1" i="0" lang="es" sz="1600" u="none" cap="none" strike="noStrike">
                <a:solidFill>
                  <a:srgbClr val="000000"/>
                </a:solidFill>
                <a:latin typeface="Arial"/>
                <a:ea typeface="Arial"/>
                <a:cs typeface="Arial"/>
                <a:sym typeface="Arial"/>
              </a:rPr>
              <a:t>Lenguaje de Manipulación de Datos (DML):</a:t>
            </a:r>
            <a:r>
              <a:rPr b="0" i="0" lang="es" sz="1600" u="none" cap="none" strike="noStrike">
                <a:solidFill>
                  <a:srgbClr val="000000"/>
                </a:solidFill>
                <a:latin typeface="Arial"/>
                <a:ea typeface="Arial"/>
                <a:cs typeface="Arial"/>
                <a:sym typeface="Arial"/>
              </a:rPr>
              <a:t> son sentencias para la consulta, actualización y borrado de datos. Es decir, se utilizan para realizar consultas y modificaciones sobre los registros almacenados dentro de cada una de las tablas.</a:t>
            </a:r>
            <a:br>
              <a:rPr b="0" i="0" lang="es" sz="1600" u="none" cap="none" strike="noStrike">
                <a:solidFill>
                  <a:srgbClr val="000000"/>
                </a:solidFill>
                <a:latin typeface="Arial"/>
                <a:ea typeface="Arial"/>
                <a:cs typeface="Arial"/>
                <a:sym typeface="Arial"/>
              </a:rPr>
            </a:br>
            <a:br>
              <a:rPr b="0" i="0" lang="es" sz="1600" u="none" cap="none" strike="noStrike">
                <a:solidFill>
                  <a:srgbClr val="000000"/>
                </a:solidFill>
                <a:latin typeface="Arial"/>
                <a:ea typeface="Arial"/>
                <a:cs typeface="Arial"/>
                <a:sym typeface="Arial"/>
              </a:rPr>
            </a:br>
            <a:r>
              <a:rPr b="0" i="0" lang="es" sz="1600" u="none" cap="none" strike="noStrike">
                <a:solidFill>
                  <a:srgbClr val="000000"/>
                </a:solidFill>
                <a:latin typeface="Arial"/>
                <a:ea typeface="Arial"/>
                <a:cs typeface="Arial"/>
                <a:sym typeface="Arial"/>
              </a:rPr>
              <a:t>Estos son: </a:t>
            </a:r>
            <a:r>
              <a:rPr b="1" i="0" lang="es" sz="1600" u="none" cap="none" strike="noStrike">
                <a:solidFill>
                  <a:srgbClr val="000000"/>
                </a:solidFill>
              </a:rPr>
              <a:t>SELECT</a:t>
            </a:r>
            <a:r>
              <a:rPr b="0" i="0" lang="es" sz="1600" u="none" cap="none" strike="noStrike">
                <a:solidFill>
                  <a:srgbClr val="000000"/>
                </a:solidFill>
                <a:latin typeface="Arial"/>
                <a:ea typeface="Arial"/>
                <a:cs typeface="Arial"/>
                <a:sym typeface="Arial"/>
              </a:rPr>
              <a:t>, </a:t>
            </a:r>
            <a:r>
              <a:rPr b="1" i="0" lang="es" sz="1600" u="none" cap="none" strike="noStrike">
                <a:solidFill>
                  <a:srgbClr val="000000"/>
                </a:solidFill>
                <a:latin typeface="Arial"/>
                <a:ea typeface="Arial"/>
                <a:cs typeface="Arial"/>
                <a:sym typeface="Arial"/>
              </a:rPr>
              <a:t>INSERT</a:t>
            </a:r>
            <a:r>
              <a:rPr b="0" i="0" lang="es" sz="1600" u="none" cap="none" strike="noStrike">
                <a:solidFill>
                  <a:srgbClr val="000000"/>
                </a:solidFill>
                <a:latin typeface="Arial"/>
                <a:ea typeface="Arial"/>
                <a:cs typeface="Arial"/>
                <a:sym typeface="Arial"/>
              </a:rPr>
              <a:t>, </a:t>
            </a:r>
            <a:r>
              <a:rPr b="1" i="0" lang="es" sz="1600" u="none" cap="none" strike="noStrike">
                <a:solidFill>
                  <a:srgbClr val="000000"/>
                </a:solidFill>
                <a:latin typeface="Arial"/>
                <a:ea typeface="Arial"/>
                <a:cs typeface="Arial"/>
                <a:sym typeface="Arial"/>
              </a:rPr>
              <a:t>UPDATE</a:t>
            </a:r>
            <a:r>
              <a:rPr b="0" i="0" lang="es" sz="1600" u="none" cap="none" strike="noStrike">
                <a:solidFill>
                  <a:srgbClr val="000000"/>
                </a:solidFill>
                <a:latin typeface="Arial"/>
                <a:ea typeface="Arial"/>
                <a:cs typeface="Arial"/>
                <a:sym typeface="Arial"/>
              </a:rPr>
              <a:t> y </a:t>
            </a:r>
            <a:r>
              <a:rPr b="1" i="0" lang="es" sz="1600" u="none" cap="none" strike="noStrike">
                <a:solidFill>
                  <a:srgbClr val="000000"/>
                </a:solidFill>
                <a:latin typeface="Arial"/>
                <a:ea typeface="Arial"/>
                <a:cs typeface="Arial"/>
                <a:sym typeface="Arial"/>
              </a:rPr>
              <a:t>DELETE</a:t>
            </a:r>
            <a:r>
              <a:rPr b="0" i="0" lang="es" sz="1600" u="none" cap="none" strike="noStrike">
                <a:solidFill>
                  <a:srgbClr val="000000"/>
                </a:solidFill>
                <a:latin typeface="Arial"/>
                <a:ea typeface="Arial"/>
                <a:cs typeface="Arial"/>
                <a:sym typeface="Arial"/>
              </a:rPr>
              <a:t>.</a:t>
            </a:r>
            <a:br>
              <a:rPr b="0" i="0" lang="es" sz="1499" u="none" cap="none" strike="noStrike">
                <a:solidFill>
                  <a:schemeClr val="dk1"/>
                </a:solidFill>
                <a:latin typeface="Open Sans"/>
                <a:ea typeface="Open Sans"/>
                <a:cs typeface="Open Sans"/>
                <a:sym typeface="Open Sans"/>
              </a:rPr>
            </a:br>
            <a:r>
              <a:rPr b="0" i="0" lang="es" sz="1499" u="none" cap="none" strike="noStrike">
                <a:solidFill>
                  <a:schemeClr val="dk1"/>
                </a:solidFill>
                <a:latin typeface="Open Sans"/>
                <a:ea typeface="Open Sans"/>
                <a:cs typeface="Open Sans"/>
                <a:sym typeface="Open Sans"/>
              </a:rPr>
              <a:t> </a:t>
            </a:r>
            <a:r>
              <a:rPr b="0" i="0" lang="es" sz="1499" u="none" cap="none" strike="noStrike">
                <a:solidFill>
                  <a:srgbClr val="000000"/>
                </a:solidFill>
                <a:latin typeface="Open Sans"/>
                <a:ea typeface="Open Sans"/>
                <a:cs typeface="Open Sans"/>
                <a:sym typeface="Open Sans"/>
              </a:rPr>
              <a:t> </a:t>
            </a:r>
            <a:endParaRPr b="0" i="0" sz="1599" u="none" cap="none" strike="noStrike">
              <a:solidFill>
                <a:srgbClr val="000000"/>
              </a:solidFill>
              <a:latin typeface="Open Sans"/>
              <a:ea typeface="Open Sans"/>
              <a:cs typeface="Open Sans"/>
              <a:sym typeface="Open Sans"/>
            </a:endParaRPr>
          </a:p>
        </p:txBody>
      </p:sp>
      <p:sp>
        <p:nvSpPr>
          <p:cNvPr id="171" name="Google Shape;171;p56"/>
          <p:cNvSpPr txBox="1"/>
          <p:nvPr/>
        </p:nvSpPr>
        <p:spPr>
          <a:xfrm>
            <a:off x="144224" y="631262"/>
            <a:ext cx="8855551" cy="983444"/>
          </a:xfrm>
          <a:prstGeom prst="rect">
            <a:avLst/>
          </a:prstGeom>
          <a:noFill/>
          <a:ln>
            <a:noFill/>
          </a:ln>
        </p:spPr>
        <p:txBody>
          <a:bodyPr anchorCtr="0" anchor="b" bIns="91425" lIns="91425" spcFirstLastPara="1" rIns="91425" wrap="square" tIns="914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3. ¿Qué y cuáles son los comandos DML?</a:t>
            </a:r>
            <a:endParaRPr b="1" i="0" sz="3000" u="none" cap="none" strike="noStrike">
              <a:solidFill>
                <a:srgbClr val="EC183F"/>
              </a:solidFill>
              <a:latin typeface="Rajdhani"/>
              <a:ea typeface="Rajdhani"/>
              <a:cs typeface="Rajdhani"/>
              <a:sym typeface="Rajdhan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57"/>
          <p:cNvSpPr txBox="1"/>
          <p:nvPr/>
        </p:nvSpPr>
        <p:spPr>
          <a:xfrm>
            <a:off x="144224" y="631262"/>
            <a:ext cx="8855551" cy="983444"/>
          </a:xfrm>
          <a:prstGeom prst="rect">
            <a:avLst/>
          </a:prstGeom>
          <a:noFill/>
          <a:ln>
            <a:noFill/>
          </a:ln>
        </p:spPr>
        <p:txBody>
          <a:bodyPr anchorCtr="0" anchor="b" bIns="91425" lIns="91425" spcFirstLastPara="1" rIns="91425" wrap="square" tIns="914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4. ¿Qué y cuáles son los comandos DDL?</a:t>
            </a:r>
            <a:endParaRPr b="1" i="0" sz="3000" u="none" cap="none" strike="noStrike">
              <a:solidFill>
                <a:srgbClr val="EC183F"/>
              </a:solidFill>
              <a:latin typeface="Rajdhani"/>
              <a:ea typeface="Rajdhani"/>
              <a:cs typeface="Rajdhani"/>
              <a:sym typeface="Rajdhan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