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5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8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20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52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83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7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4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56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65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65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2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32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90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51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8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4515-897A-4EEE-92CE-B66CBA4F2FB4}" type="datetimeFigureOut">
              <a:rPr lang="pt-BR" smtClean="0"/>
              <a:t>14/06/2017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098EEA-0339-4B10-ACA9-B688786A1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53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Chuveiro e Vaso Sanitário Inteligentes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Maitê </a:t>
            </a:r>
            <a:r>
              <a:rPr lang="pt-BR" dirty="0" err="1" smtClean="0"/>
              <a:t>Thomazi</a:t>
            </a:r>
            <a:r>
              <a:rPr lang="pt-BR" dirty="0" smtClean="0"/>
              <a:t> Manenti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0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61" y="1361401"/>
            <a:ext cx="5568839" cy="52776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Chuveiro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439" y="1825625"/>
            <a:ext cx="10515600" cy="4351338"/>
          </a:xfrm>
        </p:spPr>
        <p:txBody>
          <a:bodyPr/>
          <a:lstStyle/>
          <a:p>
            <a:r>
              <a:rPr lang="pt-BR" dirty="0" smtClean="0"/>
              <a:t>Seleção de tempo</a:t>
            </a:r>
            <a:endParaRPr lang="pt-BR" dirty="0" smtClean="0"/>
          </a:p>
          <a:p>
            <a:r>
              <a:rPr lang="pt-BR" dirty="0" smtClean="0"/>
              <a:t>Seleção da </a:t>
            </a:r>
            <a:r>
              <a:rPr lang="pt-BR" dirty="0" smtClean="0"/>
              <a:t>temperatura da água.</a:t>
            </a:r>
          </a:p>
          <a:p>
            <a:r>
              <a:rPr lang="pt-BR" dirty="0" smtClean="0"/>
              <a:t>Desligamento automático do chuveiro.</a:t>
            </a:r>
            <a:endParaRPr lang="pt-BR" dirty="0" smtClean="0"/>
          </a:p>
          <a:p>
            <a:r>
              <a:rPr lang="pt-BR" dirty="0" smtClean="0"/>
              <a:t>Acionamento de </a:t>
            </a:r>
            <a:r>
              <a:rPr lang="pt-BR" dirty="0" err="1" smtClean="0"/>
              <a:t>buzzer</a:t>
            </a:r>
            <a:r>
              <a:rPr lang="pt-BR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46" y="2895396"/>
            <a:ext cx="7798045" cy="37501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Vaso sanitário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744" y="1838504"/>
            <a:ext cx="10515600" cy="4351338"/>
          </a:xfrm>
        </p:spPr>
        <p:txBody>
          <a:bodyPr/>
          <a:lstStyle/>
          <a:p>
            <a:r>
              <a:rPr lang="pt-BR" dirty="0" smtClean="0"/>
              <a:t>Fechamento da </a:t>
            </a:r>
            <a:r>
              <a:rPr lang="pt-BR" dirty="0" smtClean="0"/>
              <a:t>tampa do vaso </a:t>
            </a:r>
            <a:r>
              <a:rPr lang="pt-BR" dirty="0" smtClean="0"/>
              <a:t>automático.</a:t>
            </a:r>
          </a:p>
          <a:p>
            <a:r>
              <a:rPr lang="pt-BR" dirty="0" smtClean="0"/>
              <a:t>Acionamento da descarga automaticamente</a:t>
            </a:r>
            <a:r>
              <a:rPr lang="pt-BR" dirty="0"/>
              <a:t> </a:t>
            </a:r>
            <a:r>
              <a:rPr lang="pt-BR" dirty="0" smtClean="0"/>
              <a:t>por 10s.</a:t>
            </a:r>
          </a:p>
          <a:p>
            <a:r>
              <a:rPr lang="pt-BR" dirty="0" smtClean="0"/>
              <a:t>Reutilização da água da pia.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9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49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Cacho</vt:lpstr>
      <vt:lpstr>Chuveiro e Vaso Sanitário Inteligentes </vt:lpstr>
      <vt:lpstr>Chuveiro</vt:lpstr>
      <vt:lpstr>Vaso sanitário </vt:lpstr>
    </vt:vector>
  </TitlesOfParts>
  <Company>Maite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Chuveiro e Vaso Sanitário </dc:title>
  <dc:creator>Maitê Manenti</dc:creator>
  <cp:lastModifiedBy>Maitê Manenti</cp:lastModifiedBy>
  <cp:revision>6</cp:revision>
  <dcterms:created xsi:type="dcterms:W3CDTF">2017-06-12T05:10:12Z</dcterms:created>
  <dcterms:modified xsi:type="dcterms:W3CDTF">2017-06-14T15:48:31Z</dcterms:modified>
</cp:coreProperties>
</file>