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fbd46b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fbd46b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5439182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5439182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fbd46b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fbd46b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25a0448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25a0448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a5439182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a5439182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5439182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5439182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for stages 1 and 2 upto EDA and Data Engineering done.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125a0448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125a0448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e0cc59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4e0cc59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25a0448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25a0448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fbd46b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fbd46b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125a0448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125a0448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4fbd46b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4fbd46b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25a0448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25a0448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25a0448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125a0448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125a04487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125a0448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125a04487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125a04487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125a0448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125a0448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e0cc59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e0cc5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25a0448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25a0448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5439182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a5439182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fbd46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fbd46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25a0448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25a0448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5439182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5439182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a5439182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a5439182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6.jpg"/><Relationship Id="rId5" Type="http://schemas.openxmlformats.org/officeDocument/2006/relationships/image" Target="../media/image8.jpg"/><Relationship Id="rId6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urkayavci/fraud-detection-on-bank-paymen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F0F6"/>
            </a:gs>
            <a:gs pos="100000">
              <a:srgbClr val="70A4D5"/>
            </a:gs>
          </a:gsLst>
          <a:lin ang="16200038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8450" y="73275"/>
            <a:ext cx="8627100" cy="10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Fraud Detection For Banking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Impact"/>
                <a:ea typeface="Impact"/>
                <a:cs typeface="Impact"/>
                <a:sym typeface="Impact"/>
              </a:rPr>
              <a:t>Sample Guys</a:t>
            </a:r>
            <a:endParaRPr sz="41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51" y="1362700"/>
            <a:ext cx="5668774" cy="34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75" y="428625"/>
            <a:ext cx="666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24975"/>
            <a:ext cx="4666075" cy="3749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075" y="839150"/>
            <a:ext cx="4477925" cy="221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5" y="477725"/>
            <a:ext cx="4849999" cy="389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900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</a:rPr>
              <a:t>We started with analysing our dataset and found that there was no missing data. We checked the details of the fraud transactions and the </a:t>
            </a:r>
            <a:r>
              <a:rPr lang="en" sz="1660">
                <a:solidFill>
                  <a:schemeClr val="dk1"/>
                </a:solidFill>
              </a:rPr>
              <a:t>correlation</a:t>
            </a:r>
            <a:r>
              <a:rPr lang="en" sz="1660">
                <a:solidFill>
                  <a:schemeClr val="dk1"/>
                </a:solidFill>
              </a:rPr>
              <a:t> with different features like age, gender etc. </a:t>
            </a:r>
            <a:endParaRPr sz="166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chemeClr val="dk1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80"/>
              <a:buChar char="○"/>
            </a:pPr>
            <a:r>
              <a:rPr lang="en" sz="1580">
                <a:solidFill>
                  <a:schemeClr val="dk1"/>
                </a:solidFill>
              </a:rPr>
              <a:t>A</a:t>
            </a:r>
            <a:r>
              <a:rPr lang="en" sz="1580">
                <a:solidFill>
                  <a:schemeClr val="dk1"/>
                </a:solidFill>
              </a:rPr>
              <a:t>ge wise analysis showed that, the number of transaction and the number of fraud transactions were more in age group 2 that is 26-35.</a:t>
            </a:r>
            <a:endParaRPr sz="158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80">
              <a:solidFill>
                <a:schemeClr val="dk1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80"/>
              <a:buChar char="○"/>
            </a:pPr>
            <a:r>
              <a:rPr lang="en" sz="1580">
                <a:solidFill>
                  <a:schemeClr val="dk1"/>
                </a:solidFill>
              </a:rPr>
              <a:t>Gender wise analysis revealed that the number of transactions were more in female category, E and U category being negligible</a:t>
            </a:r>
            <a:endParaRPr sz="158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80">
              <a:solidFill>
                <a:schemeClr val="dk1"/>
              </a:solidFill>
            </a:endParaRPr>
          </a:p>
          <a:p>
            <a:pPr indent="-334010" lvl="0" marL="45720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</a:rPr>
              <a:t>The two largest categories (es_transportation and es_food) have absolutely no fraud. Another pattern emerged was higher amount transactions has higher possibility of fraud.</a:t>
            </a:r>
            <a:endParaRPr sz="13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31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Data Engineering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885850"/>
            <a:ext cx="85206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756" lvl="0" marL="4572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88"/>
              <a:buChar char="●"/>
            </a:pPr>
            <a:r>
              <a:rPr lang="en" sz="1687">
                <a:solidFill>
                  <a:schemeClr val="dk1"/>
                </a:solidFill>
              </a:rPr>
              <a:t>EDA and advanced EDA with Data cleaning and feature engineering were done. </a:t>
            </a:r>
            <a:endParaRPr sz="1687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87">
                <a:solidFill>
                  <a:schemeClr val="dk1"/>
                </a:solidFill>
              </a:rPr>
              <a:t>One-hot encoding was done for ‘category’ feature as it was not numerical. Dimensions of the features were reduced.</a:t>
            </a:r>
            <a:endParaRPr sz="1687">
              <a:solidFill>
                <a:schemeClr val="dk1"/>
              </a:solidFill>
            </a:endParaRPr>
          </a:p>
          <a:p>
            <a:pPr indent="-335756" lvl="0" marL="4572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88"/>
              <a:buChar char="●"/>
            </a:pPr>
            <a:r>
              <a:rPr lang="en" sz="1687">
                <a:solidFill>
                  <a:schemeClr val="dk1"/>
                </a:solidFill>
              </a:rPr>
              <a:t>Irrelevant features were dropped:</a:t>
            </a:r>
            <a:endParaRPr sz="1687">
              <a:solidFill>
                <a:schemeClr val="dk1"/>
              </a:solidFill>
            </a:endParaRPr>
          </a:p>
          <a:p>
            <a:pPr indent="-31194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13"/>
              <a:buChar char="○"/>
            </a:pPr>
            <a:r>
              <a:rPr lang="en" sz="1312">
                <a:solidFill>
                  <a:schemeClr val="dk1"/>
                </a:solidFill>
              </a:rPr>
              <a:t>    </a:t>
            </a:r>
            <a:r>
              <a:rPr lang="en" sz="1412">
                <a:solidFill>
                  <a:schemeClr val="dk1"/>
                </a:solidFill>
              </a:rPr>
              <a:t>'step' - as there are only 20 repetitions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'customer' - everybody can be a victim.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'age' - no obvious correlation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'gender' - no obvious correlation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'zipMerchant' - same value for all entries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'zipcodeOri'  - same value for all entries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'merchant' - not a good indicator, </a:t>
            </a:r>
            <a:endParaRPr sz="14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SzPts val="688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124650" y="87900"/>
            <a:ext cx="8894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before EDA and Data Engineering</a:t>
            </a:r>
            <a:endParaRPr sz="2400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1500"/>
            <a:ext cx="8839202" cy="2082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69425"/>
            <a:ext cx="9143997" cy="129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0" y="271532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Data ready for Machine Learning after EDA and Data Engineering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The Machine Learning Model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41263"/>
            <a:ext cx="8991601" cy="306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Machine Learning Model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401925"/>
            <a:ext cx="8520600" cy="1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you will go over the following: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Neural Networks Model which comes under Deep Learning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features of the model are amount of the transactions and the categories which different </a:t>
            </a:r>
            <a:r>
              <a:rPr lang="en"/>
              <a:t>transaction</a:t>
            </a:r>
            <a:r>
              <a:rPr lang="en"/>
              <a:t> fall into and label for the model is to predict which is fraud or not.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reason you chose this ML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this model compares to other </a:t>
            </a:r>
            <a:r>
              <a:rPr lang="en"/>
              <a:t>ML models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445650" y="3305200"/>
            <a:ext cx="53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For example: regression, classification, or clustering.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566125" y="720550"/>
            <a:ext cx="734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Results of Neural Network Model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299800" y="1665575"/>
            <a:ext cx="8511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Total Fraud Cases: 118929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Likely Fraud: 1692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Actual Fraud: 1134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This Model Is Able To Predict </a:t>
            </a:r>
            <a:r>
              <a:rPr b="1" lang="en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0.95 %</a:t>
            </a: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 Of Fraud With An Accuracy Of </a:t>
            </a:r>
            <a:r>
              <a:rPr b="1" lang="en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67.02%</a:t>
            </a:r>
            <a:endParaRPr b="1"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47874" y="3370175"/>
            <a:ext cx="17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Maitha Alshaali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Information Security Analyst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55913" y="3370175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Nafitha Najeeb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Finance Specialist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163" y="1877225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662213" y="3478025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Dominique Duclayan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59063" y="3370175"/>
            <a:ext cx="182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Hergen Meyer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 Development Director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12" y="1866338"/>
            <a:ext cx="1199250" cy="141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7587" l="0" r="0" t="0"/>
          <a:stretch/>
        </p:blipFill>
        <p:spPr>
          <a:xfrm>
            <a:off x="1015250" y="1818150"/>
            <a:ext cx="1199251" cy="141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2225" y="1828575"/>
            <a:ext cx="1389074" cy="138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720525" y="291625"/>
            <a:ext cx="734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 of Neural Network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Machine Learning Analysis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/>
              <a:t> Machine Learning Analysis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you will talk about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final metrics of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you trained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hyperparameters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improvements that could be made the score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Conclusion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Conclusion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you will talk about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 u="sng"/>
              <a:t>top 3</a:t>
            </a:r>
            <a:r>
              <a:rPr lang="en"/>
              <a:t> challenges you faced in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 u="sng"/>
              <a:t>top 3</a:t>
            </a:r>
            <a:r>
              <a:rPr lang="en"/>
              <a:t> lessons you learned in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 steps for your data science career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comments you’d like to add!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Any Questions from Audience?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4288"/>
            <a:ext cx="9144003" cy="375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Problem Definition: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In this project, we are detecting fraudulent transactions from the Banksim dataset.</a:t>
            </a:r>
            <a:endParaRPr b="1" sz="2577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738950"/>
            <a:ext cx="85206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AutoNum type="arabicPeriod"/>
            </a:pPr>
            <a:r>
              <a:rPr lang="en" sz="1825">
                <a:solidFill>
                  <a:schemeClr val="dk1"/>
                </a:solidFill>
              </a:rPr>
              <a:t>The Data Science Project we have selected deals with detecting fraudulent transactions and applying Machine Learning Model.</a:t>
            </a:r>
            <a:endParaRPr sz="182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5"/>
              <a:buAutoNum type="arabicPeriod"/>
            </a:pPr>
            <a:r>
              <a:rPr lang="en" sz="1825">
                <a:solidFill>
                  <a:schemeClr val="dk1"/>
                </a:solidFill>
              </a:rPr>
              <a:t>The source of the data is: </a:t>
            </a:r>
            <a:r>
              <a:rPr lang="en" sz="1825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https://www.kaggle.com/turkayavci/fraud-detection-on-bank-payments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5"/>
              <a:buAutoNum type="arabicPeriod"/>
            </a:pPr>
            <a:r>
              <a:rPr lang="en" sz="1825">
                <a:solidFill>
                  <a:schemeClr val="dk1"/>
                </a:solidFill>
              </a:rPr>
              <a:t>The </a:t>
            </a:r>
            <a:r>
              <a:rPr lang="en" sz="1825">
                <a:solidFill>
                  <a:schemeClr val="dk1"/>
                </a:solidFill>
              </a:rPr>
              <a:t>dataset consists of payments from various customers made in different time periods and with different amounts.</a:t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75" y="511700"/>
            <a:ext cx="6367800" cy="443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75" y="770000"/>
            <a:ext cx="6658424" cy="42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130243" y="120075"/>
            <a:ext cx="66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Percentage of amount of normal and fraud transactions</a:t>
            </a:r>
            <a:endParaRPr b="1" sz="1800">
              <a:solidFill>
                <a:srgbClr val="980000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355300" y="1029325"/>
            <a:ext cx="13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Fraud =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Normal =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49125" y="219800"/>
            <a:ext cx="8631300" cy="47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2. Exploratory Data Analysis</a:t>
            </a:r>
            <a:endParaRPr sz="2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/>
              <a:t>The Dataset has 9 feature columns and a target column. </a:t>
            </a:r>
            <a:endParaRPr sz="1879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/>
              <a:t>Feature Descriptions:</a:t>
            </a:r>
            <a:endParaRPr sz="18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8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280"/>
              <a:t>S</a:t>
            </a:r>
            <a:r>
              <a:rPr lang="en" sz="1779"/>
              <a:t>tep: This feature represents the day from the start of simulation. It has 180 steps so simulation ran for virtually 6 months.</a:t>
            </a:r>
            <a:endParaRPr sz="17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Customer: This feature represents the customer id</a:t>
            </a:r>
            <a:endParaRPr sz="1779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zipCodeOrigin: The zip code of origin/source.</a:t>
            </a:r>
            <a:endParaRPr sz="1779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Merchant: The merchant's id</a:t>
            </a:r>
            <a:endParaRPr sz="1779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zipMerchant: The merchant's zip code</a:t>
            </a:r>
            <a:endParaRPr sz="17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586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	</a:t>
            </a:r>
            <a:r>
              <a:rPr lang="en" sz="1600">
                <a:solidFill>
                  <a:schemeClr val="dk1"/>
                </a:solidFill>
              </a:rPr>
              <a:t>Age: Categorized age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0: &lt;= 18,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1: 19-25,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2: 26-35,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3: 36-45,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4: 46:55,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5: 56:65,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6: &gt; 65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U: Unknown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	Gender: Gender for customer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 : Enterprise,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F: Female,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M: Male,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U: Unknown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	Category: Category of the purchase.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	Amount: Amount of the purchase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Fraud: Target variable which shows if the transaction fraudulent(1) or benign(0)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603600" y="-1342725"/>
            <a:ext cx="5132675" cy="79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