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Employee Salary Prediction Using ML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Maithilee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Kadam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— SITCOE </a:t>
            </a:r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Yadrav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— CSE Department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2208" y="1109807"/>
            <a:ext cx="11029615" cy="326028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larger datasets across industries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more features like experience, certifications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Deploying on cloud platforms for broader accessibility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visualization dashboards for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8817" y="1654605"/>
            <a:ext cx="57492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Datasets for Salary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Repository: GitHub Link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1192" y="1389887"/>
            <a:ext cx="966008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data-driven world, predicting employee salaries based on multiple factors is critical for HR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lack real-time interactive prediction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of salary trends is time-consuming and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smart web-based solution that predicts salaries using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addresses this gap with a machine learning model deployed using a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Pandas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</a:p>
          <a:p>
            <a:pPr lvl="1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pPr lvl="1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Library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handling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Web UI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811063"/>
            <a:ext cx="81099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employee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Random Forest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with historical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model 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user inputs (age, education,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and display salary on the web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download results as CSV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0" y="1476453"/>
            <a:ext cx="6120488" cy="4727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1" y="1209167"/>
            <a:ext cx="5522272" cy="55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84" y="777575"/>
            <a:ext cx="5786024" cy="5466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215" y="726406"/>
            <a:ext cx="5944550" cy="55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7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5" y="847808"/>
            <a:ext cx="6340531" cy="5211770"/>
          </a:xfrm>
          <a:prstGeom prst="rect">
            <a:avLst/>
          </a:prstGeom>
        </p:spPr>
      </p:pic>
      <p:pic>
        <p:nvPicPr>
          <p:cNvPr id="4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75" y="1116893"/>
            <a:ext cx="459264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570199"/>
            <a:ext cx="93083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accurate salary prediction using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tool for HR &amp; employers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easy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performs efficiently on encoded dataset with Random Forest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c0fa2617-96bd-425d-8578-e93563fe37c5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9162bd5b-4ed9-4da3-b376-05204580ba3f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51</TotalTime>
  <Words>298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Employee Salary Prediction Using ML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40</cp:revision>
  <dcterms:created xsi:type="dcterms:W3CDTF">2021-05-26T16:50:10Z</dcterms:created>
  <dcterms:modified xsi:type="dcterms:W3CDTF">2025-07-21T13:25:24Z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