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070"/>
            <a:ext cx="12192000" cy="6962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02345" y="2688590"/>
            <a:ext cx="3402965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BB01B-EFA3-E6D3-C357-969B1F680C62}"/>
              </a:ext>
            </a:extLst>
          </p:cNvPr>
          <p:cNvSpPr txBox="1"/>
          <p:nvPr/>
        </p:nvSpPr>
        <p:spPr>
          <a:xfrm>
            <a:off x="1562581" y="4792448"/>
            <a:ext cx="8310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Presenter: </a:t>
            </a:r>
            <a:r>
              <a:rPr lang="en-IN" sz="3200" dirty="0" err="1">
                <a:solidFill>
                  <a:schemeClr val="bg1"/>
                </a:solidFill>
              </a:rPr>
              <a:t>Akshay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 err="1">
                <a:solidFill>
                  <a:schemeClr val="bg1"/>
                </a:solidFill>
              </a:rPr>
              <a:t>Daydar</a:t>
            </a:r>
            <a:endParaRPr lang="en-IN" sz="3200" dirty="0">
              <a:solidFill>
                <a:schemeClr val="bg1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Interdisciplinary Research Scholar (ME &amp; CSE)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([1,2,3,4])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X.view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   # When X is contiguous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X.reshape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(2,2) # Independent of contiguity of X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Concatenation: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X1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([2,4]), X2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([2,3])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Z1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((X1, X2), dim=0), Z2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torch.cat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(X1, X2, dim=1)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torch.tensor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([1,2,3])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T.permute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(0,2,1) 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T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T.unsqueeze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(0)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66077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4. Tensor Reshaping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5F880F2-7927-2910-0580-46EED5F3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28065" y="1659890"/>
            <a:ext cx="42722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1. Tensor </a:t>
            </a:r>
            <a:r>
              <a:rPr lang="en-US" sz="2800" dirty="0" err="1"/>
              <a:t>Intitalization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2. Tensor </a:t>
            </a:r>
            <a:r>
              <a:rPr lang="en-US" sz="2800" dirty="0" err="1"/>
              <a:t>Maths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3. Tensor </a:t>
            </a:r>
            <a:r>
              <a:rPr lang="en-US" sz="2800" dirty="0">
                <a:sym typeface="+mn-ea"/>
              </a:rPr>
              <a:t>Indexing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4. Tensor Reshaping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41668" y="1011708"/>
            <a:ext cx="10708664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/>
              <a:t>Dynamic Computation Graphs</a:t>
            </a:r>
            <a:r>
              <a:rPr lang="en-IN" sz="2400" dirty="0"/>
              <a:t> – Build networks on the fly.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Pythonic</a:t>
            </a:r>
            <a:r>
              <a:rPr lang="en-IN" sz="2400" dirty="0"/>
              <a:t> – Easy to learn and implement.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Extensive Community Support</a:t>
            </a:r>
            <a:r>
              <a:rPr lang="en-IN" sz="2400" dirty="0"/>
              <a:t> – Strong community contributions and resources.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Research to Production</a:t>
            </a:r>
            <a:r>
              <a:rPr lang="en-IN" sz="2400" dirty="0"/>
              <a:t> – </a:t>
            </a:r>
            <a:r>
              <a:rPr lang="en-IN" sz="2400" dirty="0" err="1"/>
              <a:t>PyTorch</a:t>
            </a:r>
            <a:r>
              <a:rPr lang="en-IN" sz="2400" dirty="0"/>
              <a:t> serves both research purposes and production-level deployment.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Seamless GPU Support</a:t>
            </a:r>
            <a:r>
              <a:rPr lang="en-IN" sz="2400" dirty="0"/>
              <a:t> – Simplifies GPU-based computation.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" y="226695"/>
            <a:ext cx="1219200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8325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1270" y="1716405"/>
            <a:ext cx="12192635" cy="10147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</a:rPr>
              <a:t>torch_tensor = torch.tensor([[1,2,3],[4,5,6]], dtype = torch.float32, device = device, requires_grad = True)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1054100"/>
            <a:ext cx="12192000" cy="5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device = "cuda" if torch.cuda.is_available() else "cpu"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-635" y="273113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Other methods for torch tensor declaration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35" y="325056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torch.empty((2,2)), 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torch.rand((2,2))= torch.empty((2,2)).uniform_(0,1), 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torch.ones((2,2)),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torch.zeros((2,2)), 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torch.eye((2,2)) = torch.diag(torch.ones((2,2))), 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torch.arange(start=0,end=5, step=1), 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X = torch.linspace(start=0.1, end=1, steps=10)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/>
        </p:nvSpPr>
        <p:spPr>
          <a:xfrm>
            <a:off x="635" y="85407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Datatype conversion in torch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0" y="1329055"/>
            <a:ext cx="12192000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torch.empty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((5,5)), #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int-32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X.bool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binary form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X.short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int-16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X.long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int-64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X.half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float-16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X.float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float-32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X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X.double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()          # Convert into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dtype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float-64</a:t>
            </a:r>
          </a:p>
        </p:txBody>
      </p:sp>
      <p:sp>
        <p:nvSpPr>
          <p:cNvPr id="4" name="Title 5"/>
          <p:cNvSpPr>
            <a:spLocks noGrp="1"/>
          </p:cNvSpPr>
          <p:nvPr/>
        </p:nvSpPr>
        <p:spPr>
          <a:xfrm>
            <a:off x="67310" y="4566285"/>
            <a:ext cx="12192000" cy="55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/>
            <a:r>
              <a:rPr lang="en-US" sz="2400"/>
              <a:t>Torch to array conversion and vise-versa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35" y="5031740"/>
            <a:ext cx="12192000" cy="1476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np.zeros((6,6))     # Declare numpy array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torch.from_numpy(X) # Convert to torch tensor</a:t>
            </a:r>
          </a:p>
          <a:p>
            <a:pPr algn="l">
              <a:lnSpc>
                <a:spcPct val="15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 = X.numpy()           # Convert to numpy array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35" y="593725"/>
            <a:ext cx="391160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1. Tensor Intialization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69DC22F8-D244-44DF-E742-FB3645BCCA8B}"/>
              </a:ext>
            </a:extLst>
          </p:cNvPr>
          <p:cNvSpPr txBox="1">
            <a:spLocks/>
          </p:cNvSpPr>
          <p:nvPr/>
        </p:nvSpPr>
        <p:spPr>
          <a:xfrm>
            <a:off x="-1270" y="40640"/>
            <a:ext cx="12190730" cy="55118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35" y="1666240"/>
            <a:ext cx="12192000" cy="4399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Addition: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+ X2  = torch.add(X1, X2)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Inplace operation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--&gt; X2 += X1 or X2._add(X1) 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Subraction: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X1 - X2 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Division: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torch.true_divide( X1, X2) 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Exponential: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X1.pow(2) = X1 ** 2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Comparision: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Z = X1&gt;0, X2&gt;X1, X2&lt;X1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179F8FE-9ABC-B4A5-90C1-811FEC6E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torch.tensor([1,2,3]), X2 = torch.tensor([4,5,6])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Metrix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torch.mm(X1, X2) = X1.mm(X2)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Element-wise Multiplication: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X1 * X2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Dot product: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torch.dot(X1, X2)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 Metrix Multiplication: </a:t>
            </a:r>
            <a:endParaRPr lang="en-US" sz="2000" b="1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batch = 2, a = 3, b = 5, c = 4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X1 = torch.rand((batch, a, b)), X2 = torch.rand((batch, b, c)) 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 Z = torch.bmm(X1,X2)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20CB0D5-3BBD-91BC-B363-C8E6CADC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2553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X1 = torch.tensor([1,2,3]), X2 = torch.tensor([4,5,6])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indices, values = torch.max(X1, dim=0), indices = torch.argmax(X1, dim=0)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Absolute tensor: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torch.abs(X1)</a:t>
            </a:r>
          </a:p>
          <a:p>
            <a:pPr algn="l">
              <a:lnSpc>
                <a:spcPct val="200000"/>
              </a:lnSpc>
            </a:pP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Tensor Clamping:</a:t>
            </a:r>
            <a:r>
              <a:rPr lang="en-US" sz="2000" b="1">
                <a:latin typeface="Tlwg Mono" panose="02000509000000000000" charset="0"/>
                <a:cs typeface="Tlwg Mono" panose="02000509000000000000" charset="0"/>
                <a:sym typeface="+mn-ea"/>
              </a:rPr>
              <a:t> torch.clamp(X1, min = 0)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2908935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2. Tensor Maths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09C934E-8F5B-2C8A-143F-BD488659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0" y="1653540"/>
            <a:ext cx="12192000" cy="5015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= 2, features = 5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x = 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torch.rand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batch_size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), features)</a:t>
            </a:r>
            <a:endParaRPr lang="en-US" sz="2000" b="1" dirty="0">
              <a:latin typeface="Tlwg Mono" panose="02000509000000000000" charset="0"/>
              <a:cs typeface="Tlwg Mono" panose="02000509000000000000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z = x[0].shape     # Get the shape of first tensor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      z = x[:,0].shape   # Get the shape of all tensors at the first dimension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Tlwg Mono" panose="02000509000000000000" charset="0"/>
                <a:cs typeface="Tlwg Mono" panose="02000509000000000000" charset="0"/>
                <a:sym typeface="+mn-ea"/>
              </a:rPr>
              <a:t>Conditional Formatting: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torch.arange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(10)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Z[(Z&gt;2) | (Z&lt;8)]     # Get the elements greater than 2 and less than 8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Z[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Z.remainder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(2)==0] # Get the even numbered elements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      Z = </a:t>
            </a:r>
            <a:r>
              <a:rPr lang="en-US" sz="2000" b="1" dirty="0" err="1">
                <a:latin typeface="Tlwg Mono" panose="02000509000000000000" charset="0"/>
                <a:cs typeface="Tlwg Mono" panose="02000509000000000000" charset="0"/>
                <a:sym typeface="+mn-ea"/>
              </a:rPr>
              <a:t>torch.where</a:t>
            </a:r>
            <a:r>
              <a:rPr lang="en-US" sz="2000" b="1" dirty="0">
                <a:latin typeface="Tlwg Mono" panose="02000509000000000000" charset="0"/>
                <a:cs typeface="Tlwg Mono" panose="02000509000000000000" charset="0"/>
                <a:sym typeface="+mn-ea"/>
              </a:rPr>
              <a:t>(X&gt;5, X, X*2)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0" y="782955"/>
            <a:ext cx="3348990" cy="460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sz="2400" b="1">
                <a:sym typeface="+mn-ea"/>
              </a:rPr>
              <a:t>3. Tensor Indexing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8FD7668-FBF9-49BB-1579-BBB2D412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" y="40640"/>
            <a:ext cx="12190730" cy="55118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Basics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931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Tlwg Mono</vt:lpstr>
      <vt:lpstr>Office 主题</vt:lpstr>
      <vt:lpstr>PowerPoint Presentation</vt:lpstr>
      <vt:lpstr>Pytorch Basics</vt:lpstr>
      <vt:lpstr>Why Pytorch ?</vt:lpstr>
      <vt:lpstr>Pytorch Basics </vt:lpstr>
      <vt:lpstr>PowerPoint Presentation</vt:lpstr>
      <vt:lpstr>Pytorch Basics </vt:lpstr>
      <vt:lpstr>Pytorch Basics </vt:lpstr>
      <vt:lpstr>Pytorch Basics </vt:lpstr>
      <vt:lpstr>Pytorch Basics </vt:lpstr>
      <vt:lpstr>Pytorch Basics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</dc:creator>
  <cp:lastModifiedBy>AKSHAY DAYDAR</cp:lastModifiedBy>
  <cp:revision>67</cp:revision>
  <dcterms:created xsi:type="dcterms:W3CDTF">2025-01-05T14:43:11Z</dcterms:created>
  <dcterms:modified xsi:type="dcterms:W3CDTF">2025-01-05T18:54:57Z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