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4B82A8-680D-42B8-AD6F-9A42B913C6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sql+tabluea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FC899D-ACD7-4208-B67E-015C75B53D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27-01-2024 19:17:35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 Analysis" id="2" name="slide2">
            <a:extLst>
              <a:ext uri="{FF2B5EF4-FFF2-40B4-BE49-F238E27FC236}">
                <a16:creationId xmlns:a16="http://schemas.microsoft.com/office/drawing/2014/main" id="{9C7C9C36-5E8B-4559-B8CA-76280D271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2024-01-27T13:47:35Z</dcterms:created>
  <dcterms:modified xsi:type="dcterms:W3CDTF">2024-01-27T13:47:35Z</dcterms:modified>
</cp:coreProperties>
</file>