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4515DF2-312F-4B19-A396-31C4914034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sql+tabluea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57E35F-2A75-4719-883E-7D8FAFC331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27-01-2024 19:13:30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Revenue Analysis" id="2" name="slide2">
            <a:extLst>
              <a:ext uri="{FF2B5EF4-FFF2-40B4-BE49-F238E27FC236}">
                <a16:creationId xmlns:a16="http://schemas.microsoft.com/office/drawing/2014/main" id="{9CBFCA9D-3177-4066-B0C7-6BD248BF18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0"/>
            <a:ext cx="1085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2024-01-27T13:43:31Z</dcterms:created>
  <dcterms:modified xsi:type="dcterms:W3CDTF">2024-01-27T13:43:31Z</dcterms:modified>
</cp:coreProperties>
</file>