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3.jpg" ContentType="image/jpg"/>
  <Override PartName="/ppt/media/image6.jpg" ContentType="image/jpg"/>
  <Override PartName="/ppt/notesSlides/notesSlide2.xml" ContentType="application/vnd.openxmlformats-officedocument.presentationml.notesSlide+xml"/>
  <Override PartName="/ppt/media/image9.jpg" ContentType="image/jpg"/>
  <Override PartName="/ppt/comments/comment1.xml" ContentType="application/vnd.openxmlformats-officedocument.presentationml.comments+xml"/>
  <Override PartName="/ppt/media/image10.jpg" ContentType="image/jpg"/>
  <Override PartName="/ppt/media/image11.jpg" ContentType="image/jpg"/>
  <Override PartName="/ppt/media/image13.jpg" ContentType="image/jpg"/>
  <Override PartName="/ppt/media/image15.jpg" ContentType="image/jpg"/>
  <Override PartName="/ppt/media/image16.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4"/>
  </p:notesMasterIdLst>
  <p:sldIdLst>
    <p:sldId id="271" r:id="rId2"/>
    <p:sldId id="266" r:id="rId3"/>
    <p:sldId id="256" r:id="rId4"/>
    <p:sldId id="259" r:id="rId5"/>
    <p:sldId id="258" r:id="rId6"/>
    <p:sldId id="263" r:id="rId7"/>
    <p:sldId id="264" r:id="rId8"/>
    <p:sldId id="260" r:id="rId9"/>
    <p:sldId id="268" r:id="rId10"/>
    <p:sldId id="261" r:id="rId11"/>
    <p:sldId id="269" r:id="rId12"/>
    <p:sldId id="270" r:id="rId13"/>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ithreya TM" initials="MT" lastIdx="2" clrIdx="0">
    <p:extLst>
      <p:ext uri="{19B8F6BF-5375-455C-9EA6-DF929625EA0E}">
        <p15:presenceInfo xmlns:p15="http://schemas.microsoft.com/office/powerpoint/2012/main" userId="13c71d91b3395eb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990"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01T11:13:52.251" idx="1">
    <p:pos x="10" y="10"/>
    <p:text/>
    <p:extLst>
      <p:ext uri="{C676402C-5697-4E1C-873F-D02D1690AC5C}">
        <p15:threadingInfo xmlns:p15="http://schemas.microsoft.com/office/powerpoint/2012/main" timeZoneBias="-330"/>
      </p:ext>
    </p:extLst>
  </p:cm>
  <p:cm authorId="1" dt="2023-11-01T11:14:00.878" idx="2">
    <p:pos x="106" y="106"/>
    <p:text>Intro to cv</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CE38AECB-422F-4771-881A-053A7A42D049}" type="datetimeFigureOut">
              <a:rPr lang="en-IN" smtClean="0"/>
              <a:t>01-12-2023</a:t>
            </a:fld>
            <a:endParaRPr lang="en-IN" dirty="0"/>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0AF4105E-E63F-4426-9795-16F30F511E4A}" type="slidenum">
              <a:rPr lang="en-IN" smtClean="0"/>
              <a:t>‹#›</a:t>
            </a:fld>
            <a:endParaRPr lang="en-IN" dirty="0"/>
          </a:p>
        </p:txBody>
      </p:sp>
    </p:spTree>
    <p:extLst>
      <p:ext uri="{BB962C8B-B14F-4D97-AF65-F5344CB8AC3E}">
        <p14:creationId xmlns:p14="http://schemas.microsoft.com/office/powerpoint/2010/main" val="2957329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3128950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OpenCV</a:t>
            </a:r>
          </a:p>
          <a:p>
            <a:endParaRPr lang="en-IN" dirty="0"/>
          </a:p>
        </p:txBody>
      </p:sp>
      <p:sp>
        <p:nvSpPr>
          <p:cNvPr id="4" name="Slide Number Placeholder 3"/>
          <p:cNvSpPr>
            <a:spLocks noGrp="1"/>
          </p:cNvSpPr>
          <p:nvPr>
            <p:ph type="sldNum" sz="quarter" idx="5"/>
          </p:nvPr>
        </p:nvSpPr>
        <p:spPr/>
        <p:txBody>
          <a:bodyPr/>
          <a:lstStyle/>
          <a:p>
            <a:fld id="{0AF4105E-E63F-4426-9795-16F30F511E4A}" type="slidenum">
              <a:rPr lang="en-IN" smtClean="0"/>
              <a:t>4</a:t>
            </a:fld>
            <a:endParaRPr lang="en-IN" dirty="0"/>
          </a:p>
        </p:txBody>
      </p:sp>
    </p:spTree>
    <p:extLst>
      <p:ext uri="{BB962C8B-B14F-4D97-AF65-F5344CB8AC3E}">
        <p14:creationId xmlns:p14="http://schemas.microsoft.com/office/powerpoint/2010/main" val="3944822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IN" dirty="0"/>
              <a:t>2023 - 2024</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en-US" dirty="0"/>
              <a:t>VII Semester, Department of ISE, RNSIT</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IN" dirty="0"/>
              <a:t>2023 - 2024</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en-US" dirty="0"/>
              <a:t>VII Semester, Department of ISE, RNSIT</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chemeClr val="bg1"/>
                </a:solidFill>
                <a:latin typeface="Trebuchet MS"/>
                <a:cs typeface="Trebuchet MS"/>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IN" dirty="0"/>
              <a:t>2023 - 2024</a:t>
            </a:r>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r>
              <a:rPr lang="en-US" dirty="0"/>
              <a:t>VII Semester, Department of ISE, RNSIT</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IN" dirty="0"/>
              <a:t>2023 - 2024</a:t>
            </a:r>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r>
              <a:rPr lang="en-US" dirty="0"/>
              <a:t>VII Semester, Department of ISE, RNSIT</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800599" y="0"/>
            <a:ext cx="10488295" cy="10287000"/>
          </a:xfrm>
          <a:custGeom>
            <a:avLst/>
            <a:gdLst/>
            <a:ahLst/>
            <a:cxnLst/>
            <a:rect l="l" t="t" r="r" b="b"/>
            <a:pathLst>
              <a:path w="10488294" h="10287000">
                <a:moveTo>
                  <a:pt x="10487917" y="10286999"/>
                </a:moveTo>
                <a:lnTo>
                  <a:pt x="0" y="10286999"/>
                </a:lnTo>
                <a:lnTo>
                  <a:pt x="0" y="0"/>
                </a:lnTo>
                <a:lnTo>
                  <a:pt x="10487917" y="0"/>
                </a:lnTo>
                <a:lnTo>
                  <a:pt x="10487917" y="10286999"/>
                </a:lnTo>
                <a:close/>
              </a:path>
            </a:pathLst>
          </a:custGeom>
          <a:solidFill>
            <a:srgbClr val="000000"/>
          </a:solidFill>
        </p:spPr>
        <p:txBody>
          <a:bodyPr wrap="square" lIns="0" tIns="0" rIns="0" bIns="0" rtlCol="0"/>
          <a:lstStyle/>
          <a:p>
            <a:endParaRPr dirty="0"/>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IN" dirty="0"/>
              <a:t>2023 - 2024</a:t>
            </a:r>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r>
              <a:rPr lang="en-US" dirty="0"/>
              <a:t>VII Semester, Department of ISE, RNSIT</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7588" y="2499660"/>
            <a:ext cx="13725525" cy="2771784"/>
          </a:xfrm>
        </p:spPr>
        <p:txBody>
          <a:bodyPr anchor="b"/>
          <a:lstStyle>
            <a:lvl1pPr algn="ctr">
              <a:defRPr sz="9006"/>
            </a:lvl1pPr>
          </a:lstStyle>
          <a:p>
            <a:r>
              <a:rPr lang="en-US"/>
              <a:t>Click to edit Master title style</a:t>
            </a:r>
            <a:endParaRPr lang="en-US" dirty="0"/>
          </a:p>
        </p:txBody>
      </p:sp>
      <p:sp>
        <p:nvSpPr>
          <p:cNvPr id="3" name="Subtitle 2"/>
          <p:cNvSpPr>
            <a:spLocks noGrp="1"/>
          </p:cNvSpPr>
          <p:nvPr>
            <p:ph type="subTitle" idx="1"/>
          </p:nvPr>
        </p:nvSpPr>
        <p:spPr>
          <a:xfrm>
            <a:off x="2287588" y="5409728"/>
            <a:ext cx="13725525" cy="554319"/>
          </a:xfrm>
        </p:spPr>
        <p:txBody>
          <a:bodyPr/>
          <a:lstStyle>
            <a:lvl1pPr marL="0" indent="0" algn="ctr">
              <a:buNone/>
              <a:defRPr sz="3602"/>
            </a:lvl1pPr>
            <a:lvl2pPr marL="686257" indent="0" algn="ctr">
              <a:buNone/>
              <a:defRPr sz="3002"/>
            </a:lvl2pPr>
            <a:lvl3pPr marL="1372514" indent="0" algn="ctr">
              <a:buNone/>
              <a:defRPr sz="2702"/>
            </a:lvl3pPr>
            <a:lvl4pPr marL="2058772" indent="0" algn="ctr">
              <a:buNone/>
              <a:defRPr sz="2402"/>
            </a:lvl4pPr>
            <a:lvl5pPr marL="2745029" indent="0" algn="ctr">
              <a:buNone/>
              <a:defRPr sz="2402"/>
            </a:lvl5pPr>
            <a:lvl6pPr marL="3431286" indent="0" algn="ctr">
              <a:buNone/>
              <a:defRPr sz="2402"/>
            </a:lvl6pPr>
            <a:lvl7pPr marL="4117543" indent="0" algn="ctr">
              <a:buNone/>
              <a:defRPr sz="2402"/>
            </a:lvl7pPr>
            <a:lvl8pPr marL="4803800" indent="0" algn="ctr">
              <a:buNone/>
              <a:defRPr sz="2402"/>
            </a:lvl8pPr>
            <a:lvl9pPr marL="5490058" indent="0" algn="ctr">
              <a:buNone/>
              <a:defRPr sz="2402"/>
            </a:lvl9pPr>
          </a:lstStyle>
          <a:p>
            <a:r>
              <a:rPr lang="en-US"/>
              <a:t>Click to edit Master subtitle style</a:t>
            </a:r>
            <a:endParaRPr lang="en-US" dirty="0"/>
          </a:p>
        </p:txBody>
      </p:sp>
      <p:sp>
        <p:nvSpPr>
          <p:cNvPr id="4" name="Date Placeholder 3"/>
          <p:cNvSpPr>
            <a:spLocks noGrp="1"/>
          </p:cNvSpPr>
          <p:nvPr>
            <p:ph type="dt" sz="half" idx="10"/>
          </p:nvPr>
        </p:nvSpPr>
        <p:spPr>
          <a:xfrm>
            <a:off x="915035" y="9578721"/>
            <a:ext cx="4209161" cy="276999"/>
          </a:xfrm>
        </p:spPr>
        <p:txBody>
          <a:bodyPr/>
          <a:lstStyle/>
          <a:p>
            <a:r>
              <a:rPr lang="en-US" dirty="0"/>
              <a:t>VII Semester, Department of ISE, RNSIT</a:t>
            </a:r>
          </a:p>
        </p:txBody>
      </p:sp>
      <p:sp>
        <p:nvSpPr>
          <p:cNvPr id="5" name="Footer Placeholder 4"/>
          <p:cNvSpPr>
            <a:spLocks noGrp="1"/>
          </p:cNvSpPr>
          <p:nvPr>
            <p:ph type="ftr" sz="quarter" idx="11"/>
          </p:nvPr>
        </p:nvSpPr>
        <p:spPr>
          <a:xfrm>
            <a:off x="6222238" y="9578721"/>
            <a:ext cx="5856224" cy="276999"/>
          </a:xfrm>
        </p:spPr>
        <p:txBody>
          <a:bodyPr/>
          <a:lstStyle/>
          <a:p>
            <a:r>
              <a:rPr lang="en-US" dirty="0"/>
              <a:t>2023 - 2024</a:t>
            </a:r>
          </a:p>
        </p:txBody>
      </p:sp>
      <p:sp>
        <p:nvSpPr>
          <p:cNvPr id="6" name="Slide Number Placeholder 5"/>
          <p:cNvSpPr>
            <a:spLocks noGrp="1"/>
          </p:cNvSpPr>
          <p:nvPr>
            <p:ph type="sldNum" sz="quarter" idx="12"/>
          </p:nvPr>
        </p:nvSpPr>
        <p:spPr>
          <a:xfrm>
            <a:off x="13176505" y="9578721"/>
            <a:ext cx="4209161" cy="276999"/>
          </a:xfrm>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218725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947255" y="2160276"/>
            <a:ext cx="6406188" cy="681355"/>
          </a:xfrm>
          <a:prstGeom prst="rect">
            <a:avLst/>
          </a:prstGeom>
        </p:spPr>
        <p:txBody>
          <a:bodyPr wrap="square" lIns="0" tIns="0" rIns="0" bIns="0">
            <a:spAutoFit/>
          </a:bodyPr>
          <a:lstStyle>
            <a:lvl1pPr>
              <a:defRPr sz="4300" b="1"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4324987" y="4736310"/>
            <a:ext cx="9650725" cy="268859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r>
              <a:rPr lang="en-IN" dirty="0"/>
              <a:t>2023 - 2024</a:t>
            </a:r>
            <a:endParaRPr dirty="0"/>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r>
              <a:rPr lang="en-US" dirty="0"/>
              <a:t>VII Semester, Department of ISE, RNSIT</a:t>
            </a:r>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hyperlink" Target="https://opencv.org/" TargetMode="External"/><Relationship Id="rId7" Type="http://schemas.openxmlformats.org/officeDocument/2006/relationships/image" Target="../media/image7.png"/><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hyperlink" Target="https://medium.com/better-programming/hagrid-hand-gesture-recognition-image" TargetMode="External"/><Relationship Id="rId5" Type="http://schemas.openxmlformats.org/officeDocument/2006/relationships/hyperlink" Target="https://www.w3schools.com/python/" TargetMode="External"/><Relationship Id="rId10" Type="http://schemas.openxmlformats.org/officeDocument/2006/relationships/image" Target="../media/image2.jpeg"/><Relationship Id="rId4" Type="http://schemas.openxmlformats.org/officeDocument/2006/relationships/hyperlink" Target="https://paperswithcode.com/paper/" TargetMode="External"/><Relationship Id="rId9"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9.jpg"/><Relationship Id="rId7"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3723784"/>
            <a:ext cx="18300700" cy="1043172"/>
          </a:xfrm>
        </p:spPr>
        <p:txBody>
          <a:bodyPr>
            <a:noAutofit/>
          </a:bodyPr>
          <a:lstStyle/>
          <a:p>
            <a:pPr marL="686257" marR="631929">
              <a:lnSpc>
                <a:spcPct val="120000"/>
              </a:lnSpc>
              <a:spcBef>
                <a:spcPts val="2252"/>
              </a:spcBef>
            </a:pPr>
            <a:r>
              <a:rPr lang="en-US" sz="4800" i="1" dirty="0">
                <a:solidFill>
                  <a:srgbClr val="FF0000"/>
                </a:solidFill>
                <a:latin typeface="Times New Roman" panose="02020603050405020304" pitchFamily="18" charset="0"/>
                <a:ea typeface="Times New Roman" panose="02020603050405020304" pitchFamily="18" charset="0"/>
              </a:rPr>
              <a:t>GESTURE CRAFT SLIDER</a:t>
            </a:r>
            <a:endParaRPr lang="en-IN" sz="4800" i="1" dirty="0">
              <a:solidFill>
                <a:srgbClr val="FF0000"/>
              </a:solidFill>
              <a:latin typeface="Times New Roman" panose="02020603050405020304" pitchFamily="18" charset="0"/>
              <a:ea typeface="Times New Roman" panose="02020603050405020304" pitchFamily="18" charset="0"/>
            </a:endParaRPr>
          </a:p>
        </p:txBody>
      </p:sp>
      <p:sp>
        <p:nvSpPr>
          <p:cNvPr id="11" name="Subtitle 10"/>
          <p:cNvSpPr>
            <a:spLocks noGrp="1"/>
          </p:cNvSpPr>
          <p:nvPr>
            <p:ph type="subTitle" idx="1"/>
          </p:nvPr>
        </p:nvSpPr>
        <p:spPr>
          <a:xfrm>
            <a:off x="5369852" y="5213730"/>
            <a:ext cx="7560993" cy="2624586"/>
          </a:xfrm>
        </p:spPr>
        <p:txBody>
          <a:bodyPr>
            <a:noAutofit/>
          </a:bodyPr>
          <a:lstStyle/>
          <a:p>
            <a:pPr lvl="0" algn="ctr" fontAlgn="base">
              <a:spcBef>
                <a:spcPct val="0"/>
              </a:spcBef>
              <a:spcAft>
                <a:spcPct val="0"/>
              </a:spcAft>
            </a:pPr>
            <a:r>
              <a:rPr lang="en-US" sz="3200" b="1" dirty="0">
                <a:solidFill>
                  <a:srgbClr val="C00000"/>
                </a:solidFill>
                <a:latin typeface="Times New Roman" pitchFamily="18" charset="0"/>
                <a:cs typeface="Times New Roman" pitchFamily="18" charset="0"/>
              </a:rPr>
              <a:t>JEEVAN NY			1RN20IS064</a:t>
            </a:r>
          </a:p>
          <a:p>
            <a:pPr lvl="0" algn="ctr" fontAlgn="base">
              <a:spcBef>
                <a:spcPct val="0"/>
              </a:spcBef>
              <a:spcAft>
                <a:spcPct val="0"/>
              </a:spcAft>
            </a:pPr>
            <a:r>
              <a:rPr lang="en-US" sz="3200" b="1" dirty="0">
                <a:solidFill>
                  <a:srgbClr val="C00000"/>
                </a:solidFill>
                <a:latin typeface="Times New Roman" pitchFamily="18" charset="0"/>
                <a:cs typeface="Times New Roman" pitchFamily="18" charset="0"/>
              </a:rPr>
              <a:t>KARTHIK P		 	1RN20IS072</a:t>
            </a:r>
          </a:p>
          <a:p>
            <a:pPr lvl="0" algn="ctr" fontAlgn="base">
              <a:spcBef>
                <a:spcPct val="0"/>
              </a:spcBef>
              <a:spcAft>
                <a:spcPct val="0"/>
              </a:spcAft>
            </a:pPr>
            <a:r>
              <a:rPr lang="en-US" sz="3200" b="1" dirty="0">
                <a:solidFill>
                  <a:srgbClr val="C00000"/>
                </a:solidFill>
                <a:latin typeface="Times New Roman" pitchFamily="18" charset="0"/>
                <a:cs typeface="Times New Roman" pitchFamily="18" charset="0"/>
              </a:rPr>
              <a:t>MAITHREYA TM 		1RN20IS083</a:t>
            </a:r>
          </a:p>
          <a:p>
            <a:pPr lvl="0" algn="ctr" fontAlgn="base">
              <a:spcBef>
                <a:spcPct val="0"/>
              </a:spcBef>
              <a:spcAft>
                <a:spcPct val="0"/>
              </a:spcAft>
            </a:pPr>
            <a:r>
              <a:rPr lang="en-US" sz="3200" b="1" dirty="0">
                <a:solidFill>
                  <a:srgbClr val="C00000"/>
                </a:solidFill>
                <a:latin typeface="Times New Roman" pitchFamily="18" charset="0"/>
                <a:cs typeface="Times New Roman" pitchFamily="18" charset="0"/>
              </a:rPr>
              <a:t>S PRAJWAL	 		1RN20IS128</a:t>
            </a:r>
            <a:endParaRPr lang="en-IN" sz="3200" b="1" dirty="0">
              <a:solidFill>
                <a:srgbClr val="000066"/>
              </a:solidFill>
            </a:endParaRPr>
          </a:p>
        </p:txBody>
      </p:sp>
      <p:sp>
        <p:nvSpPr>
          <p:cNvPr id="7" name="Rectangle 6"/>
          <p:cNvSpPr/>
          <p:nvPr/>
        </p:nvSpPr>
        <p:spPr>
          <a:xfrm>
            <a:off x="0" y="-34350"/>
            <a:ext cx="18300700" cy="1478290"/>
          </a:xfrm>
          <a:prstGeom prst="rect">
            <a:avLst/>
          </a:prstGeom>
        </p:spPr>
        <p:txBody>
          <a:bodyPr wrap="square">
            <a:spAutoFit/>
          </a:bodyPr>
          <a:lstStyle/>
          <a:p>
            <a:pPr algn="ctr">
              <a:defRPr/>
            </a:pPr>
            <a:r>
              <a:rPr lang="en-US" sz="5404" b="1" dirty="0">
                <a:solidFill>
                  <a:srgbClr val="000066"/>
                </a:solidFill>
                <a:latin typeface="Times New Roman" pitchFamily="18" charset="0"/>
                <a:cs typeface="Times New Roman" pitchFamily="18" charset="0"/>
              </a:rPr>
              <a:t>RNS INSTITUTE OF TECHNOLOGY</a:t>
            </a:r>
          </a:p>
          <a:p>
            <a:pPr algn="ctr">
              <a:defRPr/>
            </a:pPr>
            <a:r>
              <a:rPr lang="en-US" sz="3602" b="1" cap="all" dirty="0">
                <a:solidFill>
                  <a:srgbClr val="000066"/>
                </a:solidFill>
                <a:latin typeface="Times New Roman" pitchFamily="18" charset="0"/>
                <a:cs typeface="Times New Roman" pitchFamily="18" charset="0"/>
              </a:rPr>
              <a:t>BENGALURU - 98</a:t>
            </a:r>
            <a:endParaRPr lang="en-US" sz="3602" b="1" dirty="0">
              <a:solidFill>
                <a:srgbClr val="000066"/>
              </a:solidFill>
              <a:latin typeface="Times New Roman" pitchFamily="18" charset="0"/>
              <a:cs typeface="Times New Roman" pitchFamily="18" charset="0"/>
            </a:endParaRPr>
          </a:p>
        </p:txBody>
      </p:sp>
      <p:sp>
        <p:nvSpPr>
          <p:cNvPr id="8" name="Rectangle 7"/>
          <p:cNvSpPr/>
          <p:nvPr/>
        </p:nvSpPr>
        <p:spPr>
          <a:xfrm>
            <a:off x="0" y="1479679"/>
            <a:ext cx="18300700" cy="831446"/>
          </a:xfrm>
          <a:prstGeom prst="rect">
            <a:avLst/>
          </a:prstGeom>
        </p:spPr>
        <p:txBody>
          <a:bodyPr wrap="square">
            <a:spAutoFit/>
          </a:bodyPr>
          <a:lstStyle/>
          <a:p>
            <a:pPr algn="ctr"/>
            <a:r>
              <a:rPr lang="en-US" sz="4803"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3206750" y="2683529"/>
            <a:ext cx="10820400" cy="646652"/>
          </a:xfrm>
          <a:prstGeom prst="rect">
            <a:avLst/>
          </a:prstGeom>
        </p:spPr>
        <p:txBody>
          <a:bodyPr wrap="square">
            <a:spAutoFit/>
          </a:bodyPr>
          <a:lstStyle/>
          <a:p>
            <a:pPr algn="ctr"/>
            <a:r>
              <a:rPr lang="en-US" sz="3602" b="1" dirty="0">
                <a:solidFill>
                  <a:srgbClr val="002060"/>
                </a:solidFill>
                <a:latin typeface="Times New Roman" pitchFamily="18" charset="0"/>
                <a:cs typeface="Times New Roman" pitchFamily="18" charset="0"/>
              </a:rPr>
              <a:t>            Final Year Project Phase I Part A Presentation</a:t>
            </a:r>
          </a:p>
        </p:txBody>
      </p:sp>
      <p:sp>
        <p:nvSpPr>
          <p:cNvPr id="10" name="Rectangle 9"/>
          <p:cNvSpPr/>
          <p:nvPr/>
        </p:nvSpPr>
        <p:spPr>
          <a:xfrm>
            <a:off x="2016609" y="7962798"/>
            <a:ext cx="5080089" cy="1339790"/>
          </a:xfrm>
          <a:prstGeom prst="rect">
            <a:avLst/>
          </a:prstGeom>
        </p:spPr>
        <p:txBody>
          <a:bodyPr wrap="square">
            <a:spAutoFit/>
          </a:bodyPr>
          <a:lstStyle/>
          <a:p>
            <a:pPr lvl="0" algn="ctr" fontAlgn="base">
              <a:spcBef>
                <a:spcPct val="0"/>
              </a:spcBef>
              <a:spcAft>
                <a:spcPct val="0"/>
              </a:spcAft>
            </a:pPr>
            <a:r>
              <a:rPr lang="en-US" sz="2702" b="1" dirty="0">
                <a:solidFill>
                  <a:schemeClr val="tx1">
                    <a:lumMod val="85000"/>
                    <a:lumOff val="15000"/>
                  </a:schemeClr>
                </a:solidFill>
                <a:latin typeface="Times New Roman" pitchFamily="18" charset="0"/>
                <a:cs typeface="Times New Roman" pitchFamily="18" charset="0"/>
              </a:rPr>
              <a:t> Dr. Sunitha K</a:t>
            </a:r>
          </a:p>
          <a:p>
            <a:pPr lvl="0" algn="ctr" eaLnBrk="0" fontAlgn="base" hangingPunct="0">
              <a:spcBef>
                <a:spcPct val="0"/>
              </a:spcBef>
              <a:spcAft>
                <a:spcPct val="0"/>
              </a:spcAft>
            </a:pPr>
            <a:r>
              <a:rPr lang="en-US" sz="2702" dirty="0">
                <a:solidFill>
                  <a:schemeClr val="tx1">
                    <a:lumMod val="85000"/>
                    <a:lumOff val="15000"/>
                  </a:schemeClr>
                </a:solidFill>
                <a:latin typeface="Times New Roman" pitchFamily="18" charset="0"/>
                <a:ea typeface="Times New Roman" pitchFamily="18" charset="0"/>
                <a:cs typeface="Times New Roman" pitchFamily="18" charset="0"/>
              </a:rPr>
              <a:t>Assistant Professor</a:t>
            </a:r>
          </a:p>
          <a:p>
            <a:pPr lvl="0" algn="ctr" eaLnBrk="0" fontAlgn="base" hangingPunct="0">
              <a:spcBef>
                <a:spcPct val="0"/>
              </a:spcBef>
              <a:spcAft>
                <a:spcPct val="0"/>
              </a:spcAft>
            </a:pPr>
            <a:r>
              <a:rPr lang="en-US" sz="2702" dirty="0">
                <a:solidFill>
                  <a:schemeClr val="tx1">
                    <a:lumMod val="85000"/>
                    <a:lumOff val="15000"/>
                  </a:schemeClr>
                </a:solidFill>
                <a:latin typeface="Times New Roman" pitchFamily="18" charset="0"/>
                <a:ea typeface="Times New Roman" pitchFamily="18" charset="0"/>
                <a:cs typeface="Times New Roman" pitchFamily="18" charset="0"/>
              </a:rPr>
              <a:t>Dept of  ISE, RNSIT</a:t>
            </a:r>
            <a:endParaRPr lang="en-US" sz="2702" dirty="0">
              <a:solidFill>
                <a:schemeClr val="tx1">
                  <a:lumMod val="85000"/>
                  <a:lumOff val="15000"/>
                </a:schemeClr>
              </a:solidFill>
              <a:latin typeface="Times New Roman" pitchFamily="18" charset="0"/>
              <a:cs typeface="Times New Roman" pitchFamily="18" charset="0"/>
            </a:endParaRPr>
          </a:p>
        </p:txBody>
      </p:sp>
      <p:sp>
        <p:nvSpPr>
          <p:cNvPr id="12" name="Rectangle 11"/>
          <p:cNvSpPr/>
          <p:nvPr/>
        </p:nvSpPr>
        <p:spPr>
          <a:xfrm>
            <a:off x="10879742" y="7962798"/>
            <a:ext cx="4502960" cy="1339790"/>
          </a:xfrm>
          <a:prstGeom prst="rect">
            <a:avLst/>
          </a:prstGeom>
        </p:spPr>
        <p:txBody>
          <a:bodyPr wrap="square">
            <a:spAutoFit/>
          </a:bodyPr>
          <a:lstStyle/>
          <a:p>
            <a:pPr lvl="0" algn="ctr" fontAlgn="base">
              <a:spcBef>
                <a:spcPct val="0"/>
              </a:spcBef>
              <a:spcAft>
                <a:spcPct val="0"/>
              </a:spcAft>
            </a:pPr>
            <a:r>
              <a:rPr lang="en-US" sz="2702" b="1" dirty="0">
                <a:solidFill>
                  <a:schemeClr val="tx1">
                    <a:lumMod val="85000"/>
                    <a:lumOff val="15000"/>
                  </a:schemeClr>
                </a:solidFill>
                <a:latin typeface="Times New Roman" pitchFamily="18" charset="0"/>
                <a:cs typeface="Times New Roman" pitchFamily="18" charset="0"/>
              </a:rPr>
              <a:t> Dr. Bhagyashree Ambore</a:t>
            </a:r>
          </a:p>
          <a:p>
            <a:pPr lvl="0" algn="ctr" eaLnBrk="0" fontAlgn="base" hangingPunct="0">
              <a:spcBef>
                <a:spcPct val="0"/>
              </a:spcBef>
              <a:spcAft>
                <a:spcPct val="0"/>
              </a:spcAft>
            </a:pPr>
            <a:r>
              <a:rPr lang="en-US" sz="2702" dirty="0">
                <a:solidFill>
                  <a:schemeClr val="tx1">
                    <a:lumMod val="85000"/>
                    <a:lumOff val="15000"/>
                  </a:schemeClr>
                </a:solidFill>
                <a:latin typeface="Times New Roman" pitchFamily="18" charset="0"/>
                <a:ea typeface="Times New Roman" pitchFamily="18" charset="0"/>
                <a:cs typeface="Times New Roman" pitchFamily="18" charset="0"/>
              </a:rPr>
              <a:t>Associate Professor</a:t>
            </a:r>
          </a:p>
          <a:p>
            <a:pPr lvl="0" algn="ctr" eaLnBrk="0" fontAlgn="base" hangingPunct="0">
              <a:spcBef>
                <a:spcPct val="0"/>
              </a:spcBef>
              <a:spcAft>
                <a:spcPct val="0"/>
              </a:spcAft>
            </a:pPr>
            <a:r>
              <a:rPr lang="en-US" sz="2702" dirty="0">
                <a:solidFill>
                  <a:schemeClr val="tx1">
                    <a:lumMod val="85000"/>
                    <a:lumOff val="15000"/>
                  </a:schemeClr>
                </a:solidFill>
                <a:latin typeface="Times New Roman" pitchFamily="18" charset="0"/>
                <a:ea typeface="Times New Roman" pitchFamily="18" charset="0"/>
                <a:cs typeface="Times New Roman" pitchFamily="18" charset="0"/>
              </a:rPr>
              <a:t>Dept of  ISE, RNSIT</a:t>
            </a:r>
            <a:endParaRPr lang="en-US" sz="2702" dirty="0">
              <a:solidFill>
                <a:schemeClr val="tx1">
                  <a:lumMod val="85000"/>
                  <a:lumOff val="15000"/>
                </a:schemeClr>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5B22FFE2-03AC-7677-5F75-8CC79427CB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1494"/>
            <a:ext cx="1177200" cy="1177200"/>
          </a:xfrm>
          <a:prstGeom prst="rect">
            <a:avLst/>
          </a:prstGeom>
        </p:spPr>
      </p:pic>
      <p:pic>
        <p:nvPicPr>
          <p:cNvPr id="14" name="Picture 13">
            <a:extLst>
              <a:ext uri="{FF2B5EF4-FFF2-40B4-BE49-F238E27FC236}">
                <a16:creationId xmlns:a16="http://schemas.microsoft.com/office/drawing/2014/main" id="{F6A256B0-81A8-1178-435D-5D2400C614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23300" y="39238"/>
            <a:ext cx="1177400" cy="1177400"/>
          </a:xfrm>
          <a:prstGeom prst="rect">
            <a:avLst/>
          </a:prstGeom>
        </p:spPr>
      </p:pic>
      <p:sp>
        <p:nvSpPr>
          <p:cNvPr id="18" name="Date Placeholder 17">
            <a:extLst>
              <a:ext uri="{FF2B5EF4-FFF2-40B4-BE49-F238E27FC236}">
                <a16:creationId xmlns:a16="http://schemas.microsoft.com/office/drawing/2014/main" id="{81365AD7-402C-1F17-9E09-2BC0C1B262D3}"/>
              </a:ext>
            </a:extLst>
          </p:cNvPr>
          <p:cNvSpPr>
            <a:spLocks noGrp="1"/>
          </p:cNvSpPr>
          <p:nvPr>
            <p:ph type="dt" sz="half" idx="10"/>
          </p:nvPr>
        </p:nvSpPr>
        <p:spPr>
          <a:xfrm>
            <a:off x="915035" y="9971207"/>
            <a:ext cx="4209161" cy="276999"/>
          </a:xfrm>
        </p:spPr>
        <p:txBody>
          <a:bodyPr/>
          <a:lstStyle/>
          <a:p>
            <a:r>
              <a:rPr lang="en-US" b="1" dirty="0"/>
              <a:t>VII Semester, Department of ISE, RNSIT</a:t>
            </a:r>
          </a:p>
        </p:txBody>
      </p:sp>
      <p:sp>
        <p:nvSpPr>
          <p:cNvPr id="19" name="Footer Placeholder 18">
            <a:extLst>
              <a:ext uri="{FF2B5EF4-FFF2-40B4-BE49-F238E27FC236}">
                <a16:creationId xmlns:a16="http://schemas.microsoft.com/office/drawing/2014/main" id="{D1F81E01-F620-A510-2C63-0EFA09437BC5}"/>
              </a:ext>
            </a:extLst>
          </p:cNvPr>
          <p:cNvSpPr>
            <a:spLocks noGrp="1"/>
          </p:cNvSpPr>
          <p:nvPr>
            <p:ph type="ftr" sz="quarter" idx="11"/>
          </p:nvPr>
        </p:nvSpPr>
        <p:spPr>
          <a:xfrm>
            <a:off x="6222238" y="9971207"/>
            <a:ext cx="5856224" cy="276999"/>
          </a:xfrm>
        </p:spPr>
        <p:txBody>
          <a:bodyPr/>
          <a:lstStyle/>
          <a:p>
            <a:r>
              <a:rPr lang="en-US" b="1" dirty="0"/>
              <a:t>2023 - 2024</a:t>
            </a:r>
          </a:p>
        </p:txBody>
      </p:sp>
      <p:sp>
        <p:nvSpPr>
          <p:cNvPr id="3" name="Slide Number Placeholder 2">
            <a:extLst>
              <a:ext uri="{FF2B5EF4-FFF2-40B4-BE49-F238E27FC236}">
                <a16:creationId xmlns:a16="http://schemas.microsoft.com/office/drawing/2014/main" id="{60887996-6168-5950-7C92-298408260B02}"/>
              </a:ext>
            </a:extLst>
          </p:cNvPr>
          <p:cNvSpPr>
            <a:spLocks noGrp="1"/>
          </p:cNvSpPr>
          <p:nvPr>
            <p:ph type="sldNum" sz="quarter" idx="12"/>
          </p:nvPr>
        </p:nvSpPr>
        <p:spPr>
          <a:xfrm>
            <a:off x="13278121" y="9902051"/>
            <a:ext cx="4209161" cy="276999"/>
          </a:xfrm>
        </p:spPr>
        <p:txBody>
          <a:bodyPr/>
          <a:lstStyle/>
          <a:p>
            <a:fld id="{5B4F5413-E548-45A8-B9DD-11B71454D5CA}" type="slidenum">
              <a:rPr lang="en-US" smtClean="0"/>
              <a:pPr/>
              <a:t>1</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10093391" y="0"/>
            <a:ext cx="8200959" cy="10286851"/>
          </a:xfrm>
          <a:prstGeom prst="rect">
            <a:avLst/>
          </a:prstGeom>
        </p:spPr>
      </p:pic>
      <p:sp>
        <p:nvSpPr>
          <p:cNvPr id="10" name="TextBox 9">
            <a:extLst>
              <a:ext uri="{FF2B5EF4-FFF2-40B4-BE49-F238E27FC236}">
                <a16:creationId xmlns:a16="http://schemas.microsoft.com/office/drawing/2014/main" id="{97F94F06-EBB1-4D36-FF77-297D9C271FCA}"/>
              </a:ext>
            </a:extLst>
          </p:cNvPr>
          <p:cNvSpPr txBox="1"/>
          <p:nvPr/>
        </p:nvSpPr>
        <p:spPr>
          <a:xfrm>
            <a:off x="1444691" y="3321050"/>
            <a:ext cx="8648700" cy="6063198"/>
          </a:xfrm>
          <a:prstGeom prst="rect">
            <a:avLst/>
          </a:prstGeom>
          <a:noFill/>
        </p:spPr>
        <p:txBody>
          <a:bodyPr wrap="square">
            <a:spAutoFit/>
          </a:bodyPr>
          <a:lstStyle/>
          <a:p>
            <a:pPr rtl="0">
              <a:spcBef>
                <a:spcPts val="1000"/>
              </a:spcBef>
              <a:spcAft>
                <a:spcPts val="1600"/>
              </a:spcAft>
            </a:pPr>
            <a:r>
              <a:rPr lang="en-IN" sz="3200" b="0" i="0" u="sng" strike="noStrike" dirty="0">
                <a:solidFill>
                  <a:srgbClr val="0097A7"/>
                </a:solidFill>
                <a:effectLst/>
                <a:latin typeface="Times New Roman" panose="02020603050405020304" pitchFamily="18" charset="0"/>
                <a:hlinkClick r:id="rId3"/>
              </a:rPr>
              <a:t>https://www.eurchembull.com/uploads/paper/e1872b82f7272d54308f653ddd1fc741.pdf</a:t>
            </a:r>
          </a:p>
          <a:p>
            <a:pPr rtl="0">
              <a:spcBef>
                <a:spcPts val="1000"/>
              </a:spcBef>
              <a:spcAft>
                <a:spcPts val="1600"/>
              </a:spcAft>
            </a:pPr>
            <a:r>
              <a:rPr lang="en-IN" sz="3200" b="0" i="0" u="sng" strike="noStrike" dirty="0">
                <a:solidFill>
                  <a:srgbClr val="0097A7"/>
                </a:solidFill>
                <a:effectLst/>
                <a:latin typeface="Times New Roman" panose="02020603050405020304" pitchFamily="18" charset="0"/>
                <a:hlinkClick r:id="rId3"/>
              </a:rPr>
              <a:t>https://opencv.org</a:t>
            </a:r>
            <a:r>
              <a:rPr lang="en-IN" sz="3200" b="0" i="0" u="none" strike="noStrike" dirty="0">
                <a:solidFill>
                  <a:srgbClr val="3F3F3F"/>
                </a:solidFill>
                <a:effectLst/>
                <a:latin typeface="Times New Roman" panose="02020603050405020304" pitchFamily="18" charset="0"/>
              </a:rPr>
              <a:t> </a:t>
            </a:r>
          </a:p>
          <a:p>
            <a:pPr rtl="0">
              <a:spcBef>
                <a:spcPts val="1000"/>
              </a:spcBef>
              <a:spcAft>
                <a:spcPts val="1600"/>
              </a:spcAft>
            </a:pPr>
            <a:r>
              <a:rPr lang="en-IN" sz="3200" b="0" i="0" u="sng" strike="noStrike" dirty="0">
                <a:solidFill>
                  <a:srgbClr val="0097A7"/>
                </a:solidFill>
                <a:effectLst/>
                <a:latin typeface="Times New Roman" panose="02020603050405020304" pitchFamily="18" charset="0"/>
                <a:hlinkClick r:id="rId4"/>
              </a:rPr>
              <a:t>https://paperswithcode.com/paper/</a:t>
            </a:r>
            <a:endParaRPr lang="en-IN" sz="3200" b="0" dirty="0">
              <a:effectLst/>
            </a:endParaRPr>
          </a:p>
          <a:p>
            <a:pPr rtl="0">
              <a:spcBef>
                <a:spcPts val="1000"/>
              </a:spcBef>
              <a:spcAft>
                <a:spcPts val="1600"/>
              </a:spcAft>
            </a:pPr>
            <a:r>
              <a:rPr lang="en-IN" sz="3200" b="0" i="0" u="sng" strike="noStrike" dirty="0">
                <a:solidFill>
                  <a:srgbClr val="0097A7"/>
                </a:solidFill>
                <a:effectLst/>
                <a:latin typeface="Times New Roman" panose="02020603050405020304" pitchFamily="18" charset="0"/>
                <a:hlinkClick r:id="rId5"/>
              </a:rPr>
              <a:t>https://www.w3schools.com/python/</a:t>
            </a:r>
            <a:endParaRPr lang="en-IN" sz="3200" dirty="0"/>
          </a:p>
          <a:p>
            <a:pPr rtl="0">
              <a:spcBef>
                <a:spcPts val="1000"/>
              </a:spcBef>
              <a:spcAft>
                <a:spcPts val="1600"/>
              </a:spcAft>
            </a:pPr>
            <a:r>
              <a:rPr lang="en-IN" sz="3200" b="0" i="0" u="sng" strike="noStrike" dirty="0">
                <a:solidFill>
                  <a:srgbClr val="0097A7"/>
                </a:solidFill>
                <a:effectLst/>
                <a:latin typeface="Times New Roman" panose="02020603050405020304" pitchFamily="18" charset="0"/>
                <a:hlinkClick r:id="rId6"/>
              </a:rPr>
              <a:t>https://medium.com/better-programming/hagrid-hand-gesture-recognition-image</a:t>
            </a:r>
            <a:endParaRPr lang="en-IN" sz="3200" b="0" dirty="0">
              <a:effectLst/>
            </a:endParaRPr>
          </a:p>
          <a:p>
            <a:br>
              <a:rPr lang="en-IN" sz="3200" dirty="0"/>
            </a:br>
            <a:endParaRPr lang="en-IN" sz="3200" dirty="0"/>
          </a:p>
        </p:txBody>
      </p:sp>
      <p:sp>
        <p:nvSpPr>
          <p:cNvPr id="13" name="object 3">
            <a:extLst>
              <a:ext uri="{FF2B5EF4-FFF2-40B4-BE49-F238E27FC236}">
                <a16:creationId xmlns:a16="http://schemas.microsoft.com/office/drawing/2014/main" id="{0DF693F1-367E-1982-FF4A-6004419B3176}"/>
              </a:ext>
            </a:extLst>
          </p:cNvPr>
          <p:cNvSpPr txBox="1">
            <a:spLocks/>
          </p:cNvSpPr>
          <p:nvPr/>
        </p:nvSpPr>
        <p:spPr>
          <a:xfrm>
            <a:off x="1444691" y="1720850"/>
            <a:ext cx="8648700" cy="1106713"/>
          </a:xfrm>
          <a:prstGeom prst="rect">
            <a:avLst/>
          </a:prstGeom>
          <a:solidFill>
            <a:srgbClr val="000000"/>
          </a:solidFill>
        </p:spPr>
        <p:txBody>
          <a:bodyPr vert="horz" wrap="square" lIns="0" tIns="425450" rIns="0" bIns="0" rtlCol="0" anchor="ctr">
            <a:spAutoFit/>
          </a:bodyPr>
          <a:lstStyle>
            <a:lvl1pPr>
              <a:defRPr sz="4300" b="1" i="0">
                <a:solidFill>
                  <a:schemeClr val="bg1"/>
                </a:solidFill>
                <a:latin typeface="Trebuchet MS"/>
                <a:ea typeface="+mj-ea"/>
                <a:cs typeface="Trebuchet MS"/>
              </a:defRPr>
            </a:lvl1pPr>
          </a:lstStyle>
          <a:p>
            <a:pPr marL="262255" algn="ctr">
              <a:spcBef>
                <a:spcPts val="3350"/>
              </a:spcBef>
            </a:pPr>
            <a:r>
              <a:rPr lang="en-US" sz="4400" kern="0" spc="-5" dirty="0">
                <a:latin typeface="+mj-lt"/>
                <a:cs typeface="Cambria"/>
              </a:rPr>
              <a:t>References</a:t>
            </a:r>
          </a:p>
        </p:txBody>
      </p:sp>
      <p:pic>
        <p:nvPicPr>
          <p:cNvPr id="14" name="Graphic 13" descr="Sign Language">
            <a:extLst>
              <a:ext uri="{FF2B5EF4-FFF2-40B4-BE49-F238E27FC236}">
                <a16:creationId xmlns:a16="http://schemas.microsoft.com/office/drawing/2014/main" id="{31285F4F-2D63-273B-E93F-A5C636F5884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128969" y="12849"/>
            <a:ext cx="1195802" cy="1195802"/>
          </a:xfrm>
          <a:prstGeom prst="rect">
            <a:avLst/>
          </a:prstGeom>
        </p:spPr>
      </p:pic>
      <p:pic>
        <p:nvPicPr>
          <p:cNvPr id="2" name="Picture 1">
            <a:extLst>
              <a:ext uri="{FF2B5EF4-FFF2-40B4-BE49-F238E27FC236}">
                <a16:creationId xmlns:a16="http://schemas.microsoft.com/office/drawing/2014/main" id="{A22DE3F3-A1B1-6D5C-4BFB-05122AFFD53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 y="51494"/>
            <a:ext cx="1177200" cy="1177200"/>
          </a:xfrm>
          <a:prstGeom prst="rect">
            <a:avLst/>
          </a:prstGeom>
        </p:spPr>
      </p:pic>
      <p:pic>
        <p:nvPicPr>
          <p:cNvPr id="3" name="Picture 2">
            <a:extLst>
              <a:ext uri="{FF2B5EF4-FFF2-40B4-BE49-F238E27FC236}">
                <a16:creationId xmlns:a16="http://schemas.microsoft.com/office/drawing/2014/main" id="{FB568578-931E-0D11-8A4B-3314059231C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123300" y="39238"/>
            <a:ext cx="1177400" cy="1177400"/>
          </a:xfrm>
          <a:prstGeom prst="rect">
            <a:avLst/>
          </a:prstGeom>
        </p:spPr>
      </p:pic>
      <p:sp>
        <p:nvSpPr>
          <p:cNvPr id="4" name="Date Placeholder 3">
            <a:extLst>
              <a:ext uri="{FF2B5EF4-FFF2-40B4-BE49-F238E27FC236}">
                <a16:creationId xmlns:a16="http://schemas.microsoft.com/office/drawing/2014/main" id="{5546ADBD-A077-7246-68D2-C2B1551F8E51}"/>
              </a:ext>
            </a:extLst>
          </p:cNvPr>
          <p:cNvSpPr>
            <a:spLocks noGrp="1"/>
          </p:cNvSpPr>
          <p:nvPr>
            <p:ph type="dt" sz="half" idx="6"/>
          </p:nvPr>
        </p:nvSpPr>
        <p:spPr/>
        <p:txBody>
          <a:bodyPr/>
          <a:lstStyle/>
          <a:p>
            <a:r>
              <a:rPr lang="en-US" dirty="0"/>
              <a:t>VII Semester, Department of ISE, RNSIT</a:t>
            </a:r>
          </a:p>
        </p:txBody>
      </p:sp>
      <p:sp>
        <p:nvSpPr>
          <p:cNvPr id="5" name="Footer Placeholder 4">
            <a:extLst>
              <a:ext uri="{FF2B5EF4-FFF2-40B4-BE49-F238E27FC236}">
                <a16:creationId xmlns:a16="http://schemas.microsoft.com/office/drawing/2014/main" id="{C865C393-5339-B197-E1A9-3B7AD90E77DD}"/>
              </a:ext>
            </a:extLst>
          </p:cNvPr>
          <p:cNvSpPr>
            <a:spLocks noGrp="1"/>
          </p:cNvSpPr>
          <p:nvPr>
            <p:ph type="ftr" sz="quarter" idx="5"/>
          </p:nvPr>
        </p:nvSpPr>
        <p:spPr/>
        <p:txBody>
          <a:bodyPr/>
          <a:lstStyle/>
          <a:p>
            <a:r>
              <a:rPr lang="en-IN" dirty="0"/>
              <a:t>2023 - 2024</a:t>
            </a:r>
          </a:p>
        </p:txBody>
      </p:sp>
      <p:sp>
        <p:nvSpPr>
          <p:cNvPr id="6" name="Slide Number Placeholder 5">
            <a:extLst>
              <a:ext uri="{FF2B5EF4-FFF2-40B4-BE49-F238E27FC236}">
                <a16:creationId xmlns:a16="http://schemas.microsoft.com/office/drawing/2014/main" id="{3D69DC1F-3A7B-C798-CA4C-DD6D2B370D62}"/>
              </a:ext>
            </a:extLst>
          </p:cNvPr>
          <p:cNvSpPr>
            <a:spLocks noGrp="1"/>
          </p:cNvSpPr>
          <p:nvPr>
            <p:ph type="sldNum" sz="quarter" idx="7"/>
          </p:nvPr>
        </p:nvSpPr>
        <p:spPr/>
        <p:txBody>
          <a:bodyPr/>
          <a:lstStyle/>
          <a:p>
            <a:fld id="{B6F15528-21DE-4FAA-801E-634DDDAF4B2B}" type="slidenum">
              <a:rPr lang="en-IN" smtClean="0"/>
              <a:t>10</a:t>
            </a:fld>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95516" y="9055843"/>
            <a:ext cx="5897245" cy="1228725"/>
          </a:xfrm>
          <a:custGeom>
            <a:avLst/>
            <a:gdLst/>
            <a:ahLst/>
            <a:cxnLst/>
            <a:rect l="l" t="t" r="r" b="b"/>
            <a:pathLst>
              <a:path w="5897245" h="1228725">
                <a:moveTo>
                  <a:pt x="5897026" y="1228216"/>
                </a:moveTo>
                <a:lnTo>
                  <a:pt x="0" y="1228216"/>
                </a:lnTo>
                <a:lnTo>
                  <a:pt x="0" y="0"/>
                </a:lnTo>
                <a:lnTo>
                  <a:pt x="5897026" y="0"/>
                </a:lnTo>
                <a:lnTo>
                  <a:pt x="5897026" y="1228216"/>
                </a:lnTo>
                <a:close/>
              </a:path>
            </a:pathLst>
          </a:custGeom>
          <a:solidFill>
            <a:srgbClr val="000000"/>
          </a:solidFill>
        </p:spPr>
        <p:txBody>
          <a:bodyPr wrap="square" lIns="0" tIns="0" rIns="0" bIns="0" rtlCol="0"/>
          <a:lstStyle/>
          <a:p>
            <a:endParaRPr dirty="0"/>
          </a:p>
        </p:txBody>
      </p:sp>
      <p:sp>
        <p:nvSpPr>
          <p:cNvPr id="3" name="object 3"/>
          <p:cNvSpPr/>
          <p:nvPr/>
        </p:nvSpPr>
        <p:spPr>
          <a:xfrm>
            <a:off x="11815725" y="0"/>
            <a:ext cx="6472555" cy="10287000"/>
          </a:xfrm>
          <a:custGeom>
            <a:avLst/>
            <a:gdLst/>
            <a:ahLst/>
            <a:cxnLst/>
            <a:rect l="l" t="t" r="r" b="b"/>
            <a:pathLst>
              <a:path w="6472555" h="10287000">
                <a:moveTo>
                  <a:pt x="6472263" y="0"/>
                </a:moveTo>
                <a:lnTo>
                  <a:pt x="0" y="0"/>
                </a:lnTo>
                <a:lnTo>
                  <a:pt x="0" y="1225372"/>
                </a:lnTo>
                <a:lnTo>
                  <a:pt x="5246255" y="1225372"/>
                </a:lnTo>
                <a:lnTo>
                  <a:pt x="5246255" y="9061425"/>
                </a:lnTo>
                <a:lnTo>
                  <a:pt x="0" y="9061425"/>
                </a:lnTo>
                <a:lnTo>
                  <a:pt x="0" y="10286797"/>
                </a:lnTo>
                <a:lnTo>
                  <a:pt x="6472263" y="10286797"/>
                </a:lnTo>
                <a:lnTo>
                  <a:pt x="6472263" y="9061425"/>
                </a:lnTo>
                <a:lnTo>
                  <a:pt x="6472263" y="1225372"/>
                </a:lnTo>
                <a:lnTo>
                  <a:pt x="6472263" y="0"/>
                </a:lnTo>
                <a:close/>
              </a:path>
            </a:pathLst>
          </a:custGeom>
          <a:solidFill>
            <a:srgbClr val="000000"/>
          </a:solidFill>
        </p:spPr>
        <p:txBody>
          <a:bodyPr wrap="square" lIns="0" tIns="0" rIns="0" bIns="0" rtlCol="0"/>
          <a:lstStyle/>
          <a:p>
            <a:endParaRPr dirty="0"/>
          </a:p>
        </p:txBody>
      </p:sp>
      <p:sp>
        <p:nvSpPr>
          <p:cNvPr id="4" name="object 4"/>
          <p:cNvSpPr/>
          <p:nvPr/>
        </p:nvSpPr>
        <p:spPr>
          <a:xfrm>
            <a:off x="0" y="0"/>
            <a:ext cx="12092940" cy="10287000"/>
          </a:xfrm>
          <a:custGeom>
            <a:avLst/>
            <a:gdLst/>
            <a:ahLst/>
            <a:cxnLst/>
            <a:rect l="l" t="t" r="r" b="b"/>
            <a:pathLst>
              <a:path w="12092940" h="10287000">
                <a:moveTo>
                  <a:pt x="12092534" y="1511"/>
                </a:moveTo>
                <a:lnTo>
                  <a:pt x="6472250" y="1511"/>
                </a:lnTo>
                <a:lnTo>
                  <a:pt x="6472250" y="0"/>
                </a:lnTo>
                <a:lnTo>
                  <a:pt x="0" y="0"/>
                </a:lnTo>
                <a:lnTo>
                  <a:pt x="0" y="1225372"/>
                </a:lnTo>
                <a:lnTo>
                  <a:pt x="0" y="9061425"/>
                </a:lnTo>
                <a:lnTo>
                  <a:pt x="0" y="10286797"/>
                </a:lnTo>
                <a:lnTo>
                  <a:pt x="6472250" y="10286797"/>
                </a:lnTo>
                <a:lnTo>
                  <a:pt x="6472250" y="9061425"/>
                </a:lnTo>
                <a:lnTo>
                  <a:pt x="1225994" y="9061425"/>
                </a:lnTo>
                <a:lnTo>
                  <a:pt x="1225994" y="1225372"/>
                </a:lnTo>
                <a:lnTo>
                  <a:pt x="6195504" y="1225372"/>
                </a:lnTo>
                <a:lnTo>
                  <a:pt x="6195504" y="1229728"/>
                </a:lnTo>
                <a:lnTo>
                  <a:pt x="12092534" y="1229728"/>
                </a:lnTo>
                <a:lnTo>
                  <a:pt x="12092534" y="1511"/>
                </a:lnTo>
                <a:close/>
              </a:path>
            </a:pathLst>
          </a:custGeom>
          <a:solidFill>
            <a:srgbClr val="000000"/>
          </a:solidFill>
        </p:spPr>
        <p:txBody>
          <a:bodyPr wrap="square" lIns="0" tIns="0" rIns="0" bIns="0" rtlCol="0"/>
          <a:lstStyle/>
          <a:p>
            <a:endParaRPr dirty="0"/>
          </a:p>
        </p:txBody>
      </p:sp>
      <p:sp>
        <p:nvSpPr>
          <p:cNvPr id="5" name="object 5"/>
          <p:cNvSpPr txBox="1">
            <a:spLocks noGrp="1"/>
          </p:cNvSpPr>
          <p:nvPr>
            <p:ph type="title"/>
          </p:nvPr>
        </p:nvSpPr>
        <p:spPr>
          <a:xfrm>
            <a:off x="6140905" y="2034975"/>
            <a:ext cx="6006465" cy="1361440"/>
          </a:xfrm>
          <a:prstGeom prst="rect">
            <a:avLst/>
          </a:prstGeom>
        </p:spPr>
        <p:txBody>
          <a:bodyPr vert="horz" wrap="square" lIns="0" tIns="13970" rIns="0" bIns="0" rtlCol="0">
            <a:spAutoFit/>
          </a:bodyPr>
          <a:lstStyle/>
          <a:p>
            <a:pPr marL="12700">
              <a:lnSpc>
                <a:spcPct val="100000"/>
              </a:lnSpc>
              <a:spcBef>
                <a:spcPts val="110"/>
              </a:spcBef>
            </a:pPr>
            <a:r>
              <a:rPr sz="8750" spc="285" dirty="0">
                <a:solidFill>
                  <a:srgbClr val="000000"/>
                </a:solidFill>
              </a:rPr>
              <a:t>Conclusion</a:t>
            </a:r>
            <a:endParaRPr sz="8750" dirty="0"/>
          </a:p>
        </p:txBody>
      </p:sp>
      <p:sp>
        <p:nvSpPr>
          <p:cNvPr id="6" name="object 6"/>
          <p:cNvSpPr txBox="1"/>
          <p:nvPr/>
        </p:nvSpPr>
        <p:spPr>
          <a:xfrm>
            <a:off x="4273550" y="4122301"/>
            <a:ext cx="10210800" cy="4011676"/>
          </a:xfrm>
          <a:prstGeom prst="rect">
            <a:avLst/>
          </a:prstGeom>
        </p:spPr>
        <p:txBody>
          <a:bodyPr vert="horz" wrap="square" lIns="0" tIns="8255" rIns="0" bIns="0" rtlCol="0">
            <a:spAutoFit/>
          </a:bodyPr>
          <a:lstStyle/>
          <a:p>
            <a:pPr marL="12065" marR="5080" indent="-635" algn="just">
              <a:lnSpc>
                <a:spcPct val="150000"/>
              </a:lnSpc>
              <a:spcBef>
                <a:spcPts val="65"/>
              </a:spcBef>
            </a:pPr>
            <a:r>
              <a:rPr sz="2450" spc="-80" dirty="0">
                <a:latin typeface="Verdana"/>
                <a:cs typeface="Verdana"/>
              </a:rPr>
              <a:t>In </a:t>
            </a:r>
            <a:r>
              <a:rPr sz="2450" spc="20" dirty="0">
                <a:latin typeface="Verdana"/>
                <a:cs typeface="Verdana"/>
              </a:rPr>
              <a:t>conclusion, </a:t>
            </a:r>
            <a:r>
              <a:rPr sz="2450" spc="95" dirty="0">
                <a:latin typeface="Verdana"/>
                <a:cs typeface="Verdana"/>
              </a:rPr>
              <a:t>hand </a:t>
            </a:r>
            <a:r>
              <a:rPr sz="2450" spc="20" dirty="0">
                <a:latin typeface="Verdana"/>
                <a:cs typeface="Verdana"/>
              </a:rPr>
              <a:t>gestures </a:t>
            </a:r>
            <a:r>
              <a:rPr sz="2450" spc="105" dirty="0">
                <a:latin typeface="Verdana"/>
                <a:cs typeface="Verdana"/>
              </a:rPr>
              <a:t>combined </a:t>
            </a:r>
            <a:r>
              <a:rPr sz="2450" spc="80" dirty="0">
                <a:latin typeface="Verdana"/>
                <a:cs typeface="Verdana"/>
              </a:rPr>
              <a:t>with </a:t>
            </a:r>
            <a:r>
              <a:rPr sz="2450" spc="90" dirty="0">
                <a:latin typeface="Verdana"/>
                <a:cs typeface="Verdana"/>
              </a:rPr>
              <a:t>OpenCV </a:t>
            </a:r>
            <a:r>
              <a:rPr sz="2450" spc="-10" dirty="0">
                <a:latin typeface="Verdana"/>
                <a:cs typeface="Verdana"/>
              </a:rPr>
              <a:t>have </a:t>
            </a:r>
            <a:r>
              <a:rPr sz="2450" spc="-5" dirty="0">
                <a:latin typeface="Verdana"/>
                <a:cs typeface="Verdana"/>
              </a:rPr>
              <a:t> </a:t>
            </a:r>
            <a:r>
              <a:rPr sz="2450" spc="35" dirty="0">
                <a:latin typeface="Verdana"/>
                <a:cs typeface="Verdana"/>
              </a:rPr>
              <a:t>t</a:t>
            </a:r>
            <a:r>
              <a:rPr sz="2450" spc="125" dirty="0">
                <a:latin typeface="Verdana"/>
                <a:cs typeface="Verdana"/>
              </a:rPr>
              <a:t>h</a:t>
            </a:r>
            <a:r>
              <a:rPr sz="2450" spc="35" dirty="0">
                <a:latin typeface="Verdana"/>
                <a:cs typeface="Verdana"/>
              </a:rPr>
              <a:t>e</a:t>
            </a:r>
            <a:r>
              <a:rPr sz="2450" spc="-215" dirty="0">
                <a:latin typeface="Verdana"/>
                <a:cs typeface="Verdana"/>
              </a:rPr>
              <a:t> </a:t>
            </a:r>
            <a:r>
              <a:rPr sz="2450" spc="150" dirty="0">
                <a:latin typeface="Verdana"/>
                <a:cs typeface="Verdana"/>
              </a:rPr>
              <a:t>p</a:t>
            </a:r>
            <a:r>
              <a:rPr sz="2450" spc="60" dirty="0">
                <a:latin typeface="Verdana"/>
                <a:cs typeface="Verdana"/>
              </a:rPr>
              <a:t>o</a:t>
            </a:r>
            <a:r>
              <a:rPr sz="2450" spc="-15" dirty="0">
                <a:latin typeface="Verdana"/>
                <a:cs typeface="Verdana"/>
              </a:rPr>
              <a:t>t</a:t>
            </a:r>
            <a:r>
              <a:rPr sz="2450" spc="35" dirty="0">
                <a:latin typeface="Verdana"/>
                <a:cs typeface="Verdana"/>
              </a:rPr>
              <a:t>e</a:t>
            </a:r>
            <a:r>
              <a:rPr sz="2450" spc="125" dirty="0">
                <a:latin typeface="Verdana"/>
                <a:cs typeface="Verdana"/>
              </a:rPr>
              <a:t>n</a:t>
            </a:r>
            <a:r>
              <a:rPr sz="2450" spc="35" dirty="0">
                <a:latin typeface="Verdana"/>
                <a:cs typeface="Verdana"/>
              </a:rPr>
              <a:t>t</a:t>
            </a:r>
            <a:r>
              <a:rPr sz="2450" spc="-10" dirty="0">
                <a:latin typeface="Verdana"/>
                <a:cs typeface="Verdana"/>
              </a:rPr>
              <a:t>i</a:t>
            </a:r>
            <a:r>
              <a:rPr sz="2450" spc="-15" dirty="0">
                <a:latin typeface="Verdana"/>
                <a:cs typeface="Verdana"/>
              </a:rPr>
              <a:t>a</a:t>
            </a:r>
            <a:r>
              <a:rPr sz="2450" spc="-10" dirty="0">
                <a:latin typeface="Verdana"/>
                <a:cs typeface="Verdana"/>
              </a:rPr>
              <a:t>l</a:t>
            </a:r>
            <a:r>
              <a:rPr sz="2450" spc="-215" dirty="0">
                <a:latin typeface="Verdana"/>
                <a:cs typeface="Verdana"/>
              </a:rPr>
              <a:t> </a:t>
            </a:r>
            <a:r>
              <a:rPr sz="2450" spc="-15" dirty="0">
                <a:latin typeface="Verdana"/>
                <a:cs typeface="Verdana"/>
              </a:rPr>
              <a:t>t</a:t>
            </a:r>
            <a:r>
              <a:rPr sz="2450" spc="60" dirty="0">
                <a:latin typeface="Verdana"/>
                <a:cs typeface="Verdana"/>
              </a:rPr>
              <a:t>o</a:t>
            </a:r>
            <a:r>
              <a:rPr sz="2450" spc="-215" dirty="0">
                <a:latin typeface="Verdana"/>
                <a:cs typeface="Verdana"/>
              </a:rPr>
              <a:t> </a:t>
            </a:r>
            <a:r>
              <a:rPr sz="2450" spc="-90" dirty="0">
                <a:latin typeface="Verdana"/>
                <a:cs typeface="Verdana"/>
              </a:rPr>
              <a:t>r</a:t>
            </a:r>
            <a:r>
              <a:rPr sz="2450" spc="10" dirty="0">
                <a:latin typeface="Verdana"/>
                <a:cs typeface="Verdana"/>
              </a:rPr>
              <a:t>e</a:t>
            </a:r>
            <a:r>
              <a:rPr sz="2450" spc="-150" dirty="0">
                <a:latin typeface="Verdana"/>
                <a:cs typeface="Verdana"/>
              </a:rPr>
              <a:t>v</a:t>
            </a:r>
            <a:r>
              <a:rPr sz="2450" spc="60" dirty="0">
                <a:latin typeface="Verdana"/>
                <a:cs typeface="Verdana"/>
              </a:rPr>
              <a:t>o</a:t>
            </a:r>
            <a:r>
              <a:rPr sz="2450" spc="-10" dirty="0">
                <a:latin typeface="Verdana"/>
                <a:cs typeface="Verdana"/>
              </a:rPr>
              <a:t>l</a:t>
            </a:r>
            <a:r>
              <a:rPr sz="2450" spc="114" dirty="0">
                <a:latin typeface="Verdana"/>
                <a:cs typeface="Verdana"/>
              </a:rPr>
              <a:t>u</a:t>
            </a:r>
            <a:r>
              <a:rPr sz="2450" spc="35" dirty="0">
                <a:latin typeface="Verdana"/>
                <a:cs typeface="Verdana"/>
              </a:rPr>
              <a:t>t</a:t>
            </a:r>
            <a:r>
              <a:rPr sz="2450" spc="-10" dirty="0">
                <a:latin typeface="Verdana"/>
                <a:cs typeface="Verdana"/>
              </a:rPr>
              <a:t>i</a:t>
            </a:r>
            <a:r>
              <a:rPr sz="2450" spc="60" dirty="0">
                <a:latin typeface="Verdana"/>
                <a:cs typeface="Verdana"/>
              </a:rPr>
              <a:t>o</a:t>
            </a:r>
            <a:r>
              <a:rPr sz="2450" spc="125" dirty="0">
                <a:latin typeface="Verdana"/>
                <a:cs typeface="Verdana"/>
              </a:rPr>
              <a:t>n</a:t>
            </a:r>
            <a:r>
              <a:rPr sz="2450" spc="-10" dirty="0">
                <a:latin typeface="Verdana"/>
                <a:cs typeface="Verdana"/>
              </a:rPr>
              <a:t>i</a:t>
            </a:r>
            <a:r>
              <a:rPr sz="2450" spc="-50" dirty="0">
                <a:latin typeface="Verdana"/>
                <a:cs typeface="Verdana"/>
              </a:rPr>
              <a:t>z</a:t>
            </a:r>
            <a:r>
              <a:rPr sz="2450" spc="35" dirty="0">
                <a:latin typeface="Verdana"/>
                <a:cs typeface="Verdana"/>
              </a:rPr>
              <a:t>e</a:t>
            </a:r>
            <a:r>
              <a:rPr sz="2450" spc="-215" dirty="0">
                <a:latin typeface="Verdana"/>
                <a:cs typeface="Verdana"/>
              </a:rPr>
              <a:t> </a:t>
            </a:r>
            <a:r>
              <a:rPr sz="2450" spc="150" dirty="0">
                <a:latin typeface="Verdana"/>
                <a:cs typeface="Verdana"/>
              </a:rPr>
              <a:t>p</a:t>
            </a:r>
            <a:r>
              <a:rPr sz="2450" spc="-90" dirty="0">
                <a:latin typeface="Verdana"/>
                <a:cs typeface="Verdana"/>
              </a:rPr>
              <a:t>r</a:t>
            </a:r>
            <a:r>
              <a:rPr sz="2450" spc="35" dirty="0">
                <a:latin typeface="Verdana"/>
                <a:cs typeface="Verdana"/>
              </a:rPr>
              <a:t>e</a:t>
            </a:r>
            <a:r>
              <a:rPr sz="2450" spc="-70" dirty="0">
                <a:latin typeface="Verdana"/>
                <a:cs typeface="Verdana"/>
              </a:rPr>
              <a:t>s</a:t>
            </a:r>
            <a:r>
              <a:rPr sz="2450" spc="35" dirty="0">
                <a:latin typeface="Verdana"/>
                <a:cs typeface="Verdana"/>
              </a:rPr>
              <a:t>e</a:t>
            </a:r>
            <a:r>
              <a:rPr sz="2450" spc="125" dirty="0">
                <a:latin typeface="Verdana"/>
                <a:cs typeface="Verdana"/>
              </a:rPr>
              <a:t>n</a:t>
            </a:r>
            <a:r>
              <a:rPr sz="2450" spc="35" dirty="0">
                <a:latin typeface="Verdana"/>
                <a:cs typeface="Verdana"/>
              </a:rPr>
              <a:t>t</a:t>
            </a:r>
            <a:r>
              <a:rPr sz="2450" spc="-15" dirty="0">
                <a:latin typeface="Verdana"/>
                <a:cs typeface="Verdana"/>
              </a:rPr>
              <a:t>a</a:t>
            </a:r>
            <a:r>
              <a:rPr sz="2450" spc="35" dirty="0">
                <a:latin typeface="Verdana"/>
                <a:cs typeface="Verdana"/>
              </a:rPr>
              <a:t>t</a:t>
            </a:r>
            <a:r>
              <a:rPr sz="2450" spc="-10" dirty="0">
                <a:latin typeface="Verdana"/>
                <a:cs typeface="Verdana"/>
              </a:rPr>
              <a:t>i</a:t>
            </a:r>
            <a:r>
              <a:rPr sz="2450" spc="60" dirty="0">
                <a:latin typeface="Verdana"/>
                <a:cs typeface="Verdana"/>
              </a:rPr>
              <a:t>o</a:t>
            </a:r>
            <a:r>
              <a:rPr sz="2450" spc="125" dirty="0">
                <a:latin typeface="Verdana"/>
                <a:cs typeface="Verdana"/>
              </a:rPr>
              <a:t>n</a:t>
            </a:r>
            <a:r>
              <a:rPr sz="2450" spc="-70" dirty="0">
                <a:latin typeface="Verdana"/>
                <a:cs typeface="Verdana"/>
              </a:rPr>
              <a:t>s</a:t>
            </a:r>
            <a:r>
              <a:rPr sz="2450" spc="-370" dirty="0">
                <a:latin typeface="Verdana"/>
                <a:cs typeface="Verdana"/>
              </a:rPr>
              <a:t>.</a:t>
            </a:r>
            <a:r>
              <a:rPr sz="2450" spc="-215" dirty="0">
                <a:latin typeface="Verdana"/>
                <a:cs typeface="Verdana"/>
              </a:rPr>
              <a:t> </a:t>
            </a:r>
            <a:r>
              <a:rPr sz="2450" spc="185" dirty="0">
                <a:latin typeface="Verdana"/>
                <a:cs typeface="Verdana"/>
              </a:rPr>
              <a:t>B</a:t>
            </a:r>
            <a:r>
              <a:rPr sz="2450" spc="-110" dirty="0">
                <a:latin typeface="Verdana"/>
                <a:cs typeface="Verdana"/>
              </a:rPr>
              <a:t>y</a:t>
            </a:r>
            <a:r>
              <a:rPr sz="2450" spc="-215" dirty="0">
                <a:latin typeface="Verdana"/>
                <a:cs typeface="Verdana"/>
              </a:rPr>
              <a:t> </a:t>
            </a:r>
            <a:r>
              <a:rPr sz="2450" spc="-10" dirty="0">
                <a:latin typeface="Verdana"/>
                <a:cs typeface="Verdana"/>
              </a:rPr>
              <a:t>i</a:t>
            </a:r>
            <a:r>
              <a:rPr sz="2450" spc="125" dirty="0">
                <a:latin typeface="Verdana"/>
                <a:cs typeface="Verdana"/>
              </a:rPr>
              <a:t>n</a:t>
            </a:r>
            <a:r>
              <a:rPr sz="2450" spc="90" dirty="0">
                <a:latin typeface="Verdana"/>
                <a:cs typeface="Verdana"/>
              </a:rPr>
              <a:t>c</a:t>
            </a:r>
            <a:r>
              <a:rPr sz="2450" spc="60" dirty="0">
                <a:latin typeface="Verdana"/>
                <a:cs typeface="Verdana"/>
              </a:rPr>
              <a:t>o</a:t>
            </a:r>
            <a:r>
              <a:rPr sz="2450" spc="-75" dirty="0">
                <a:latin typeface="Verdana"/>
                <a:cs typeface="Verdana"/>
              </a:rPr>
              <a:t>r</a:t>
            </a:r>
            <a:r>
              <a:rPr sz="2450" spc="150" dirty="0">
                <a:latin typeface="Verdana"/>
                <a:cs typeface="Verdana"/>
              </a:rPr>
              <a:t>p</a:t>
            </a:r>
            <a:r>
              <a:rPr sz="2450" spc="60" dirty="0">
                <a:latin typeface="Verdana"/>
                <a:cs typeface="Verdana"/>
              </a:rPr>
              <a:t>o</a:t>
            </a:r>
            <a:r>
              <a:rPr sz="2450" spc="-80" dirty="0">
                <a:latin typeface="Verdana"/>
                <a:cs typeface="Verdana"/>
              </a:rPr>
              <a:t>r</a:t>
            </a:r>
            <a:r>
              <a:rPr sz="2450" spc="-15" dirty="0">
                <a:latin typeface="Verdana"/>
                <a:cs typeface="Verdana"/>
              </a:rPr>
              <a:t>a</a:t>
            </a:r>
            <a:r>
              <a:rPr sz="2450" spc="35" dirty="0">
                <a:latin typeface="Verdana"/>
                <a:cs typeface="Verdana"/>
              </a:rPr>
              <a:t>t</a:t>
            </a:r>
            <a:r>
              <a:rPr sz="2450" spc="-10" dirty="0">
                <a:latin typeface="Verdana"/>
                <a:cs typeface="Verdana"/>
              </a:rPr>
              <a:t>i</a:t>
            </a:r>
            <a:r>
              <a:rPr sz="2450" spc="125" dirty="0">
                <a:latin typeface="Verdana"/>
                <a:cs typeface="Verdana"/>
              </a:rPr>
              <a:t>n</a:t>
            </a:r>
            <a:r>
              <a:rPr sz="2450" spc="120" dirty="0">
                <a:latin typeface="Verdana"/>
                <a:cs typeface="Verdana"/>
              </a:rPr>
              <a:t>g  </a:t>
            </a:r>
            <a:r>
              <a:rPr sz="2450" spc="20" dirty="0">
                <a:latin typeface="Verdana"/>
                <a:cs typeface="Verdana"/>
              </a:rPr>
              <a:t>this</a:t>
            </a:r>
            <a:r>
              <a:rPr sz="2450" spc="-204" dirty="0">
                <a:latin typeface="Verdana"/>
                <a:cs typeface="Verdana"/>
              </a:rPr>
              <a:t> </a:t>
            </a:r>
            <a:r>
              <a:rPr sz="2450" spc="5" dirty="0">
                <a:latin typeface="Verdana"/>
                <a:cs typeface="Verdana"/>
              </a:rPr>
              <a:t>technology,</a:t>
            </a:r>
            <a:r>
              <a:rPr sz="2450" spc="-204" dirty="0">
                <a:latin typeface="Verdana"/>
                <a:cs typeface="Verdana"/>
              </a:rPr>
              <a:t> </a:t>
            </a:r>
            <a:r>
              <a:rPr sz="2450" spc="5" dirty="0">
                <a:latin typeface="Verdana"/>
                <a:cs typeface="Verdana"/>
              </a:rPr>
              <a:t>presenters</a:t>
            </a:r>
            <a:r>
              <a:rPr sz="2450" spc="-200" dirty="0">
                <a:latin typeface="Verdana"/>
                <a:cs typeface="Verdana"/>
              </a:rPr>
              <a:t> </a:t>
            </a:r>
            <a:r>
              <a:rPr sz="2450" spc="75" dirty="0">
                <a:latin typeface="Verdana"/>
                <a:cs typeface="Verdana"/>
              </a:rPr>
              <a:t>can</a:t>
            </a:r>
            <a:r>
              <a:rPr sz="2450" spc="-204" dirty="0">
                <a:latin typeface="Verdana"/>
                <a:cs typeface="Verdana"/>
              </a:rPr>
              <a:t> </a:t>
            </a:r>
            <a:r>
              <a:rPr sz="2450" spc="5" dirty="0">
                <a:latin typeface="Verdana"/>
                <a:cs typeface="Verdana"/>
              </a:rPr>
              <a:t>create</a:t>
            </a:r>
            <a:r>
              <a:rPr sz="2450" spc="-204" dirty="0">
                <a:latin typeface="Verdana"/>
                <a:cs typeface="Verdana"/>
              </a:rPr>
              <a:t> </a:t>
            </a:r>
            <a:r>
              <a:rPr sz="2450" spc="-15" dirty="0">
                <a:latin typeface="Verdana"/>
                <a:cs typeface="Verdana"/>
              </a:rPr>
              <a:t>a</a:t>
            </a:r>
            <a:r>
              <a:rPr sz="2450" spc="-200" dirty="0">
                <a:latin typeface="Verdana"/>
                <a:cs typeface="Verdana"/>
              </a:rPr>
              <a:t> </a:t>
            </a:r>
            <a:r>
              <a:rPr sz="2450" spc="60" dirty="0">
                <a:latin typeface="Verdana"/>
                <a:cs typeface="Verdana"/>
              </a:rPr>
              <a:t>more</a:t>
            </a:r>
            <a:r>
              <a:rPr sz="2450" spc="-204" dirty="0">
                <a:latin typeface="Verdana"/>
                <a:cs typeface="Verdana"/>
              </a:rPr>
              <a:t> </a:t>
            </a:r>
            <a:r>
              <a:rPr sz="2450" spc="5" dirty="0">
                <a:latin typeface="Verdana"/>
                <a:cs typeface="Verdana"/>
              </a:rPr>
              <a:t>interactive</a:t>
            </a:r>
            <a:r>
              <a:rPr sz="2450" spc="-200" dirty="0">
                <a:latin typeface="Verdana"/>
                <a:cs typeface="Verdana"/>
              </a:rPr>
              <a:t> </a:t>
            </a:r>
            <a:r>
              <a:rPr sz="2450" spc="85" dirty="0">
                <a:latin typeface="Verdana"/>
                <a:cs typeface="Verdana"/>
              </a:rPr>
              <a:t>and </a:t>
            </a:r>
            <a:r>
              <a:rPr sz="2450" spc="-850" dirty="0">
                <a:latin typeface="Verdana"/>
                <a:cs typeface="Verdana"/>
              </a:rPr>
              <a:t> </a:t>
            </a:r>
            <a:r>
              <a:rPr sz="2450" spc="95" dirty="0">
                <a:latin typeface="Verdana"/>
                <a:cs typeface="Verdana"/>
              </a:rPr>
              <a:t>engaging </a:t>
            </a:r>
            <a:r>
              <a:rPr sz="2450" spc="25" dirty="0">
                <a:latin typeface="Verdana"/>
                <a:cs typeface="Verdana"/>
              </a:rPr>
              <a:t>experience </a:t>
            </a:r>
            <a:r>
              <a:rPr sz="2450" spc="-15" dirty="0">
                <a:latin typeface="Verdana"/>
                <a:cs typeface="Verdana"/>
              </a:rPr>
              <a:t>for </a:t>
            </a:r>
            <a:r>
              <a:rPr sz="2450" spc="25" dirty="0">
                <a:latin typeface="Verdana"/>
                <a:cs typeface="Verdana"/>
              </a:rPr>
              <a:t>their </a:t>
            </a:r>
            <a:r>
              <a:rPr sz="2450" spc="15" dirty="0">
                <a:latin typeface="Verdana"/>
                <a:cs typeface="Verdana"/>
              </a:rPr>
              <a:t>audience. </a:t>
            </a:r>
            <a:r>
              <a:rPr sz="2450" spc="85" dirty="0">
                <a:latin typeface="Verdana"/>
                <a:cs typeface="Verdana"/>
              </a:rPr>
              <a:t>From </a:t>
            </a:r>
            <a:r>
              <a:rPr sz="2450" spc="50" dirty="0">
                <a:latin typeface="Verdana"/>
                <a:cs typeface="Verdana"/>
              </a:rPr>
              <a:t>controlling </a:t>
            </a:r>
            <a:r>
              <a:rPr sz="2450" spc="55" dirty="0">
                <a:latin typeface="Verdana"/>
                <a:cs typeface="Verdana"/>
              </a:rPr>
              <a:t> </a:t>
            </a:r>
            <a:r>
              <a:rPr sz="2450" spc="5" dirty="0">
                <a:latin typeface="Verdana"/>
                <a:cs typeface="Verdana"/>
              </a:rPr>
              <a:t>slides</a:t>
            </a:r>
            <a:r>
              <a:rPr sz="2450" spc="10" dirty="0">
                <a:latin typeface="Verdana"/>
                <a:cs typeface="Verdana"/>
              </a:rPr>
              <a:t>,</a:t>
            </a:r>
            <a:r>
              <a:rPr lang="en-US" sz="2450" spc="-210" dirty="0">
                <a:latin typeface="Verdana"/>
                <a:cs typeface="Verdana"/>
              </a:rPr>
              <a:t> </a:t>
            </a:r>
            <a:r>
              <a:rPr sz="2450" spc="95" dirty="0">
                <a:latin typeface="Verdana"/>
                <a:cs typeface="Verdana"/>
              </a:rPr>
              <a:t>hand</a:t>
            </a:r>
            <a:r>
              <a:rPr sz="2450" spc="-210" dirty="0">
                <a:latin typeface="Verdana"/>
                <a:cs typeface="Verdana"/>
              </a:rPr>
              <a:t> </a:t>
            </a:r>
            <a:r>
              <a:rPr sz="2450" spc="20" dirty="0">
                <a:latin typeface="Verdana"/>
                <a:cs typeface="Verdana"/>
              </a:rPr>
              <a:t>gestures</a:t>
            </a:r>
            <a:r>
              <a:rPr sz="2450" spc="-210" dirty="0">
                <a:latin typeface="Verdana"/>
                <a:cs typeface="Verdana"/>
              </a:rPr>
              <a:t> </a:t>
            </a:r>
            <a:r>
              <a:rPr sz="2450" spc="-5" dirty="0">
                <a:latin typeface="Verdana"/>
                <a:cs typeface="Verdana"/>
              </a:rPr>
              <a:t>offer</a:t>
            </a:r>
            <a:r>
              <a:rPr sz="2450" spc="-210" dirty="0">
                <a:latin typeface="Verdana"/>
                <a:cs typeface="Verdana"/>
              </a:rPr>
              <a:t> </a:t>
            </a:r>
            <a:r>
              <a:rPr sz="2450" spc="-15" dirty="0">
                <a:latin typeface="Verdana"/>
                <a:cs typeface="Verdana"/>
              </a:rPr>
              <a:t>a</a:t>
            </a:r>
            <a:r>
              <a:rPr sz="2450" spc="-215" dirty="0">
                <a:latin typeface="Verdana"/>
                <a:cs typeface="Verdana"/>
              </a:rPr>
              <a:t> </a:t>
            </a:r>
            <a:r>
              <a:rPr sz="2450" spc="45" dirty="0">
                <a:latin typeface="Verdana"/>
                <a:cs typeface="Verdana"/>
              </a:rPr>
              <a:t>powerful </a:t>
            </a:r>
            <a:r>
              <a:rPr sz="2450" spc="-844" dirty="0">
                <a:latin typeface="Verdana"/>
                <a:cs typeface="Verdana"/>
              </a:rPr>
              <a:t> </a:t>
            </a:r>
            <a:r>
              <a:rPr sz="2450" spc="125" dirty="0">
                <a:latin typeface="Verdana"/>
                <a:cs typeface="Verdana"/>
              </a:rPr>
              <a:t>n</a:t>
            </a:r>
            <a:r>
              <a:rPr sz="2450" spc="60" dirty="0">
                <a:latin typeface="Verdana"/>
                <a:cs typeface="Verdana"/>
              </a:rPr>
              <a:t>o</a:t>
            </a:r>
            <a:r>
              <a:rPr sz="2450" spc="125" dirty="0">
                <a:latin typeface="Verdana"/>
                <a:cs typeface="Verdana"/>
              </a:rPr>
              <a:t>n</a:t>
            </a:r>
            <a:r>
              <a:rPr sz="2450" spc="-200" dirty="0">
                <a:latin typeface="Verdana"/>
                <a:cs typeface="Verdana"/>
              </a:rPr>
              <a:t>-</a:t>
            </a:r>
            <a:r>
              <a:rPr sz="2450" spc="-150" dirty="0">
                <a:latin typeface="Verdana"/>
                <a:cs typeface="Verdana"/>
              </a:rPr>
              <a:t>v</a:t>
            </a:r>
            <a:r>
              <a:rPr sz="2450" spc="35" dirty="0">
                <a:latin typeface="Verdana"/>
                <a:cs typeface="Verdana"/>
              </a:rPr>
              <a:t>e</a:t>
            </a:r>
            <a:r>
              <a:rPr sz="2450" spc="-75" dirty="0">
                <a:latin typeface="Verdana"/>
                <a:cs typeface="Verdana"/>
              </a:rPr>
              <a:t>r</a:t>
            </a:r>
            <a:r>
              <a:rPr sz="2450" spc="140" dirty="0">
                <a:latin typeface="Verdana"/>
                <a:cs typeface="Verdana"/>
              </a:rPr>
              <a:t>b</a:t>
            </a:r>
            <a:r>
              <a:rPr sz="2450" spc="-15" dirty="0">
                <a:latin typeface="Verdana"/>
                <a:cs typeface="Verdana"/>
              </a:rPr>
              <a:t>a</a:t>
            </a:r>
            <a:r>
              <a:rPr sz="2450" spc="-10" dirty="0">
                <a:latin typeface="Verdana"/>
                <a:cs typeface="Verdana"/>
              </a:rPr>
              <a:t>l</a:t>
            </a:r>
            <a:r>
              <a:rPr sz="2450" spc="-215" dirty="0">
                <a:latin typeface="Verdana"/>
                <a:cs typeface="Verdana"/>
              </a:rPr>
              <a:t> </a:t>
            </a:r>
            <a:r>
              <a:rPr sz="2450" spc="90" dirty="0">
                <a:latin typeface="Verdana"/>
                <a:cs typeface="Verdana"/>
              </a:rPr>
              <a:t>c</a:t>
            </a:r>
            <a:r>
              <a:rPr sz="2450" spc="60" dirty="0">
                <a:latin typeface="Verdana"/>
                <a:cs typeface="Verdana"/>
              </a:rPr>
              <a:t>o</a:t>
            </a:r>
            <a:r>
              <a:rPr sz="2450" spc="200" dirty="0">
                <a:latin typeface="Verdana"/>
                <a:cs typeface="Verdana"/>
              </a:rPr>
              <a:t>mmu</a:t>
            </a:r>
            <a:r>
              <a:rPr sz="2450" spc="125" dirty="0">
                <a:latin typeface="Verdana"/>
                <a:cs typeface="Verdana"/>
              </a:rPr>
              <a:t>n</a:t>
            </a:r>
            <a:r>
              <a:rPr sz="2450" spc="-10" dirty="0">
                <a:latin typeface="Verdana"/>
                <a:cs typeface="Verdana"/>
              </a:rPr>
              <a:t>i</a:t>
            </a:r>
            <a:r>
              <a:rPr sz="2450" spc="114" dirty="0">
                <a:latin typeface="Verdana"/>
                <a:cs typeface="Verdana"/>
              </a:rPr>
              <a:t>c</a:t>
            </a:r>
            <a:r>
              <a:rPr sz="2450" spc="-15" dirty="0">
                <a:latin typeface="Verdana"/>
                <a:cs typeface="Verdana"/>
              </a:rPr>
              <a:t>a</a:t>
            </a:r>
            <a:r>
              <a:rPr sz="2450" spc="35" dirty="0">
                <a:latin typeface="Verdana"/>
                <a:cs typeface="Verdana"/>
              </a:rPr>
              <a:t>t</a:t>
            </a:r>
            <a:r>
              <a:rPr sz="2450" spc="-10" dirty="0">
                <a:latin typeface="Verdana"/>
                <a:cs typeface="Verdana"/>
              </a:rPr>
              <a:t>i</a:t>
            </a:r>
            <a:r>
              <a:rPr sz="2450" spc="60" dirty="0">
                <a:latin typeface="Verdana"/>
                <a:cs typeface="Verdana"/>
              </a:rPr>
              <a:t>o</a:t>
            </a:r>
            <a:r>
              <a:rPr sz="2450" spc="125" dirty="0">
                <a:latin typeface="Verdana"/>
                <a:cs typeface="Verdana"/>
              </a:rPr>
              <a:t>n</a:t>
            </a:r>
            <a:r>
              <a:rPr sz="2450" spc="-215" dirty="0">
                <a:latin typeface="Verdana"/>
                <a:cs typeface="Verdana"/>
              </a:rPr>
              <a:t> </a:t>
            </a:r>
            <a:r>
              <a:rPr sz="2450" spc="95" dirty="0">
                <a:latin typeface="Verdana"/>
                <a:cs typeface="Verdana"/>
              </a:rPr>
              <a:t>c</a:t>
            </a:r>
            <a:r>
              <a:rPr sz="2450" spc="125" dirty="0">
                <a:latin typeface="Verdana"/>
                <a:cs typeface="Verdana"/>
              </a:rPr>
              <a:t>h</a:t>
            </a:r>
            <a:r>
              <a:rPr sz="2450" spc="-15" dirty="0">
                <a:latin typeface="Verdana"/>
                <a:cs typeface="Verdana"/>
              </a:rPr>
              <a:t>a</a:t>
            </a:r>
            <a:r>
              <a:rPr sz="2450" spc="125" dirty="0">
                <a:latin typeface="Verdana"/>
                <a:cs typeface="Verdana"/>
              </a:rPr>
              <a:t>nn</a:t>
            </a:r>
            <a:r>
              <a:rPr sz="2450" spc="35" dirty="0">
                <a:latin typeface="Verdana"/>
                <a:cs typeface="Verdana"/>
              </a:rPr>
              <a:t>e</a:t>
            </a:r>
            <a:r>
              <a:rPr sz="2450" spc="-10" dirty="0">
                <a:latin typeface="Verdana"/>
                <a:cs typeface="Verdana"/>
              </a:rPr>
              <a:t>l</a:t>
            </a:r>
            <a:r>
              <a:rPr sz="2450" spc="-370" dirty="0">
                <a:latin typeface="Verdana"/>
                <a:cs typeface="Verdana"/>
              </a:rPr>
              <a:t>.</a:t>
            </a:r>
            <a:r>
              <a:rPr lang="en-US" sz="2450" spc="-215" dirty="0">
                <a:latin typeface="Verdana"/>
                <a:cs typeface="Verdana"/>
              </a:rPr>
              <a:t> </a:t>
            </a:r>
            <a:r>
              <a:rPr sz="2450" spc="105" dirty="0">
                <a:latin typeface="Verdana"/>
                <a:cs typeface="Verdana"/>
              </a:rPr>
              <a:t>E</a:t>
            </a:r>
            <a:r>
              <a:rPr sz="2450" spc="195" dirty="0">
                <a:latin typeface="Verdana"/>
                <a:cs typeface="Verdana"/>
              </a:rPr>
              <a:t>mb</a:t>
            </a:r>
            <a:r>
              <a:rPr sz="2450" spc="-80" dirty="0">
                <a:latin typeface="Verdana"/>
                <a:cs typeface="Verdana"/>
              </a:rPr>
              <a:t>r</a:t>
            </a:r>
            <a:r>
              <a:rPr sz="2450" spc="-10" dirty="0">
                <a:latin typeface="Verdana"/>
                <a:cs typeface="Verdana"/>
              </a:rPr>
              <a:t>a</a:t>
            </a:r>
            <a:r>
              <a:rPr sz="2450" spc="90" dirty="0">
                <a:latin typeface="Verdana"/>
                <a:cs typeface="Verdana"/>
              </a:rPr>
              <a:t>c</a:t>
            </a:r>
            <a:r>
              <a:rPr sz="2450" spc="35" dirty="0">
                <a:latin typeface="Verdana"/>
                <a:cs typeface="Verdana"/>
              </a:rPr>
              <a:t>e</a:t>
            </a:r>
            <a:r>
              <a:rPr sz="2450" spc="-215" dirty="0">
                <a:latin typeface="Verdana"/>
                <a:cs typeface="Verdana"/>
              </a:rPr>
              <a:t> </a:t>
            </a:r>
            <a:r>
              <a:rPr sz="2450" spc="35" dirty="0">
                <a:latin typeface="Verdana"/>
                <a:cs typeface="Verdana"/>
              </a:rPr>
              <a:t>t</a:t>
            </a:r>
            <a:r>
              <a:rPr sz="2450" spc="125" dirty="0">
                <a:latin typeface="Verdana"/>
                <a:cs typeface="Verdana"/>
              </a:rPr>
              <a:t>h</a:t>
            </a:r>
            <a:r>
              <a:rPr sz="2450" spc="35" dirty="0">
                <a:latin typeface="Verdana"/>
                <a:cs typeface="Verdana"/>
              </a:rPr>
              <a:t>e</a:t>
            </a:r>
            <a:r>
              <a:rPr sz="2450" spc="-215" dirty="0">
                <a:latin typeface="Verdana"/>
                <a:cs typeface="Verdana"/>
              </a:rPr>
              <a:t> </a:t>
            </a:r>
            <a:r>
              <a:rPr sz="2450" spc="150" dirty="0">
                <a:latin typeface="Verdana"/>
                <a:cs typeface="Verdana"/>
              </a:rPr>
              <a:t>p</a:t>
            </a:r>
            <a:r>
              <a:rPr sz="2450" spc="20" dirty="0">
                <a:latin typeface="Verdana"/>
                <a:cs typeface="Verdana"/>
              </a:rPr>
              <a:t>o</a:t>
            </a:r>
            <a:r>
              <a:rPr sz="2450" spc="130" dirty="0">
                <a:latin typeface="Verdana"/>
                <a:cs typeface="Verdana"/>
              </a:rPr>
              <a:t>w</a:t>
            </a:r>
            <a:r>
              <a:rPr sz="2450" spc="35" dirty="0">
                <a:latin typeface="Verdana"/>
                <a:cs typeface="Verdana"/>
              </a:rPr>
              <a:t>e</a:t>
            </a:r>
            <a:r>
              <a:rPr sz="2450" spc="-55" dirty="0">
                <a:latin typeface="Verdana"/>
                <a:cs typeface="Verdana"/>
              </a:rPr>
              <a:t>r</a:t>
            </a:r>
            <a:r>
              <a:rPr sz="2450" spc="-215" dirty="0">
                <a:latin typeface="Verdana"/>
                <a:cs typeface="Verdana"/>
              </a:rPr>
              <a:t> </a:t>
            </a:r>
            <a:r>
              <a:rPr sz="2450" spc="60" dirty="0">
                <a:latin typeface="Verdana"/>
                <a:cs typeface="Verdana"/>
              </a:rPr>
              <a:t>o</a:t>
            </a:r>
            <a:r>
              <a:rPr sz="2450" spc="-25" dirty="0">
                <a:latin typeface="Verdana"/>
                <a:cs typeface="Verdana"/>
              </a:rPr>
              <a:t>f  </a:t>
            </a:r>
            <a:r>
              <a:rPr sz="2450" spc="95" dirty="0">
                <a:latin typeface="Verdana"/>
                <a:cs typeface="Verdana"/>
              </a:rPr>
              <a:t>hand</a:t>
            </a:r>
            <a:r>
              <a:rPr sz="2450" spc="-215" dirty="0">
                <a:latin typeface="Verdana"/>
                <a:cs typeface="Verdana"/>
              </a:rPr>
              <a:t> </a:t>
            </a:r>
            <a:r>
              <a:rPr sz="2450" spc="20" dirty="0">
                <a:latin typeface="Verdana"/>
                <a:cs typeface="Verdana"/>
              </a:rPr>
              <a:t>gestures</a:t>
            </a:r>
            <a:r>
              <a:rPr sz="2450" spc="-210" dirty="0">
                <a:latin typeface="Verdana"/>
                <a:cs typeface="Verdana"/>
              </a:rPr>
              <a:t> </a:t>
            </a:r>
            <a:r>
              <a:rPr sz="2450" spc="85" dirty="0">
                <a:latin typeface="Verdana"/>
                <a:cs typeface="Verdana"/>
              </a:rPr>
              <a:t>and</a:t>
            </a:r>
            <a:r>
              <a:rPr sz="2450" spc="-210" dirty="0">
                <a:latin typeface="Verdana"/>
                <a:cs typeface="Verdana"/>
              </a:rPr>
              <a:t> </a:t>
            </a:r>
            <a:r>
              <a:rPr sz="2450" spc="10" dirty="0">
                <a:latin typeface="Verdana"/>
                <a:cs typeface="Verdana"/>
              </a:rPr>
              <a:t>take</a:t>
            </a:r>
            <a:r>
              <a:rPr sz="2450" spc="-210" dirty="0">
                <a:latin typeface="Verdana"/>
                <a:cs typeface="Verdana"/>
              </a:rPr>
              <a:t> </a:t>
            </a:r>
            <a:r>
              <a:rPr sz="2450" spc="-10" dirty="0">
                <a:latin typeface="Verdana"/>
                <a:cs typeface="Verdana"/>
              </a:rPr>
              <a:t>your</a:t>
            </a:r>
            <a:r>
              <a:rPr sz="2450" spc="-210" dirty="0">
                <a:latin typeface="Verdana"/>
                <a:cs typeface="Verdana"/>
              </a:rPr>
              <a:t> </a:t>
            </a:r>
            <a:r>
              <a:rPr sz="2450" spc="25" dirty="0">
                <a:latin typeface="Verdana"/>
                <a:cs typeface="Verdana"/>
              </a:rPr>
              <a:t>presentations</a:t>
            </a:r>
            <a:r>
              <a:rPr sz="2450" spc="-210" dirty="0">
                <a:latin typeface="Verdana"/>
                <a:cs typeface="Verdana"/>
              </a:rPr>
              <a:t> </a:t>
            </a:r>
            <a:r>
              <a:rPr sz="2450" spc="25" dirty="0">
                <a:latin typeface="Verdana"/>
                <a:cs typeface="Verdana"/>
              </a:rPr>
              <a:t>to</a:t>
            </a:r>
            <a:r>
              <a:rPr sz="2450" spc="-215" dirty="0">
                <a:latin typeface="Verdana"/>
                <a:cs typeface="Verdana"/>
              </a:rPr>
              <a:t> </a:t>
            </a:r>
            <a:r>
              <a:rPr sz="2450" spc="100" dirty="0">
                <a:latin typeface="Verdana"/>
                <a:cs typeface="Verdana"/>
              </a:rPr>
              <a:t>new</a:t>
            </a:r>
            <a:r>
              <a:rPr sz="2450" spc="-210" dirty="0">
                <a:latin typeface="Verdana"/>
                <a:cs typeface="Verdana"/>
              </a:rPr>
              <a:t> </a:t>
            </a:r>
            <a:r>
              <a:rPr sz="2450" spc="10" dirty="0">
                <a:latin typeface="Verdana"/>
                <a:cs typeface="Verdana"/>
              </a:rPr>
              <a:t>heights!</a:t>
            </a:r>
            <a:endParaRPr sz="2450" dirty="0">
              <a:latin typeface="Verdana"/>
              <a:cs typeface="Verdana"/>
            </a:endParaRPr>
          </a:p>
        </p:txBody>
      </p:sp>
      <p:sp>
        <p:nvSpPr>
          <p:cNvPr id="7" name="Date Placeholder 6">
            <a:extLst>
              <a:ext uri="{FF2B5EF4-FFF2-40B4-BE49-F238E27FC236}">
                <a16:creationId xmlns:a16="http://schemas.microsoft.com/office/drawing/2014/main" id="{A749CDDD-C625-9021-6D1F-DD7E00A7D2F9}"/>
              </a:ext>
            </a:extLst>
          </p:cNvPr>
          <p:cNvSpPr>
            <a:spLocks noGrp="1"/>
          </p:cNvSpPr>
          <p:nvPr>
            <p:ph type="dt" sz="half" idx="6"/>
          </p:nvPr>
        </p:nvSpPr>
        <p:spPr/>
        <p:txBody>
          <a:bodyPr/>
          <a:lstStyle/>
          <a:p>
            <a:r>
              <a:rPr lang="en-US" dirty="0"/>
              <a:t>VII Semester, Department of ISE, RNSIT</a:t>
            </a:r>
          </a:p>
        </p:txBody>
      </p:sp>
      <p:sp>
        <p:nvSpPr>
          <p:cNvPr id="8" name="Footer Placeholder 7">
            <a:extLst>
              <a:ext uri="{FF2B5EF4-FFF2-40B4-BE49-F238E27FC236}">
                <a16:creationId xmlns:a16="http://schemas.microsoft.com/office/drawing/2014/main" id="{6E78A7CE-441E-49FB-F933-9E601BB69618}"/>
              </a:ext>
            </a:extLst>
          </p:cNvPr>
          <p:cNvSpPr>
            <a:spLocks noGrp="1"/>
          </p:cNvSpPr>
          <p:nvPr>
            <p:ph type="ftr" sz="quarter" idx="5"/>
          </p:nvPr>
        </p:nvSpPr>
        <p:spPr/>
        <p:txBody>
          <a:bodyPr/>
          <a:lstStyle/>
          <a:p>
            <a:r>
              <a:rPr lang="en-IN" dirty="0"/>
              <a:t>2023 - 2024</a:t>
            </a:r>
          </a:p>
        </p:txBody>
      </p:sp>
      <p:pic>
        <p:nvPicPr>
          <p:cNvPr id="9" name="Picture 8">
            <a:extLst>
              <a:ext uri="{FF2B5EF4-FFF2-40B4-BE49-F238E27FC236}">
                <a16:creationId xmlns:a16="http://schemas.microsoft.com/office/drawing/2014/main" id="{65855250-C8FC-5582-3CD6-DEFD8EF267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1494"/>
            <a:ext cx="1177200" cy="1177200"/>
          </a:xfrm>
          <a:prstGeom prst="rect">
            <a:avLst/>
          </a:prstGeom>
        </p:spPr>
      </p:pic>
      <p:pic>
        <p:nvPicPr>
          <p:cNvPr id="10" name="Picture 9">
            <a:extLst>
              <a:ext uri="{FF2B5EF4-FFF2-40B4-BE49-F238E27FC236}">
                <a16:creationId xmlns:a16="http://schemas.microsoft.com/office/drawing/2014/main" id="{92487DED-8296-9F8A-32CF-57270C8E78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23300" y="39238"/>
            <a:ext cx="1177400" cy="1177400"/>
          </a:xfrm>
          <a:prstGeom prst="rect">
            <a:avLst/>
          </a:prstGeom>
        </p:spPr>
      </p:pic>
      <p:sp>
        <p:nvSpPr>
          <p:cNvPr id="11" name="Slide Number Placeholder 10">
            <a:extLst>
              <a:ext uri="{FF2B5EF4-FFF2-40B4-BE49-F238E27FC236}">
                <a16:creationId xmlns:a16="http://schemas.microsoft.com/office/drawing/2014/main" id="{D9F76C17-0DAF-876A-4E91-DCFC96012794}"/>
              </a:ext>
            </a:extLst>
          </p:cNvPr>
          <p:cNvSpPr>
            <a:spLocks noGrp="1"/>
          </p:cNvSpPr>
          <p:nvPr>
            <p:ph type="sldNum" sz="quarter" idx="7"/>
          </p:nvPr>
        </p:nvSpPr>
        <p:spPr/>
        <p:txBody>
          <a:bodyPr/>
          <a:lstStyle/>
          <a:p>
            <a:fld id="{B6F15528-21DE-4FAA-801E-634DDDAF4B2B}" type="slidenum">
              <a:rPr lang="en-IN" smtClean="0"/>
              <a:t>11</a:t>
            </a:fld>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000000"/>
          </a:solidFill>
        </p:spPr>
        <p:txBody>
          <a:bodyPr wrap="square" lIns="0" tIns="0" rIns="0" bIns="0" rtlCol="0"/>
          <a:lstStyle/>
          <a:p>
            <a:endParaRPr dirty="0"/>
          </a:p>
        </p:txBody>
      </p:sp>
      <p:sp>
        <p:nvSpPr>
          <p:cNvPr id="3" name="object 3"/>
          <p:cNvSpPr txBox="1">
            <a:spLocks noGrp="1"/>
          </p:cNvSpPr>
          <p:nvPr>
            <p:ph type="title"/>
          </p:nvPr>
        </p:nvSpPr>
        <p:spPr>
          <a:xfrm>
            <a:off x="1505146" y="2873755"/>
            <a:ext cx="6436995" cy="2019935"/>
          </a:xfrm>
          <a:prstGeom prst="rect">
            <a:avLst/>
          </a:prstGeom>
        </p:spPr>
        <p:txBody>
          <a:bodyPr vert="horz" wrap="square" lIns="0" tIns="17145" rIns="0" bIns="0" rtlCol="0">
            <a:spAutoFit/>
          </a:bodyPr>
          <a:lstStyle/>
          <a:p>
            <a:pPr marL="12700">
              <a:lnSpc>
                <a:spcPct val="100000"/>
              </a:lnSpc>
              <a:spcBef>
                <a:spcPts val="135"/>
              </a:spcBef>
            </a:pPr>
            <a:r>
              <a:rPr sz="13050" spc="195" dirty="0">
                <a:latin typeface="Cambria"/>
                <a:cs typeface="Cambria"/>
              </a:rPr>
              <a:t>Thanks!</a:t>
            </a:r>
            <a:endParaRPr sz="13050" dirty="0">
              <a:latin typeface="Cambria"/>
              <a:cs typeface="Cambria"/>
            </a:endParaRPr>
          </a:p>
        </p:txBody>
      </p:sp>
      <p:sp>
        <p:nvSpPr>
          <p:cNvPr id="8" name="Date Placeholder 7">
            <a:extLst>
              <a:ext uri="{FF2B5EF4-FFF2-40B4-BE49-F238E27FC236}">
                <a16:creationId xmlns:a16="http://schemas.microsoft.com/office/drawing/2014/main" id="{519D776D-4071-C798-4E82-9A92E00174EB}"/>
              </a:ext>
            </a:extLst>
          </p:cNvPr>
          <p:cNvSpPr>
            <a:spLocks noGrp="1"/>
          </p:cNvSpPr>
          <p:nvPr>
            <p:ph type="dt" sz="half" idx="6"/>
          </p:nvPr>
        </p:nvSpPr>
        <p:spPr/>
        <p:txBody>
          <a:bodyPr/>
          <a:lstStyle/>
          <a:p>
            <a:r>
              <a:rPr lang="en-US" dirty="0"/>
              <a:t>VII Semester, Department of ISE, RNSIT</a:t>
            </a:r>
          </a:p>
        </p:txBody>
      </p:sp>
      <p:sp>
        <p:nvSpPr>
          <p:cNvPr id="9" name="Footer Placeholder 8">
            <a:extLst>
              <a:ext uri="{FF2B5EF4-FFF2-40B4-BE49-F238E27FC236}">
                <a16:creationId xmlns:a16="http://schemas.microsoft.com/office/drawing/2014/main" id="{C7DCAA85-E5F9-E561-EB6C-527D06823CF5}"/>
              </a:ext>
            </a:extLst>
          </p:cNvPr>
          <p:cNvSpPr>
            <a:spLocks noGrp="1"/>
          </p:cNvSpPr>
          <p:nvPr>
            <p:ph type="ftr" sz="quarter" idx="5"/>
          </p:nvPr>
        </p:nvSpPr>
        <p:spPr/>
        <p:txBody>
          <a:bodyPr/>
          <a:lstStyle/>
          <a:p>
            <a:r>
              <a:rPr lang="en-IN" dirty="0"/>
              <a:t>2023 - 2024</a:t>
            </a:r>
          </a:p>
        </p:txBody>
      </p:sp>
      <p:pic>
        <p:nvPicPr>
          <p:cNvPr id="4" name="Picture 3">
            <a:extLst>
              <a:ext uri="{FF2B5EF4-FFF2-40B4-BE49-F238E27FC236}">
                <a16:creationId xmlns:a16="http://schemas.microsoft.com/office/drawing/2014/main" id="{54206558-289A-982B-02FA-653784A6B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1494"/>
            <a:ext cx="1177200" cy="1177200"/>
          </a:xfrm>
          <a:prstGeom prst="rect">
            <a:avLst/>
          </a:prstGeom>
        </p:spPr>
      </p:pic>
      <p:pic>
        <p:nvPicPr>
          <p:cNvPr id="5" name="Picture 4">
            <a:extLst>
              <a:ext uri="{FF2B5EF4-FFF2-40B4-BE49-F238E27FC236}">
                <a16:creationId xmlns:a16="http://schemas.microsoft.com/office/drawing/2014/main" id="{DA61E6CF-3196-0DD8-1229-017E2D0E61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23300" y="39238"/>
            <a:ext cx="1177400" cy="1177400"/>
          </a:xfrm>
          <a:prstGeom prst="rect">
            <a:avLst/>
          </a:prstGeom>
        </p:spPr>
      </p:pic>
      <p:sp>
        <p:nvSpPr>
          <p:cNvPr id="6" name="Slide Number Placeholder 5">
            <a:extLst>
              <a:ext uri="{FF2B5EF4-FFF2-40B4-BE49-F238E27FC236}">
                <a16:creationId xmlns:a16="http://schemas.microsoft.com/office/drawing/2014/main" id="{0481955E-DC78-4142-D6EB-4149127287E2}"/>
              </a:ext>
            </a:extLst>
          </p:cNvPr>
          <p:cNvSpPr>
            <a:spLocks noGrp="1"/>
          </p:cNvSpPr>
          <p:nvPr>
            <p:ph type="sldNum" sz="quarter" idx="7"/>
          </p:nvPr>
        </p:nvSpPr>
        <p:spPr/>
        <p:txBody>
          <a:bodyPr/>
          <a:lstStyle/>
          <a:p>
            <a:fld id="{B6F15528-21DE-4FAA-801E-634DDDAF4B2B}" type="slidenum">
              <a:rPr lang="en-IN" smtClean="0"/>
              <a:t>12</a:t>
            </a:fld>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9533" y="1619894"/>
            <a:ext cx="5688965" cy="711200"/>
          </a:xfrm>
          <a:prstGeom prst="rect">
            <a:avLst/>
          </a:prstGeom>
        </p:spPr>
        <p:txBody>
          <a:bodyPr vert="horz" wrap="square" lIns="0" tIns="12700" rIns="0" bIns="0" rtlCol="0">
            <a:spAutoFit/>
          </a:bodyPr>
          <a:lstStyle/>
          <a:p>
            <a:pPr marL="12700" algn="ctr">
              <a:lnSpc>
                <a:spcPct val="100000"/>
              </a:lnSpc>
              <a:spcBef>
                <a:spcPts val="100"/>
              </a:spcBef>
            </a:pPr>
            <a:r>
              <a:rPr lang="en-US" sz="4500" spc="5" dirty="0">
                <a:solidFill>
                  <a:srgbClr val="000000"/>
                </a:solidFill>
                <a:latin typeface="Cambria"/>
                <a:cs typeface="Cambria"/>
              </a:rPr>
              <a:t>AGENDA</a:t>
            </a:r>
            <a:endParaRPr sz="4500" dirty="0">
              <a:latin typeface="Cambria"/>
              <a:cs typeface="Cambria"/>
            </a:endParaRPr>
          </a:p>
        </p:txBody>
      </p:sp>
      <p:sp>
        <p:nvSpPr>
          <p:cNvPr id="3" name="object 3"/>
          <p:cNvSpPr txBox="1"/>
          <p:nvPr/>
        </p:nvSpPr>
        <p:spPr>
          <a:xfrm>
            <a:off x="1415063" y="2884528"/>
            <a:ext cx="6263640" cy="5840638"/>
          </a:xfrm>
          <a:prstGeom prst="rect">
            <a:avLst/>
          </a:prstGeom>
        </p:spPr>
        <p:txBody>
          <a:bodyPr vert="horz" wrap="square" lIns="0" tIns="10160" rIns="0" bIns="0" rtlCol="0">
            <a:spAutoFit/>
          </a:bodyPr>
          <a:lstStyle/>
          <a:p>
            <a:pPr marL="457200" indent="-457200">
              <a:lnSpc>
                <a:spcPct val="150000"/>
              </a:lnSpc>
              <a:buFont typeface="Wingdings" panose="05000000000000000000" pitchFamily="2" charset="2"/>
              <a:buChar char="Ø"/>
            </a:pPr>
            <a:r>
              <a:rPr lang="en-IN" sz="3200" dirty="0">
                <a:latin typeface="Times New Roman" pitchFamily="18" charset="0"/>
                <a:cs typeface="Times New Roman" pitchFamily="18" charset="0"/>
              </a:rPr>
              <a:t>Introduction to Domain</a:t>
            </a:r>
          </a:p>
          <a:p>
            <a:pPr marL="457200" indent="-457200">
              <a:lnSpc>
                <a:spcPct val="150000"/>
              </a:lnSpc>
              <a:buFont typeface="Wingdings" panose="05000000000000000000" pitchFamily="2" charset="2"/>
              <a:buChar char="Ø"/>
            </a:pPr>
            <a:r>
              <a:rPr lang="en-US" sz="3200" dirty="0">
                <a:latin typeface="Times New Roman" pitchFamily="18" charset="0"/>
                <a:cs typeface="Times New Roman" pitchFamily="18" charset="0"/>
              </a:rPr>
              <a:t>Problem Statement</a:t>
            </a:r>
          </a:p>
          <a:p>
            <a:pPr marL="457200" indent="-457200">
              <a:lnSpc>
                <a:spcPct val="150000"/>
              </a:lnSpc>
              <a:buFont typeface="Wingdings" panose="05000000000000000000" pitchFamily="2" charset="2"/>
              <a:buChar char="Ø"/>
            </a:pPr>
            <a:r>
              <a:rPr lang="en-IN" sz="3200" dirty="0">
                <a:latin typeface="Times New Roman" pitchFamily="18" charset="0"/>
                <a:cs typeface="Times New Roman" pitchFamily="18" charset="0"/>
              </a:rPr>
              <a:t>Abstract</a:t>
            </a:r>
          </a:p>
          <a:p>
            <a:pPr marL="457200" indent="-457200">
              <a:lnSpc>
                <a:spcPct val="150000"/>
              </a:lnSpc>
              <a:buFont typeface="Wingdings" panose="05000000000000000000" pitchFamily="2" charset="2"/>
              <a:buChar char="Ø"/>
            </a:pPr>
            <a:r>
              <a:rPr lang="en-US" sz="3200" dirty="0">
                <a:latin typeface="Times New Roman" pitchFamily="18" charset="0"/>
                <a:cs typeface="Times New Roman" pitchFamily="18" charset="0"/>
              </a:rPr>
              <a:t>Objectives</a:t>
            </a:r>
          </a:p>
          <a:p>
            <a:pPr marL="457200" indent="-457200">
              <a:lnSpc>
                <a:spcPct val="150000"/>
              </a:lnSpc>
              <a:buFont typeface="Wingdings" panose="05000000000000000000" pitchFamily="2" charset="2"/>
              <a:buChar char="Ø"/>
            </a:pPr>
            <a:r>
              <a:rPr lang="en-US" sz="3200" dirty="0">
                <a:latin typeface="Times New Roman" pitchFamily="18" charset="0"/>
                <a:cs typeface="Times New Roman" pitchFamily="18" charset="0"/>
              </a:rPr>
              <a:t>Algorithms</a:t>
            </a:r>
          </a:p>
          <a:p>
            <a:pPr marL="457200" indent="-457200">
              <a:lnSpc>
                <a:spcPct val="150000"/>
              </a:lnSpc>
              <a:buFont typeface="Wingdings" panose="05000000000000000000" pitchFamily="2" charset="2"/>
              <a:buChar char="Ø"/>
            </a:pPr>
            <a:r>
              <a:rPr lang="en-US" sz="3200" dirty="0">
                <a:latin typeface="Times New Roman" pitchFamily="18" charset="0"/>
                <a:cs typeface="Times New Roman" pitchFamily="18" charset="0"/>
              </a:rPr>
              <a:t>QnA</a:t>
            </a:r>
            <a:endParaRPr lang="en-IN" sz="3200" dirty="0">
              <a:latin typeface="Times New Roman" pitchFamily="18" charset="0"/>
              <a:cs typeface="Times New Roman" pitchFamily="18" charset="0"/>
            </a:endParaRPr>
          </a:p>
          <a:p>
            <a:pPr marL="457200" indent="-457200">
              <a:lnSpc>
                <a:spcPct val="150000"/>
              </a:lnSpc>
              <a:buFont typeface="Wingdings" panose="05000000000000000000" pitchFamily="2" charset="2"/>
              <a:buChar char="Ø"/>
            </a:pPr>
            <a:r>
              <a:rPr lang="en-IN" sz="3200" dirty="0">
                <a:latin typeface="Times New Roman" pitchFamily="18" charset="0"/>
                <a:cs typeface="Times New Roman" pitchFamily="18" charset="0"/>
              </a:rPr>
              <a:t>Conclusion</a:t>
            </a:r>
          </a:p>
          <a:p>
            <a:pPr marL="457200" indent="-457200">
              <a:lnSpc>
                <a:spcPct val="150000"/>
              </a:lnSpc>
              <a:buFont typeface="Wingdings" panose="05000000000000000000" pitchFamily="2" charset="2"/>
              <a:buChar char="Ø"/>
            </a:pPr>
            <a:r>
              <a:rPr lang="en-IN" sz="3200" dirty="0">
                <a:latin typeface="Times New Roman" pitchFamily="18" charset="0"/>
                <a:cs typeface="Times New Roman" pitchFamily="18" charset="0"/>
              </a:rPr>
              <a:t>References</a:t>
            </a:r>
            <a:endParaRPr lang="en-IN" sz="1050" dirty="0">
              <a:solidFill>
                <a:schemeClr val="tx1">
                  <a:lumMod val="75000"/>
                  <a:lumOff val="25000"/>
                </a:schemeClr>
              </a:solidFill>
            </a:endParaRPr>
          </a:p>
        </p:txBody>
      </p:sp>
      <p:pic>
        <p:nvPicPr>
          <p:cNvPr id="4" name="object 4"/>
          <p:cNvPicPr/>
          <p:nvPr/>
        </p:nvPicPr>
        <p:blipFill>
          <a:blip r:embed="rId2" cstate="print"/>
          <a:stretch>
            <a:fillRect/>
          </a:stretch>
        </p:blipFill>
        <p:spPr>
          <a:xfrm>
            <a:off x="9150350" y="0"/>
            <a:ext cx="9143851" cy="10286851"/>
          </a:xfrm>
          <a:prstGeom prst="rect">
            <a:avLst/>
          </a:prstGeom>
        </p:spPr>
      </p:pic>
      <p:sp>
        <p:nvSpPr>
          <p:cNvPr id="5" name="Date Placeholder 4">
            <a:extLst>
              <a:ext uri="{FF2B5EF4-FFF2-40B4-BE49-F238E27FC236}">
                <a16:creationId xmlns:a16="http://schemas.microsoft.com/office/drawing/2014/main" id="{350F4A78-870D-E435-AF91-D07916201B47}"/>
              </a:ext>
            </a:extLst>
          </p:cNvPr>
          <p:cNvSpPr>
            <a:spLocks noGrp="1"/>
          </p:cNvSpPr>
          <p:nvPr>
            <p:ph type="dt" sz="half" idx="6"/>
          </p:nvPr>
        </p:nvSpPr>
        <p:spPr/>
        <p:txBody>
          <a:bodyPr/>
          <a:lstStyle/>
          <a:p>
            <a:r>
              <a:rPr lang="en-US" dirty="0"/>
              <a:t>VII Semester, Department of ISE, RNSIT</a:t>
            </a:r>
          </a:p>
        </p:txBody>
      </p:sp>
      <p:sp>
        <p:nvSpPr>
          <p:cNvPr id="6" name="Footer Placeholder 5">
            <a:extLst>
              <a:ext uri="{FF2B5EF4-FFF2-40B4-BE49-F238E27FC236}">
                <a16:creationId xmlns:a16="http://schemas.microsoft.com/office/drawing/2014/main" id="{45E11B7F-767A-8A89-0E29-8CF437ADAB20}"/>
              </a:ext>
            </a:extLst>
          </p:cNvPr>
          <p:cNvSpPr>
            <a:spLocks noGrp="1"/>
          </p:cNvSpPr>
          <p:nvPr>
            <p:ph type="ftr" sz="quarter" idx="5"/>
          </p:nvPr>
        </p:nvSpPr>
        <p:spPr/>
        <p:txBody>
          <a:bodyPr/>
          <a:lstStyle/>
          <a:p>
            <a:r>
              <a:rPr lang="en-IN" dirty="0"/>
              <a:t>2023 - 2024</a:t>
            </a:r>
          </a:p>
        </p:txBody>
      </p:sp>
      <p:pic>
        <p:nvPicPr>
          <p:cNvPr id="8" name="Graphic 7" descr="Sign Language">
            <a:extLst>
              <a:ext uri="{FF2B5EF4-FFF2-40B4-BE49-F238E27FC236}">
                <a16:creationId xmlns:a16="http://schemas.microsoft.com/office/drawing/2014/main" id="{EF345334-1F6A-4220-7087-EEF534E0D7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098548" y="-5169"/>
            <a:ext cx="1195802" cy="1195802"/>
          </a:xfrm>
          <a:prstGeom prst="rect">
            <a:avLst/>
          </a:prstGeom>
        </p:spPr>
      </p:pic>
      <p:pic>
        <p:nvPicPr>
          <p:cNvPr id="9" name="Picture 8">
            <a:extLst>
              <a:ext uri="{FF2B5EF4-FFF2-40B4-BE49-F238E27FC236}">
                <a16:creationId xmlns:a16="http://schemas.microsoft.com/office/drawing/2014/main" id="{F2DA62BA-82F5-3B67-34DF-E1B37DA35E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51494"/>
            <a:ext cx="1177200" cy="1177200"/>
          </a:xfrm>
          <a:prstGeom prst="rect">
            <a:avLst/>
          </a:prstGeom>
        </p:spPr>
      </p:pic>
      <p:pic>
        <p:nvPicPr>
          <p:cNvPr id="10" name="Picture 9">
            <a:extLst>
              <a:ext uri="{FF2B5EF4-FFF2-40B4-BE49-F238E27FC236}">
                <a16:creationId xmlns:a16="http://schemas.microsoft.com/office/drawing/2014/main" id="{4B75729B-0DDB-4401-9F18-485FE17D48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23300" y="39238"/>
            <a:ext cx="1177400" cy="1177400"/>
          </a:xfrm>
          <a:prstGeom prst="rect">
            <a:avLst/>
          </a:prstGeom>
        </p:spPr>
      </p:pic>
      <p:sp>
        <p:nvSpPr>
          <p:cNvPr id="11" name="Slide Number Placeholder 10">
            <a:extLst>
              <a:ext uri="{FF2B5EF4-FFF2-40B4-BE49-F238E27FC236}">
                <a16:creationId xmlns:a16="http://schemas.microsoft.com/office/drawing/2014/main" id="{C15A3DB5-B455-55F4-5AF5-A83E21BCAB00}"/>
              </a:ext>
            </a:extLst>
          </p:cNvPr>
          <p:cNvSpPr>
            <a:spLocks noGrp="1"/>
          </p:cNvSpPr>
          <p:nvPr>
            <p:ph type="sldNum" sz="quarter" idx="7"/>
          </p:nvPr>
        </p:nvSpPr>
        <p:spPr/>
        <p:txBody>
          <a:bodyPr/>
          <a:lstStyle/>
          <a:p>
            <a:fld id="{B6F15528-21DE-4FAA-801E-634DDDAF4B2B}" type="slidenum">
              <a:rPr lang="en-IN" smtClean="0"/>
              <a:t>2</a:t>
            </a:fld>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244759" y="1491219"/>
            <a:ext cx="7658100" cy="7402195"/>
          </a:xfrm>
          <a:prstGeom prst="rect">
            <a:avLst/>
          </a:prstGeom>
        </p:spPr>
        <p:txBody>
          <a:bodyPr vert="horz" wrap="square" lIns="0" tIns="15240" rIns="0" bIns="0" rtlCol="0">
            <a:spAutoFit/>
          </a:bodyPr>
          <a:lstStyle/>
          <a:p>
            <a:pPr marL="12065" marR="5080" algn="ctr">
              <a:lnSpc>
                <a:spcPct val="100200"/>
              </a:lnSpc>
              <a:spcBef>
                <a:spcPts val="120"/>
              </a:spcBef>
            </a:pPr>
            <a:r>
              <a:rPr sz="8050" b="1" spc="-385" dirty="0">
                <a:solidFill>
                  <a:srgbClr val="FFFFFF"/>
                </a:solidFill>
                <a:latin typeface="Georgia"/>
                <a:cs typeface="Georgia"/>
              </a:rPr>
              <a:t>Revolutionizing </a:t>
            </a:r>
            <a:r>
              <a:rPr sz="8050" b="1" spc="-2030" dirty="0">
                <a:solidFill>
                  <a:srgbClr val="FFFFFF"/>
                </a:solidFill>
                <a:latin typeface="Georgia"/>
                <a:cs typeface="Georgia"/>
              </a:rPr>
              <a:t> </a:t>
            </a:r>
            <a:r>
              <a:rPr sz="8050" b="1" spc="-409" dirty="0">
                <a:solidFill>
                  <a:srgbClr val="FFFFFF"/>
                </a:solidFill>
                <a:latin typeface="Georgia"/>
                <a:cs typeface="Georgia"/>
              </a:rPr>
              <a:t>Presentations: </a:t>
            </a:r>
            <a:r>
              <a:rPr sz="8050" b="1" spc="-405" dirty="0">
                <a:solidFill>
                  <a:srgbClr val="FFFFFF"/>
                </a:solidFill>
                <a:latin typeface="Georgia"/>
                <a:cs typeface="Georgia"/>
              </a:rPr>
              <a:t> </a:t>
            </a:r>
            <a:r>
              <a:rPr sz="8050" b="1" spc="-705" dirty="0">
                <a:solidFill>
                  <a:srgbClr val="FFFFFF"/>
                </a:solidFill>
                <a:latin typeface="Georgia"/>
                <a:cs typeface="Georgia"/>
              </a:rPr>
              <a:t>H</a:t>
            </a:r>
            <a:r>
              <a:rPr sz="8050" b="1" spc="-509" dirty="0">
                <a:solidFill>
                  <a:srgbClr val="FFFFFF"/>
                </a:solidFill>
                <a:latin typeface="Georgia"/>
                <a:cs typeface="Georgia"/>
              </a:rPr>
              <a:t>a</a:t>
            </a:r>
            <a:r>
              <a:rPr sz="8050" b="1" spc="-305" dirty="0">
                <a:solidFill>
                  <a:srgbClr val="FFFFFF"/>
                </a:solidFill>
                <a:latin typeface="Georgia"/>
                <a:cs typeface="Georgia"/>
              </a:rPr>
              <a:t>r</a:t>
            </a:r>
            <a:r>
              <a:rPr sz="8050" b="1" spc="-505" dirty="0">
                <a:solidFill>
                  <a:srgbClr val="FFFFFF"/>
                </a:solidFill>
                <a:latin typeface="Georgia"/>
                <a:cs typeface="Georgia"/>
              </a:rPr>
              <a:t>n</a:t>
            </a:r>
            <a:r>
              <a:rPr sz="8050" b="1" spc="-540" dirty="0">
                <a:solidFill>
                  <a:srgbClr val="FFFFFF"/>
                </a:solidFill>
                <a:latin typeface="Georgia"/>
                <a:cs typeface="Georgia"/>
              </a:rPr>
              <a:t>e</a:t>
            </a:r>
            <a:r>
              <a:rPr sz="8050" b="1" spc="-315" dirty="0">
                <a:solidFill>
                  <a:srgbClr val="FFFFFF"/>
                </a:solidFill>
                <a:latin typeface="Georgia"/>
                <a:cs typeface="Georgia"/>
              </a:rPr>
              <a:t>ss</a:t>
            </a:r>
            <a:r>
              <a:rPr sz="8050" b="1" spc="-185" dirty="0">
                <a:solidFill>
                  <a:srgbClr val="FFFFFF"/>
                </a:solidFill>
                <a:latin typeface="Georgia"/>
                <a:cs typeface="Georgia"/>
              </a:rPr>
              <a:t>i</a:t>
            </a:r>
            <a:r>
              <a:rPr sz="8050" b="1" spc="-545" dirty="0">
                <a:solidFill>
                  <a:srgbClr val="FFFFFF"/>
                </a:solidFill>
                <a:latin typeface="Georgia"/>
                <a:cs typeface="Georgia"/>
              </a:rPr>
              <a:t>n</a:t>
            </a:r>
            <a:r>
              <a:rPr sz="8050" b="1" spc="-35" dirty="0">
                <a:solidFill>
                  <a:srgbClr val="FFFFFF"/>
                </a:solidFill>
                <a:latin typeface="Georgia"/>
                <a:cs typeface="Georgia"/>
              </a:rPr>
              <a:t>g</a:t>
            </a:r>
            <a:r>
              <a:rPr sz="8050" b="1" spc="-330" dirty="0">
                <a:solidFill>
                  <a:srgbClr val="FFFFFF"/>
                </a:solidFill>
                <a:latin typeface="Georgia"/>
                <a:cs typeface="Georgia"/>
              </a:rPr>
              <a:t> </a:t>
            </a:r>
            <a:r>
              <a:rPr sz="8050" b="1" spc="-375" dirty="0">
                <a:solidFill>
                  <a:srgbClr val="FFFFFF"/>
                </a:solidFill>
                <a:latin typeface="Georgia"/>
                <a:cs typeface="Georgia"/>
              </a:rPr>
              <a:t>t</a:t>
            </a:r>
            <a:r>
              <a:rPr sz="8050" b="1" spc="-450" dirty="0">
                <a:solidFill>
                  <a:srgbClr val="FFFFFF"/>
                </a:solidFill>
                <a:latin typeface="Georgia"/>
                <a:cs typeface="Georgia"/>
              </a:rPr>
              <a:t>h</a:t>
            </a:r>
            <a:r>
              <a:rPr sz="8050" b="1" spc="-340" dirty="0">
                <a:solidFill>
                  <a:srgbClr val="FFFFFF"/>
                </a:solidFill>
                <a:latin typeface="Georgia"/>
                <a:cs typeface="Georgia"/>
              </a:rPr>
              <a:t>e  </a:t>
            </a:r>
            <a:r>
              <a:rPr sz="8050" b="1" spc="-320" dirty="0">
                <a:solidFill>
                  <a:srgbClr val="FFFFFF"/>
                </a:solidFill>
                <a:latin typeface="Georgia"/>
                <a:cs typeface="Georgia"/>
              </a:rPr>
              <a:t>P</a:t>
            </a:r>
            <a:r>
              <a:rPr sz="8050" b="1" spc="-590" dirty="0">
                <a:solidFill>
                  <a:srgbClr val="FFFFFF"/>
                </a:solidFill>
                <a:latin typeface="Georgia"/>
                <a:cs typeface="Georgia"/>
              </a:rPr>
              <a:t>o</a:t>
            </a:r>
            <a:r>
              <a:rPr sz="8050" b="1" spc="-650" dirty="0">
                <a:solidFill>
                  <a:srgbClr val="FFFFFF"/>
                </a:solidFill>
                <a:latin typeface="Georgia"/>
                <a:cs typeface="Georgia"/>
              </a:rPr>
              <a:t>w</a:t>
            </a:r>
            <a:r>
              <a:rPr sz="8050" b="1" spc="-620" dirty="0">
                <a:solidFill>
                  <a:srgbClr val="FFFFFF"/>
                </a:solidFill>
                <a:latin typeface="Georgia"/>
                <a:cs typeface="Georgia"/>
              </a:rPr>
              <a:t>e</a:t>
            </a:r>
            <a:r>
              <a:rPr sz="8050" b="1" spc="-300" dirty="0">
                <a:solidFill>
                  <a:srgbClr val="FFFFFF"/>
                </a:solidFill>
                <a:latin typeface="Georgia"/>
                <a:cs typeface="Georgia"/>
              </a:rPr>
              <a:t>r</a:t>
            </a:r>
            <a:r>
              <a:rPr sz="8050" b="1" spc="-415" dirty="0">
                <a:solidFill>
                  <a:srgbClr val="FFFFFF"/>
                </a:solidFill>
                <a:latin typeface="Georgia"/>
                <a:cs typeface="Georgia"/>
              </a:rPr>
              <a:t> </a:t>
            </a:r>
            <a:r>
              <a:rPr sz="8050" b="1" spc="-465" dirty="0">
                <a:solidFill>
                  <a:srgbClr val="FFFFFF"/>
                </a:solidFill>
                <a:latin typeface="Georgia"/>
                <a:cs typeface="Georgia"/>
              </a:rPr>
              <a:t>o</a:t>
            </a:r>
            <a:r>
              <a:rPr sz="8050" b="1" spc="-215" dirty="0">
                <a:solidFill>
                  <a:srgbClr val="FFFFFF"/>
                </a:solidFill>
                <a:latin typeface="Georgia"/>
                <a:cs typeface="Georgia"/>
              </a:rPr>
              <a:t>f</a:t>
            </a:r>
            <a:r>
              <a:rPr sz="8050" b="1" spc="-245" dirty="0">
                <a:solidFill>
                  <a:srgbClr val="FFFFFF"/>
                </a:solidFill>
                <a:latin typeface="Georgia"/>
                <a:cs typeface="Georgia"/>
              </a:rPr>
              <a:t> </a:t>
            </a:r>
            <a:r>
              <a:rPr sz="8050" b="1" spc="-705" dirty="0">
                <a:solidFill>
                  <a:srgbClr val="FFFFFF"/>
                </a:solidFill>
                <a:latin typeface="Georgia"/>
                <a:cs typeface="Georgia"/>
              </a:rPr>
              <a:t>H</a:t>
            </a:r>
            <a:r>
              <a:rPr sz="8050" b="1" spc="-509" dirty="0">
                <a:solidFill>
                  <a:srgbClr val="FFFFFF"/>
                </a:solidFill>
                <a:latin typeface="Georgia"/>
                <a:cs typeface="Georgia"/>
              </a:rPr>
              <a:t>a</a:t>
            </a:r>
            <a:r>
              <a:rPr sz="8050" b="1" spc="-505" dirty="0">
                <a:solidFill>
                  <a:srgbClr val="FFFFFF"/>
                </a:solidFill>
                <a:latin typeface="Georgia"/>
                <a:cs typeface="Georgia"/>
              </a:rPr>
              <a:t>n</a:t>
            </a:r>
            <a:r>
              <a:rPr sz="8050" b="1" spc="-245" dirty="0">
                <a:solidFill>
                  <a:srgbClr val="FFFFFF"/>
                </a:solidFill>
                <a:latin typeface="Georgia"/>
                <a:cs typeface="Georgia"/>
              </a:rPr>
              <a:t>d  </a:t>
            </a:r>
            <a:r>
              <a:rPr sz="8050" b="1" spc="-390" dirty="0">
                <a:solidFill>
                  <a:srgbClr val="FFFFFF"/>
                </a:solidFill>
                <a:latin typeface="Georgia"/>
                <a:cs typeface="Georgia"/>
              </a:rPr>
              <a:t>G</a:t>
            </a:r>
            <a:r>
              <a:rPr sz="8050" b="1" spc="-540" dirty="0">
                <a:solidFill>
                  <a:srgbClr val="FFFFFF"/>
                </a:solidFill>
                <a:latin typeface="Georgia"/>
                <a:cs typeface="Georgia"/>
              </a:rPr>
              <a:t>e</a:t>
            </a:r>
            <a:r>
              <a:rPr sz="8050" b="1" spc="-315" dirty="0">
                <a:solidFill>
                  <a:srgbClr val="FFFFFF"/>
                </a:solidFill>
                <a:latin typeface="Georgia"/>
                <a:cs typeface="Georgia"/>
              </a:rPr>
              <a:t>s</a:t>
            </a:r>
            <a:r>
              <a:rPr sz="8050" b="1" spc="-375" dirty="0">
                <a:solidFill>
                  <a:srgbClr val="FFFFFF"/>
                </a:solidFill>
                <a:latin typeface="Georgia"/>
                <a:cs typeface="Georgia"/>
              </a:rPr>
              <a:t>t</a:t>
            </a:r>
            <a:r>
              <a:rPr sz="8050" b="1" spc="-425" dirty="0">
                <a:solidFill>
                  <a:srgbClr val="FFFFFF"/>
                </a:solidFill>
                <a:latin typeface="Georgia"/>
                <a:cs typeface="Georgia"/>
              </a:rPr>
              <a:t>u</a:t>
            </a:r>
            <a:r>
              <a:rPr sz="8050" b="1" spc="-385" dirty="0">
                <a:solidFill>
                  <a:srgbClr val="FFFFFF"/>
                </a:solidFill>
                <a:latin typeface="Georgia"/>
                <a:cs typeface="Georgia"/>
              </a:rPr>
              <a:t>r</a:t>
            </a:r>
            <a:r>
              <a:rPr sz="8050" b="1" spc="-540" dirty="0">
                <a:solidFill>
                  <a:srgbClr val="FFFFFF"/>
                </a:solidFill>
                <a:latin typeface="Georgia"/>
                <a:cs typeface="Georgia"/>
              </a:rPr>
              <a:t>e</a:t>
            </a:r>
            <a:r>
              <a:rPr sz="8050" b="1" spc="-310" dirty="0">
                <a:solidFill>
                  <a:srgbClr val="FFFFFF"/>
                </a:solidFill>
                <a:latin typeface="Georgia"/>
                <a:cs typeface="Georgia"/>
              </a:rPr>
              <a:t>s</a:t>
            </a:r>
            <a:r>
              <a:rPr sz="8050" b="1" spc="-484" dirty="0">
                <a:solidFill>
                  <a:srgbClr val="FFFFFF"/>
                </a:solidFill>
                <a:latin typeface="Georgia"/>
                <a:cs typeface="Georgia"/>
              </a:rPr>
              <a:t> </a:t>
            </a:r>
            <a:r>
              <a:rPr sz="8050" b="1" spc="-500" dirty="0">
                <a:solidFill>
                  <a:srgbClr val="FFFFFF"/>
                </a:solidFill>
                <a:latin typeface="Georgia"/>
                <a:cs typeface="Georgia"/>
              </a:rPr>
              <a:t>w</a:t>
            </a:r>
            <a:r>
              <a:rPr sz="8050" b="1" spc="-185" dirty="0">
                <a:solidFill>
                  <a:srgbClr val="FFFFFF"/>
                </a:solidFill>
                <a:latin typeface="Georgia"/>
                <a:cs typeface="Georgia"/>
              </a:rPr>
              <a:t>i</a:t>
            </a:r>
            <a:r>
              <a:rPr sz="8050" b="1" spc="-375" dirty="0">
                <a:solidFill>
                  <a:srgbClr val="FFFFFF"/>
                </a:solidFill>
                <a:latin typeface="Georgia"/>
                <a:cs typeface="Georgia"/>
              </a:rPr>
              <a:t>t</a:t>
            </a:r>
            <a:r>
              <a:rPr sz="8050" b="1" spc="-260" dirty="0">
                <a:solidFill>
                  <a:srgbClr val="FFFFFF"/>
                </a:solidFill>
                <a:latin typeface="Georgia"/>
                <a:cs typeface="Georgia"/>
              </a:rPr>
              <a:t>h  </a:t>
            </a:r>
            <a:r>
              <a:rPr sz="8050" b="1" spc="-335" dirty="0">
                <a:solidFill>
                  <a:srgbClr val="FFFFFF"/>
                </a:solidFill>
                <a:latin typeface="Georgia"/>
                <a:cs typeface="Georgia"/>
              </a:rPr>
              <a:t>OpenCV</a:t>
            </a:r>
            <a:endParaRPr sz="8050" dirty="0">
              <a:latin typeface="Georgia"/>
              <a:cs typeface="Georgia"/>
            </a:endParaRPr>
          </a:p>
        </p:txBody>
      </p:sp>
      <p:pic>
        <p:nvPicPr>
          <p:cNvPr id="3" name="object 3"/>
          <p:cNvPicPr/>
          <p:nvPr/>
        </p:nvPicPr>
        <p:blipFill>
          <a:blip r:embed="rId2" cstate="print"/>
          <a:stretch>
            <a:fillRect/>
          </a:stretch>
        </p:blipFill>
        <p:spPr>
          <a:xfrm>
            <a:off x="1334999" y="1143000"/>
            <a:ext cx="5122068" cy="8000999"/>
          </a:xfrm>
          <a:prstGeom prst="rect">
            <a:avLst/>
          </a:prstGeom>
        </p:spPr>
      </p:pic>
      <p:pic>
        <p:nvPicPr>
          <p:cNvPr id="12" name="Graphic 11" descr="Sign Language">
            <a:extLst>
              <a:ext uri="{FF2B5EF4-FFF2-40B4-BE49-F238E27FC236}">
                <a16:creationId xmlns:a16="http://schemas.microsoft.com/office/drawing/2014/main" id="{3A0D9487-CF4F-56EA-A608-B8AC0F061F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0" y="-8352"/>
            <a:ext cx="1195802" cy="1195802"/>
          </a:xfrm>
          <a:prstGeom prst="rect">
            <a:avLst/>
          </a:prstGeom>
        </p:spPr>
      </p:pic>
      <p:sp>
        <p:nvSpPr>
          <p:cNvPr id="13" name="Date Placeholder 12">
            <a:extLst>
              <a:ext uri="{FF2B5EF4-FFF2-40B4-BE49-F238E27FC236}">
                <a16:creationId xmlns:a16="http://schemas.microsoft.com/office/drawing/2014/main" id="{C8D3AC70-77C4-67F2-543E-5E9B20B63BD9}"/>
              </a:ext>
            </a:extLst>
          </p:cNvPr>
          <p:cNvSpPr>
            <a:spLocks noGrp="1"/>
          </p:cNvSpPr>
          <p:nvPr>
            <p:ph type="dt" sz="half" idx="6"/>
          </p:nvPr>
        </p:nvSpPr>
        <p:spPr/>
        <p:txBody>
          <a:bodyPr/>
          <a:lstStyle/>
          <a:p>
            <a:r>
              <a:rPr lang="en-US" dirty="0"/>
              <a:t>VII Semester, Department of ISE, RNSIT</a:t>
            </a:r>
          </a:p>
        </p:txBody>
      </p:sp>
      <p:sp>
        <p:nvSpPr>
          <p:cNvPr id="14" name="Footer Placeholder 13">
            <a:extLst>
              <a:ext uri="{FF2B5EF4-FFF2-40B4-BE49-F238E27FC236}">
                <a16:creationId xmlns:a16="http://schemas.microsoft.com/office/drawing/2014/main" id="{560F87D1-58C2-01EA-C242-9965637C73C2}"/>
              </a:ext>
            </a:extLst>
          </p:cNvPr>
          <p:cNvSpPr>
            <a:spLocks noGrp="1"/>
          </p:cNvSpPr>
          <p:nvPr>
            <p:ph type="ftr" sz="quarter" idx="5"/>
          </p:nvPr>
        </p:nvSpPr>
        <p:spPr/>
        <p:txBody>
          <a:bodyPr/>
          <a:lstStyle/>
          <a:p>
            <a:r>
              <a:rPr lang="en-IN" dirty="0"/>
              <a:t>2023 - 2024</a:t>
            </a:r>
          </a:p>
        </p:txBody>
      </p:sp>
      <p:pic>
        <p:nvPicPr>
          <p:cNvPr id="4" name="Picture 3">
            <a:extLst>
              <a:ext uri="{FF2B5EF4-FFF2-40B4-BE49-F238E27FC236}">
                <a16:creationId xmlns:a16="http://schemas.microsoft.com/office/drawing/2014/main" id="{F3DF6BD8-3653-9BC8-26BA-1425CF8458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51494"/>
            <a:ext cx="1177200" cy="1177200"/>
          </a:xfrm>
          <a:prstGeom prst="rect">
            <a:avLst/>
          </a:prstGeom>
        </p:spPr>
      </p:pic>
      <p:pic>
        <p:nvPicPr>
          <p:cNvPr id="5" name="Picture 4">
            <a:extLst>
              <a:ext uri="{FF2B5EF4-FFF2-40B4-BE49-F238E27FC236}">
                <a16:creationId xmlns:a16="http://schemas.microsoft.com/office/drawing/2014/main" id="{134C215B-AF56-FFB7-6EAC-1F769DFDC6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23300" y="10050"/>
            <a:ext cx="1177400" cy="1177400"/>
          </a:xfrm>
          <a:prstGeom prst="rect">
            <a:avLst/>
          </a:prstGeom>
        </p:spPr>
      </p:pic>
      <p:sp>
        <p:nvSpPr>
          <p:cNvPr id="6" name="Slide Number Placeholder 5">
            <a:extLst>
              <a:ext uri="{FF2B5EF4-FFF2-40B4-BE49-F238E27FC236}">
                <a16:creationId xmlns:a16="http://schemas.microsoft.com/office/drawing/2014/main" id="{3763E3CA-E5FD-4AC5-7066-E699850E868C}"/>
              </a:ext>
            </a:extLst>
          </p:cNvPr>
          <p:cNvSpPr>
            <a:spLocks noGrp="1"/>
          </p:cNvSpPr>
          <p:nvPr>
            <p:ph type="sldNum" sz="quarter" idx="7"/>
          </p:nvPr>
        </p:nvSpPr>
        <p:spPr/>
        <p:txBody>
          <a:bodyPr/>
          <a:lstStyle/>
          <a:p>
            <a:fld id="{B6F15528-21DE-4FAA-801E-634DDDAF4B2B}" type="slidenum">
              <a:rPr lang="en-IN" smtClean="0"/>
              <a:t>3</a:t>
            </a:fld>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000000"/>
          </a:solidFill>
        </p:spPr>
        <p:txBody>
          <a:bodyPr wrap="square" lIns="0" tIns="0" rIns="0" bIns="0" rtlCol="0"/>
          <a:lstStyle/>
          <a:p>
            <a:endParaRPr dirty="0"/>
          </a:p>
        </p:txBody>
      </p:sp>
      <p:sp>
        <p:nvSpPr>
          <p:cNvPr id="3" name="object 3"/>
          <p:cNvSpPr txBox="1">
            <a:spLocks noGrp="1"/>
          </p:cNvSpPr>
          <p:nvPr>
            <p:ph type="title"/>
          </p:nvPr>
        </p:nvSpPr>
        <p:spPr>
          <a:xfrm>
            <a:off x="11062489" y="2150751"/>
            <a:ext cx="5598795" cy="635635"/>
          </a:xfrm>
          <a:prstGeom prst="rect">
            <a:avLst/>
          </a:prstGeom>
        </p:spPr>
        <p:txBody>
          <a:bodyPr vert="horz" wrap="square" lIns="0" tIns="12700" rIns="0" bIns="0" rtlCol="0">
            <a:spAutoFit/>
          </a:bodyPr>
          <a:lstStyle/>
          <a:p>
            <a:pPr marL="12700">
              <a:lnSpc>
                <a:spcPct val="100000"/>
              </a:lnSpc>
              <a:spcBef>
                <a:spcPts val="100"/>
              </a:spcBef>
            </a:pPr>
            <a:r>
              <a:rPr sz="4000" spc="-5" dirty="0">
                <a:latin typeface="Cambria"/>
                <a:cs typeface="Cambria"/>
              </a:rPr>
              <a:t>Understanding</a:t>
            </a:r>
            <a:r>
              <a:rPr sz="4000" dirty="0">
                <a:latin typeface="Cambria"/>
                <a:cs typeface="Cambria"/>
              </a:rPr>
              <a:t> </a:t>
            </a:r>
            <a:r>
              <a:rPr sz="4000" spc="150" dirty="0">
                <a:latin typeface="Cambria"/>
                <a:cs typeface="Cambria"/>
              </a:rPr>
              <a:t>OpenCV</a:t>
            </a:r>
            <a:endParaRPr sz="4000" dirty="0">
              <a:latin typeface="Cambria"/>
              <a:cs typeface="Cambria"/>
            </a:endParaRPr>
          </a:p>
        </p:txBody>
      </p:sp>
      <p:sp>
        <p:nvSpPr>
          <p:cNvPr id="5" name="object 5"/>
          <p:cNvSpPr txBox="1"/>
          <p:nvPr/>
        </p:nvSpPr>
        <p:spPr>
          <a:xfrm>
            <a:off x="11091699" y="3690614"/>
            <a:ext cx="6021321" cy="4082464"/>
          </a:xfrm>
          <a:prstGeom prst="rect">
            <a:avLst/>
          </a:prstGeom>
        </p:spPr>
        <p:txBody>
          <a:bodyPr vert="horz" wrap="square" lIns="0" tIns="8255" rIns="0" bIns="0" rtlCol="0">
            <a:spAutoFit/>
          </a:bodyPr>
          <a:lstStyle/>
          <a:p>
            <a:pPr marL="12700" marR="5080">
              <a:lnSpc>
                <a:spcPct val="101099"/>
              </a:lnSpc>
              <a:spcBef>
                <a:spcPts val="65"/>
              </a:spcBef>
            </a:pPr>
            <a:r>
              <a:rPr sz="2400" spc="120" dirty="0">
                <a:solidFill>
                  <a:srgbClr val="FFFFFF"/>
                </a:solidFill>
                <a:latin typeface="Verdana"/>
                <a:cs typeface="Verdana"/>
              </a:rPr>
              <a:t>O</a:t>
            </a:r>
            <a:r>
              <a:rPr sz="2400" spc="130" dirty="0">
                <a:solidFill>
                  <a:srgbClr val="FFFFFF"/>
                </a:solidFill>
                <a:latin typeface="Verdana"/>
                <a:cs typeface="Verdana"/>
              </a:rPr>
              <a:t>p</a:t>
            </a:r>
            <a:r>
              <a:rPr sz="2400" spc="15" dirty="0">
                <a:solidFill>
                  <a:srgbClr val="FFFFFF"/>
                </a:solidFill>
                <a:latin typeface="Verdana"/>
                <a:cs typeface="Verdana"/>
              </a:rPr>
              <a:t>e</a:t>
            </a:r>
            <a:r>
              <a:rPr sz="2400" spc="105" dirty="0">
                <a:solidFill>
                  <a:srgbClr val="FFFFFF"/>
                </a:solidFill>
                <a:latin typeface="Verdana"/>
                <a:cs typeface="Verdana"/>
              </a:rPr>
              <a:t>n</a:t>
            </a:r>
            <a:r>
              <a:rPr sz="2400" spc="25" dirty="0">
                <a:solidFill>
                  <a:srgbClr val="FFFFFF"/>
                </a:solidFill>
                <a:latin typeface="Verdana"/>
                <a:cs typeface="Verdana"/>
              </a:rPr>
              <a:t>C</a:t>
            </a:r>
            <a:r>
              <a:rPr sz="2400" spc="30" dirty="0">
                <a:solidFill>
                  <a:srgbClr val="FFFFFF"/>
                </a:solidFill>
                <a:latin typeface="Verdana"/>
                <a:cs typeface="Verdana"/>
              </a:rPr>
              <a:t>V</a:t>
            </a:r>
            <a:r>
              <a:rPr sz="2400" spc="-215" dirty="0">
                <a:solidFill>
                  <a:srgbClr val="FFFFFF"/>
                </a:solidFill>
                <a:latin typeface="Verdana"/>
                <a:cs typeface="Verdana"/>
              </a:rPr>
              <a:t> </a:t>
            </a:r>
            <a:r>
              <a:rPr sz="2400" spc="-15" dirty="0">
                <a:solidFill>
                  <a:srgbClr val="FFFFFF"/>
                </a:solidFill>
                <a:latin typeface="Verdana"/>
                <a:cs typeface="Verdana"/>
              </a:rPr>
              <a:t>i</a:t>
            </a:r>
            <a:r>
              <a:rPr sz="2400" spc="-80" dirty="0">
                <a:solidFill>
                  <a:srgbClr val="FFFFFF"/>
                </a:solidFill>
                <a:latin typeface="Verdana"/>
                <a:cs typeface="Verdana"/>
              </a:rPr>
              <a:t>s</a:t>
            </a:r>
            <a:r>
              <a:rPr sz="2400" spc="-215" dirty="0">
                <a:solidFill>
                  <a:srgbClr val="FFFFFF"/>
                </a:solidFill>
                <a:latin typeface="Verdana"/>
                <a:cs typeface="Verdana"/>
              </a:rPr>
              <a:t> </a:t>
            </a:r>
            <a:r>
              <a:rPr sz="2400" spc="-30" dirty="0">
                <a:solidFill>
                  <a:srgbClr val="FFFFFF"/>
                </a:solidFill>
                <a:latin typeface="Verdana"/>
                <a:cs typeface="Verdana"/>
              </a:rPr>
              <a:t>a</a:t>
            </a:r>
            <a:r>
              <a:rPr sz="2400" spc="105" dirty="0">
                <a:solidFill>
                  <a:srgbClr val="FFFFFF"/>
                </a:solidFill>
                <a:latin typeface="Verdana"/>
                <a:cs typeface="Verdana"/>
              </a:rPr>
              <a:t>n</a:t>
            </a:r>
            <a:r>
              <a:rPr sz="2400" spc="-215" dirty="0">
                <a:solidFill>
                  <a:srgbClr val="FFFFFF"/>
                </a:solidFill>
                <a:latin typeface="Verdana"/>
                <a:cs typeface="Verdana"/>
              </a:rPr>
              <a:t> </a:t>
            </a:r>
            <a:r>
              <a:rPr sz="2400" spc="45" dirty="0">
                <a:solidFill>
                  <a:srgbClr val="FFFFFF"/>
                </a:solidFill>
                <a:latin typeface="Verdana"/>
                <a:cs typeface="Verdana"/>
              </a:rPr>
              <a:t>o</a:t>
            </a:r>
            <a:r>
              <a:rPr sz="2400" spc="130" dirty="0">
                <a:solidFill>
                  <a:srgbClr val="FFFFFF"/>
                </a:solidFill>
                <a:latin typeface="Verdana"/>
                <a:cs typeface="Verdana"/>
              </a:rPr>
              <a:t>p</a:t>
            </a:r>
            <a:r>
              <a:rPr sz="2400" spc="15" dirty="0">
                <a:solidFill>
                  <a:srgbClr val="FFFFFF"/>
                </a:solidFill>
                <a:latin typeface="Verdana"/>
                <a:cs typeface="Verdana"/>
              </a:rPr>
              <a:t>e</a:t>
            </a:r>
            <a:r>
              <a:rPr sz="2400" spc="105" dirty="0">
                <a:solidFill>
                  <a:srgbClr val="FFFFFF"/>
                </a:solidFill>
                <a:latin typeface="Verdana"/>
                <a:cs typeface="Verdana"/>
              </a:rPr>
              <a:t>n</a:t>
            </a:r>
            <a:r>
              <a:rPr sz="2400" spc="-175" dirty="0">
                <a:solidFill>
                  <a:srgbClr val="FFFFFF"/>
                </a:solidFill>
                <a:latin typeface="Verdana"/>
                <a:cs typeface="Verdana"/>
              </a:rPr>
              <a:t>-</a:t>
            </a:r>
            <a:r>
              <a:rPr sz="2400" spc="-80" dirty="0">
                <a:solidFill>
                  <a:srgbClr val="FFFFFF"/>
                </a:solidFill>
                <a:latin typeface="Verdana"/>
                <a:cs typeface="Verdana"/>
              </a:rPr>
              <a:t>s</a:t>
            </a:r>
            <a:r>
              <a:rPr sz="2400" spc="45" dirty="0">
                <a:solidFill>
                  <a:srgbClr val="FFFFFF"/>
                </a:solidFill>
                <a:latin typeface="Verdana"/>
                <a:cs typeface="Verdana"/>
              </a:rPr>
              <a:t>o</a:t>
            </a:r>
            <a:r>
              <a:rPr sz="2400" spc="95" dirty="0">
                <a:solidFill>
                  <a:srgbClr val="FFFFFF"/>
                </a:solidFill>
                <a:latin typeface="Verdana"/>
                <a:cs typeface="Verdana"/>
              </a:rPr>
              <a:t>u</a:t>
            </a:r>
            <a:r>
              <a:rPr sz="2400" spc="-100" dirty="0">
                <a:solidFill>
                  <a:srgbClr val="FFFFFF"/>
                </a:solidFill>
                <a:latin typeface="Verdana"/>
                <a:cs typeface="Verdana"/>
              </a:rPr>
              <a:t>r</a:t>
            </a:r>
            <a:r>
              <a:rPr sz="2400" spc="75" dirty="0">
                <a:solidFill>
                  <a:srgbClr val="FFFFFF"/>
                </a:solidFill>
                <a:latin typeface="Verdana"/>
                <a:cs typeface="Verdana"/>
              </a:rPr>
              <a:t>c</a:t>
            </a:r>
            <a:r>
              <a:rPr sz="2400" spc="10" dirty="0">
                <a:solidFill>
                  <a:srgbClr val="FFFFFF"/>
                </a:solidFill>
                <a:latin typeface="Verdana"/>
                <a:cs typeface="Verdana"/>
              </a:rPr>
              <a:t>e  </a:t>
            </a:r>
            <a:r>
              <a:rPr sz="2400" spc="60" dirty="0">
                <a:solidFill>
                  <a:srgbClr val="FFFFFF"/>
                </a:solidFill>
                <a:latin typeface="Verdana"/>
                <a:cs typeface="Verdana"/>
              </a:rPr>
              <a:t>computer</a:t>
            </a:r>
            <a:r>
              <a:rPr sz="2400" spc="-215" dirty="0">
                <a:solidFill>
                  <a:srgbClr val="FFFFFF"/>
                </a:solidFill>
                <a:latin typeface="Verdana"/>
                <a:cs typeface="Verdana"/>
              </a:rPr>
              <a:t> </a:t>
            </a:r>
            <a:r>
              <a:rPr sz="2400" spc="-15" dirty="0">
                <a:solidFill>
                  <a:srgbClr val="FFFFFF"/>
                </a:solidFill>
                <a:latin typeface="Verdana"/>
                <a:cs typeface="Verdana"/>
              </a:rPr>
              <a:t>vision</a:t>
            </a:r>
            <a:r>
              <a:rPr sz="2400" spc="-215" dirty="0">
                <a:solidFill>
                  <a:srgbClr val="FFFFFF"/>
                </a:solidFill>
                <a:latin typeface="Verdana"/>
                <a:cs typeface="Verdana"/>
              </a:rPr>
              <a:t> </a:t>
            </a:r>
            <a:r>
              <a:rPr sz="2400" spc="-25" dirty="0">
                <a:solidFill>
                  <a:srgbClr val="FFFFFF"/>
                </a:solidFill>
                <a:latin typeface="Verdana"/>
                <a:cs typeface="Verdana"/>
              </a:rPr>
              <a:t>library</a:t>
            </a:r>
            <a:r>
              <a:rPr sz="2400" spc="-210" dirty="0">
                <a:solidFill>
                  <a:srgbClr val="FFFFFF"/>
                </a:solidFill>
                <a:latin typeface="Verdana"/>
                <a:cs typeface="Verdana"/>
              </a:rPr>
              <a:t> </a:t>
            </a:r>
            <a:r>
              <a:rPr sz="2400" spc="30" dirty="0">
                <a:solidFill>
                  <a:srgbClr val="FFFFFF"/>
                </a:solidFill>
                <a:latin typeface="Verdana"/>
                <a:cs typeface="Verdana"/>
              </a:rPr>
              <a:t>that</a:t>
            </a:r>
            <a:r>
              <a:rPr sz="2400" spc="-215" dirty="0">
                <a:solidFill>
                  <a:srgbClr val="FFFFFF"/>
                </a:solidFill>
                <a:latin typeface="Verdana"/>
                <a:cs typeface="Verdana"/>
              </a:rPr>
              <a:t> </a:t>
            </a:r>
            <a:r>
              <a:rPr sz="2400" spc="-5" dirty="0">
                <a:solidFill>
                  <a:srgbClr val="FFFFFF"/>
                </a:solidFill>
                <a:latin typeface="Verdana"/>
                <a:cs typeface="Verdana"/>
              </a:rPr>
              <a:t>provides </a:t>
            </a:r>
            <a:r>
              <a:rPr sz="2400" spc="-825" dirty="0">
                <a:solidFill>
                  <a:srgbClr val="FFFFFF"/>
                </a:solidFill>
                <a:latin typeface="Verdana"/>
                <a:cs typeface="Verdana"/>
              </a:rPr>
              <a:t> </a:t>
            </a:r>
            <a:r>
              <a:rPr sz="2400" spc="-30" dirty="0">
                <a:solidFill>
                  <a:srgbClr val="FFFFFF"/>
                </a:solidFill>
                <a:latin typeface="Verdana"/>
                <a:cs typeface="Verdana"/>
              </a:rPr>
              <a:t>a</a:t>
            </a:r>
            <a:r>
              <a:rPr sz="2400" spc="-215" dirty="0">
                <a:solidFill>
                  <a:srgbClr val="FFFFFF"/>
                </a:solidFill>
                <a:latin typeface="Verdana"/>
                <a:cs typeface="Verdana"/>
              </a:rPr>
              <a:t> </a:t>
            </a:r>
            <a:r>
              <a:rPr sz="2400" spc="145" dirty="0">
                <a:solidFill>
                  <a:srgbClr val="FFFFFF"/>
                </a:solidFill>
                <a:latin typeface="Verdana"/>
                <a:cs typeface="Verdana"/>
              </a:rPr>
              <a:t>w</a:t>
            </a:r>
            <a:r>
              <a:rPr sz="2400" spc="-15" dirty="0">
                <a:solidFill>
                  <a:srgbClr val="FFFFFF"/>
                </a:solidFill>
                <a:latin typeface="Verdana"/>
                <a:cs typeface="Verdana"/>
              </a:rPr>
              <a:t>i</a:t>
            </a:r>
            <a:r>
              <a:rPr sz="2400" spc="130" dirty="0">
                <a:solidFill>
                  <a:srgbClr val="FFFFFF"/>
                </a:solidFill>
                <a:latin typeface="Verdana"/>
                <a:cs typeface="Verdana"/>
              </a:rPr>
              <a:t>d</a:t>
            </a:r>
            <a:r>
              <a:rPr sz="2400" spc="15" dirty="0">
                <a:solidFill>
                  <a:srgbClr val="FFFFFF"/>
                </a:solidFill>
                <a:latin typeface="Verdana"/>
                <a:cs typeface="Verdana"/>
              </a:rPr>
              <a:t>e</a:t>
            </a:r>
            <a:r>
              <a:rPr sz="2400" spc="-215" dirty="0">
                <a:solidFill>
                  <a:srgbClr val="FFFFFF"/>
                </a:solidFill>
                <a:latin typeface="Verdana"/>
                <a:cs typeface="Verdana"/>
              </a:rPr>
              <a:t> </a:t>
            </a:r>
            <a:r>
              <a:rPr sz="2400" spc="-90" dirty="0">
                <a:solidFill>
                  <a:srgbClr val="FFFFFF"/>
                </a:solidFill>
                <a:latin typeface="Verdana"/>
                <a:cs typeface="Verdana"/>
              </a:rPr>
              <a:t>r</a:t>
            </a:r>
            <a:r>
              <a:rPr sz="2400" spc="-30" dirty="0">
                <a:solidFill>
                  <a:srgbClr val="FFFFFF"/>
                </a:solidFill>
                <a:latin typeface="Verdana"/>
                <a:cs typeface="Verdana"/>
              </a:rPr>
              <a:t>a</a:t>
            </a:r>
            <a:r>
              <a:rPr sz="2400" spc="105" dirty="0">
                <a:solidFill>
                  <a:srgbClr val="FFFFFF"/>
                </a:solidFill>
                <a:latin typeface="Verdana"/>
                <a:cs typeface="Verdana"/>
              </a:rPr>
              <a:t>n</a:t>
            </a:r>
            <a:r>
              <a:rPr sz="2400" spc="150" dirty="0">
                <a:solidFill>
                  <a:srgbClr val="FFFFFF"/>
                </a:solidFill>
                <a:latin typeface="Verdana"/>
                <a:cs typeface="Verdana"/>
              </a:rPr>
              <a:t>g</a:t>
            </a:r>
            <a:r>
              <a:rPr sz="2400" spc="15" dirty="0">
                <a:solidFill>
                  <a:srgbClr val="FFFFFF"/>
                </a:solidFill>
                <a:latin typeface="Verdana"/>
                <a:cs typeface="Verdana"/>
              </a:rPr>
              <a:t>e</a:t>
            </a:r>
            <a:r>
              <a:rPr sz="2400" spc="-215" dirty="0">
                <a:solidFill>
                  <a:srgbClr val="FFFFFF"/>
                </a:solidFill>
                <a:latin typeface="Verdana"/>
                <a:cs typeface="Verdana"/>
              </a:rPr>
              <a:t> </a:t>
            </a:r>
            <a:r>
              <a:rPr sz="2400" spc="45" dirty="0">
                <a:solidFill>
                  <a:srgbClr val="FFFFFF"/>
                </a:solidFill>
                <a:latin typeface="Verdana"/>
                <a:cs typeface="Verdana"/>
              </a:rPr>
              <a:t>o</a:t>
            </a:r>
            <a:r>
              <a:rPr sz="2400" spc="-35" dirty="0">
                <a:solidFill>
                  <a:srgbClr val="FFFFFF"/>
                </a:solidFill>
                <a:latin typeface="Verdana"/>
                <a:cs typeface="Verdana"/>
              </a:rPr>
              <a:t>f</a:t>
            </a:r>
            <a:r>
              <a:rPr sz="2400" spc="-215" dirty="0">
                <a:solidFill>
                  <a:srgbClr val="FFFFFF"/>
                </a:solidFill>
                <a:latin typeface="Verdana"/>
                <a:cs typeface="Verdana"/>
              </a:rPr>
              <a:t> </a:t>
            </a:r>
            <a:r>
              <a:rPr sz="2400" spc="-25" dirty="0">
                <a:solidFill>
                  <a:srgbClr val="FFFFFF"/>
                </a:solidFill>
                <a:latin typeface="Verdana"/>
                <a:cs typeface="Verdana"/>
              </a:rPr>
              <a:t>t</a:t>
            </a:r>
            <a:r>
              <a:rPr sz="2400" spc="45" dirty="0">
                <a:solidFill>
                  <a:srgbClr val="FFFFFF"/>
                </a:solidFill>
                <a:latin typeface="Verdana"/>
                <a:cs typeface="Verdana"/>
              </a:rPr>
              <a:t>oo</a:t>
            </a:r>
            <a:r>
              <a:rPr sz="2400" spc="-15" dirty="0">
                <a:solidFill>
                  <a:srgbClr val="FFFFFF"/>
                </a:solidFill>
                <a:latin typeface="Verdana"/>
                <a:cs typeface="Verdana"/>
              </a:rPr>
              <a:t>l</a:t>
            </a:r>
            <a:r>
              <a:rPr sz="2400" spc="-80" dirty="0">
                <a:solidFill>
                  <a:srgbClr val="FFFFFF"/>
                </a:solidFill>
                <a:latin typeface="Verdana"/>
                <a:cs typeface="Verdana"/>
              </a:rPr>
              <a:t>s</a:t>
            </a:r>
            <a:r>
              <a:rPr sz="2400" spc="-215" dirty="0">
                <a:solidFill>
                  <a:srgbClr val="FFFFFF"/>
                </a:solidFill>
                <a:latin typeface="Verdana"/>
                <a:cs typeface="Verdana"/>
              </a:rPr>
              <a:t> </a:t>
            </a:r>
            <a:r>
              <a:rPr sz="2400" spc="-30" dirty="0">
                <a:solidFill>
                  <a:srgbClr val="FFFFFF"/>
                </a:solidFill>
                <a:latin typeface="Verdana"/>
                <a:cs typeface="Verdana"/>
              </a:rPr>
              <a:t>a</a:t>
            </a:r>
            <a:r>
              <a:rPr sz="2400" spc="105" dirty="0">
                <a:solidFill>
                  <a:srgbClr val="FFFFFF"/>
                </a:solidFill>
                <a:latin typeface="Verdana"/>
                <a:cs typeface="Verdana"/>
              </a:rPr>
              <a:t>n</a:t>
            </a:r>
            <a:r>
              <a:rPr sz="2400" spc="130" dirty="0">
                <a:solidFill>
                  <a:srgbClr val="FFFFFF"/>
                </a:solidFill>
                <a:latin typeface="Verdana"/>
                <a:cs typeface="Verdana"/>
              </a:rPr>
              <a:t>d</a:t>
            </a:r>
            <a:r>
              <a:rPr sz="2400" spc="-215" dirty="0">
                <a:solidFill>
                  <a:srgbClr val="FFFFFF"/>
                </a:solidFill>
                <a:latin typeface="Verdana"/>
                <a:cs typeface="Verdana"/>
              </a:rPr>
              <a:t> </a:t>
            </a:r>
            <a:r>
              <a:rPr sz="2400" spc="-30" dirty="0">
                <a:solidFill>
                  <a:srgbClr val="FFFFFF"/>
                </a:solidFill>
                <a:latin typeface="Verdana"/>
                <a:cs typeface="Verdana"/>
              </a:rPr>
              <a:t>a</a:t>
            </a:r>
            <a:r>
              <a:rPr sz="2400" spc="-15" dirty="0">
                <a:solidFill>
                  <a:srgbClr val="FFFFFF"/>
                </a:solidFill>
                <a:latin typeface="Verdana"/>
                <a:cs typeface="Verdana"/>
              </a:rPr>
              <a:t>l</a:t>
            </a:r>
            <a:r>
              <a:rPr sz="2400" spc="150" dirty="0">
                <a:solidFill>
                  <a:srgbClr val="FFFFFF"/>
                </a:solidFill>
                <a:latin typeface="Verdana"/>
                <a:cs typeface="Verdana"/>
              </a:rPr>
              <a:t>g</a:t>
            </a:r>
            <a:r>
              <a:rPr sz="2400" spc="45" dirty="0">
                <a:solidFill>
                  <a:srgbClr val="FFFFFF"/>
                </a:solidFill>
                <a:latin typeface="Verdana"/>
                <a:cs typeface="Verdana"/>
              </a:rPr>
              <a:t>o</a:t>
            </a:r>
            <a:r>
              <a:rPr sz="2400" spc="-85" dirty="0">
                <a:solidFill>
                  <a:srgbClr val="FFFFFF"/>
                </a:solidFill>
                <a:latin typeface="Verdana"/>
                <a:cs typeface="Verdana"/>
              </a:rPr>
              <a:t>r</a:t>
            </a:r>
            <a:r>
              <a:rPr sz="2400" spc="-15" dirty="0">
                <a:solidFill>
                  <a:srgbClr val="FFFFFF"/>
                </a:solidFill>
                <a:latin typeface="Verdana"/>
                <a:cs typeface="Verdana"/>
              </a:rPr>
              <a:t>i</a:t>
            </a:r>
            <a:r>
              <a:rPr sz="2400" spc="25" dirty="0">
                <a:solidFill>
                  <a:srgbClr val="FFFFFF"/>
                </a:solidFill>
                <a:latin typeface="Verdana"/>
                <a:cs typeface="Verdana"/>
              </a:rPr>
              <a:t>t</a:t>
            </a:r>
            <a:r>
              <a:rPr sz="2400" spc="105" dirty="0">
                <a:solidFill>
                  <a:srgbClr val="FFFFFF"/>
                </a:solidFill>
                <a:latin typeface="Verdana"/>
                <a:cs typeface="Verdana"/>
              </a:rPr>
              <a:t>h</a:t>
            </a:r>
            <a:r>
              <a:rPr sz="2400" spc="210" dirty="0">
                <a:solidFill>
                  <a:srgbClr val="FFFFFF"/>
                </a:solidFill>
                <a:latin typeface="Verdana"/>
                <a:cs typeface="Verdana"/>
              </a:rPr>
              <a:t>m</a:t>
            </a:r>
            <a:r>
              <a:rPr sz="2400" spc="-65" dirty="0">
                <a:solidFill>
                  <a:srgbClr val="FFFFFF"/>
                </a:solidFill>
                <a:latin typeface="Verdana"/>
                <a:cs typeface="Verdana"/>
              </a:rPr>
              <a:t>s  </a:t>
            </a:r>
            <a:r>
              <a:rPr sz="2400" spc="-60" dirty="0">
                <a:solidFill>
                  <a:srgbClr val="FFFFFF"/>
                </a:solidFill>
                <a:latin typeface="Verdana"/>
                <a:cs typeface="Verdana"/>
              </a:rPr>
              <a:t>f</a:t>
            </a:r>
            <a:r>
              <a:rPr sz="2400" spc="45" dirty="0">
                <a:solidFill>
                  <a:srgbClr val="FFFFFF"/>
                </a:solidFill>
                <a:latin typeface="Verdana"/>
                <a:cs typeface="Verdana"/>
              </a:rPr>
              <a:t>o</a:t>
            </a:r>
            <a:r>
              <a:rPr sz="2400" spc="-65" dirty="0">
                <a:solidFill>
                  <a:srgbClr val="FFFFFF"/>
                </a:solidFill>
                <a:latin typeface="Verdana"/>
                <a:cs typeface="Verdana"/>
              </a:rPr>
              <a:t>r</a:t>
            </a:r>
            <a:r>
              <a:rPr sz="2400" spc="-365" dirty="0">
                <a:solidFill>
                  <a:srgbClr val="FFFFFF"/>
                </a:solidFill>
                <a:latin typeface="Verdana"/>
                <a:cs typeface="Verdana"/>
              </a:rPr>
              <a:t>.</a:t>
            </a:r>
            <a:r>
              <a:rPr lang="en-US" sz="2400" spc="-365" dirty="0">
                <a:solidFill>
                  <a:srgbClr val="FFFFFF"/>
                </a:solidFill>
                <a:latin typeface="Verdana"/>
                <a:cs typeface="Verdana"/>
              </a:rPr>
              <a:t> </a:t>
            </a:r>
            <a:r>
              <a:rPr sz="2400" spc="-215" dirty="0">
                <a:solidFill>
                  <a:srgbClr val="FFFFFF"/>
                </a:solidFill>
                <a:latin typeface="Verdana"/>
                <a:cs typeface="Verdana"/>
              </a:rPr>
              <a:t> </a:t>
            </a:r>
            <a:r>
              <a:rPr sz="2400" spc="-290" dirty="0">
                <a:solidFill>
                  <a:srgbClr val="FFFFFF"/>
                </a:solidFill>
                <a:latin typeface="Verdana"/>
                <a:cs typeface="Verdana"/>
              </a:rPr>
              <a:t>I</a:t>
            </a:r>
            <a:r>
              <a:rPr sz="2400" spc="25" dirty="0">
                <a:solidFill>
                  <a:srgbClr val="FFFFFF"/>
                </a:solidFill>
                <a:latin typeface="Verdana"/>
                <a:cs typeface="Verdana"/>
              </a:rPr>
              <a:t>t  </a:t>
            </a:r>
            <a:r>
              <a:rPr sz="2400" spc="15" dirty="0">
                <a:solidFill>
                  <a:srgbClr val="FFFFFF"/>
                </a:solidFill>
                <a:latin typeface="Verdana"/>
                <a:cs typeface="Verdana"/>
              </a:rPr>
              <a:t>e</a:t>
            </a:r>
            <a:r>
              <a:rPr sz="2400" spc="105" dirty="0">
                <a:solidFill>
                  <a:srgbClr val="FFFFFF"/>
                </a:solidFill>
                <a:latin typeface="Verdana"/>
                <a:cs typeface="Verdana"/>
              </a:rPr>
              <a:t>n</a:t>
            </a:r>
            <a:r>
              <a:rPr sz="2400" spc="-30" dirty="0">
                <a:solidFill>
                  <a:srgbClr val="FFFFFF"/>
                </a:solidFill>
                <a:latin typeface="Verdana"/>
                <a:cs typeface="Verdana"/>
              </a:rPr>
              <a:t>a</a:t>
            </a:r>
            <a:r>
              <a:rPr sz="2400" spc="130" dirty="0">
                <a:solidFill>
                  <a:srgbClr val="FFFFFF"/>
                </a:solidFill>
                <a:latin typeface="Verdana"/>
                <a:cs typeface="Verdana"/>
              </a:rPr>
              <a:t>b</a:t>
            </a:r>
            <a:r>
              <a:rPr sz="2400" spc="-15" dirty="0">
                <a:solidFill>
                  <a:srgbClr val="FFFFFF"/>
                </a:solidFill>
                <a:latin typeface="Verdana"/>
                <a:cs typeface="Verdana"/>
              </a:rPr>
              <a:t>l</a:t>
            </a:r>
            <a:r>
              <a:rPr sz="2400" spc="15" dirty="0">
                <a:solidFill>
                  <a:srgbClr val="FFFFFF"/>
                </a:solidFill>
                <a:latin typeface="Verdana"/>
                <a:cs typeface="Verdana"/>
              </a:rPr>
              <a:t>e</a:t>
            </a:r>
            <a:r>
              <a:rPr sz="2400" spc="-80" dirty="0">
                <a:solidFill>
                  <a:srgbClr val="FFFFFF"/>
                </a:solidFill>
                <a:latin typeface="Verdana"/>
                <a:cs typeface="Verdana"/>
              </a:rPr>
              <a:t>s</a:t>
            </a:r>
            <a:r>
              <a:rPr sz="2400" spc="-215" dirty="0">
                <a:solidFill>
                  <a:srgbClr val="FFFFFF"/>
                </a:solidFill>
                <a:latin typeface="Verdana"/>
                <a:cs typeface="Verdana"/>
              </a:rPr>
              <a:t> </a:t>
            </a:r>
            <a:r>
              <a:rPr sz="2400" spc="95" dirty="0">
                <a:solidFill>
                  <a:srgbClr val="FFFFFF"/>
                </a:solidFill>
                <a:latin typeface="Verdana"/>
                <a:cs typeface="Verdana"/>
              </a:rPr>
              <a:t>u</a:t>
            </a:r>
            <a:r>
              <a:rPr sz="2400" spc="-80" dirty="0">
                <a:solidFill>
                  <a:srgbClr val="FFFFFF"/>
                </a:solidFill>
                <a:latin typeface="Verdana"/>
                <a:cs typeface="Verdana"/>
              </a:rPr>
              <a:t>s</a:t>
            </a:r>
            <a:r>
              <a:rPr sz="2400" spc="-215" dirty="0">
                <a:solidFill>
                  <a:srgbClr val="FFFFFF"/>
                </a:solidFill>
                <a:latin typeface="Verdana"/>
                <a:cs typeface="Verdana"/>
              </a:rPr>
              <a:t> </a:t>
            </a:r>
            <a:r>
              <a:rPr sz="2400" spc="-25" dirty="0">
                <a:solidFill>
                  <a:srgbClr val="FFFFFF"/>
                </a:solidFill>
                <a:latin typeface="Verdana"/>
                <a:cs typeface="Verdana"/>
              </a:rPr>
              <a:t>t</a:t>
            </a:r>
            <a:r>
              <a:rPr sz="2400" spc="45" dirty="0">
                <a:solidFill>
                  <a:srgbClr val="FFFFFF"/>
                </a:solidFill>
                <a:latin typeface="Verdana"/>
                <a:cs typeface="Verdana"/>
              </a:rPr>
              <a:t>o</a:t>
            </a:r>
            <a:r>
              <a:rPr sz="2400" spc="-215" dirty="0">
                <a:solidFill>
                  <a:srgbClr val="FFFFFF"/>
                </a:solidFill>
                <a:latin typeface="Verdana"/>
                <a:cs typeface="Verdana"/>
              </a:rPr>
              <a:t> </a:t>
            </a:r>
            <a:r>
              <a:rPr sz="2400" spc="130" dirty="0">
                <a:solidFill>
                  <a:srgbClr val="FFFFFF"/>
                </a:solidFill>
                <a:latin typeface="Verdana"/>
                <a:cs typeface="Verdana"/>
              </a:rPr>
              <a:t>d</a:t>
            </a:r>
            <a:r>
              <a:rPr sz="2400" spc="15" dirty="0">
                <a:solidFill>
                  <a:srgbClr val="FFFFFF"/>
                </a:solidFill>
                <a:latin typeface="Verdana"/>
                <a:cs typeface="Verdana"/>
              </a:rPr>
              <a:t>e</a:t>
            </a:r>
            <a:r>
              <a:rPr sz="2400" spc="-25" dirty="0">
                <a:solidFill>
                  <a:srgbClr val="FFFFFF"/>
                </a:solidFill>
                <a:latin typeface="Verdana"/>
                <a:cs typeface="Verdana"/>
              </a:rPr>
              <a:t>t</a:t>
            </a:r>
            <a:r>
              <a:rPr sz="2400" spc="15" dirty="0">
                <a:solidFill>
                  <a:srgbClr val="FFFFFF"/>
                </a:solidFill>
                <a:latin typeface="Verdana"/>
                <a:cs typeface="Verdana"/>
              </a:rPr>
              <a:t>e</a:t>
            </a:r>
            <a:r>
              <a:rPr sz="2400" spc="110" dirty="0">
                <a:solidFill>
                  <a:srgbClr val="FFFFFF"/>
                </a:solidFill>
                <a:latin typeface="Verdana"/>
                <a:cs typeface="Verdana"/>
              </a:rPr>
              <a:t>c</a:t>
            </a:r>
            <a:r>
              <a:rPr sz="2400" spc="25" dirty="0">
                <a:solidFill>
                  <a:srgbClr val="FFFFFF"/>
                </a:solidFill>
                <a:latin typeface="Verdana"/>
                <a:cs typeface="Verdana"/>
              </a:rPr>
              <a:t>t</a:t>
            </a:r>
            <a:r>
              <a:rPr sz="2400" spc="-215" dirty="0">
                <a:solidFill>
                  <a:srgbClr val="FFFFFF"/>
                </a:solidFill>
                <a:latin typeface="Verdana"/>
                <a:cs typeface="Verdana"/>
              </a:rPr>
              <a:t> </a:t>
            </a:r>
            <a:r>
              <a:rPr sz="2400" spc="-30" dirty="0">
                <a:solidFill>
                  <a:srgbClr val="FFFFFF"/>
                </a:solidFill>
                <a:latin typeface="Verdana"/>
                <a:cs typeface="Verdana"/>
              </a:rPr>
              <a:t>a</a:t>
            </a:r>
            <a:r>
              <a:rPr sz="2400" spc="105" dirty="0">
                <a:solidFill>
                  <a:srgbClr val="FFFFFF"/>
                </a:solidFill>
                <a:latin typeface="Verdana"/>
                <a:cs typeface="Verdana"/>
              </a:rPr>
              <a:t>n</a:t>
            </a:r>
            <a:r>
              <a:rPr sz="2400" spc="130" dirty="0">
                <a:solidFill>
                  <a:srgbClr val="FFFFFF"/>
                </a:solidFill>
                <a:latin typeface="Verdana"/>
                <a:cs typeface="Verdana"/>
              </a:rPr>
              <a:t>d</a:t>
            </a:r>
            <a:r>
              <a:rPr sz="2400" spc="-215" dirty="0">
                <a:solidFill>
                  <a:srgbClr val="FFFFFF"/>
                </a:solidFill>
                <a:latin typeface="Verdana"/>
                <a:cs typeface="Verdana"/>
              </a:rPr>
              <a:t> </a:t>
            </a:r>
            <a:r>
              <a:rPr sz="2400" spc="25" dirty="0">
                <a:solidFill>
                  <a:srgbClr val="FFFFFF"/>
                </a:solidFill>
                <a:latin typeface="Verdana"/>
                <a:cs typeface="Verdana"/>
              </a:rPr>
              <a:t>t</a:t>
            </a:r>
            <a:r>
              <a:rPr sz="2400" spc="-90" dirty="0">
                <a:solidFill>
                  <a:srgbClr val="FFFFFF"/>
                </a:solidFill>
                <a:latin typeface="Verdana"/>
                <a:cs typeface="Verdana"/>
              </a:rPr>
              <a:t>r</a:t>
            </a:r>
            <a:r>
              <a:rPr sz="2400" spc="-30" dirty="0">
                <a:solidFill>
                  <a:srgbClr val="FFFFFF"/>
                </a:solidFill>
                <a:latin typeface="Verdana"/>
                <a:cs typeface="Verdana"/>
              </a:rPr>
              <a:t>a</a:t>
            </a:r>
            <a:r>
              <a:rPr sz="2400" spc="80" dirty="0">
                <a:solidFill>
                  <a:srgbClr val="FFFFFF"/>
                </a:solidFill>
                <a:latin typeface="Verdana"/>
                <a:cs typeface="Verdana"/>
              </a:rPr>
              <a:t>c</a:t>
            </a:r>
            <a:r>
              <a:rPr sz="2400" spc="20" dirty="0">
                <a:solidFill>
                  <a:srgbClr val="FFFFFF"/>
                </a:solidFill>
                <a:latin typeface="Verdana"/>
                <a:cs typeface="Verdana"/>
              </a:rPr>
              <a:t>k</a:t>
            </a:r>
            <a:r>
              <a:rPr sz="2400" spc="-215" dirty="0">
                <a:solidFill>
                  <a:srgbClr val="FFFFFF"/>
                </a:solidFill>
                <a:latin typeface="Verdana"/>
                <a:cs typeface="Verdana"/>
              </a:rPr>
              <a:t> </a:t>
            </a:r>
            <a:r>
              <a:rPr sz="2400" spc="105" dirty="0">
                <a:solidFill>
                  <a:srgbClr val="FFFFFF"/>
                </a:solidFill>
                <a:latin typeface="Verdana"/>
                <a:cs typeface="Verdana"/>
              </a:rPr>
              <a:t>h</a:t>
            </a:r>
            <a:r>
              <a:rPr sz="2400" spc="-30" dirty="0">
                <a:solidFill>
                  <a:srgbClr val="FFFFFF"/>
                </a:solidFill>
                <a:latin typeface="Verdana"/>
                <a:cs typeface="Verdana"/>
              </a:rPr>
              <a:t>a</a:t>
            </a:r>
            <a:r>
              <a:rPr sz="2400" spc="105" dirty="0">
                <a:solidFill>
                  <a:srgbClr val="FFFFFF"/>
                </a:solidFill>
                <a:latin typeface="Verdana"/>
                <a:cs typeface="Verdana"/>
              </a:rPr>
              <a:t>n</a:t>
            </a:r>
            <a:r>
              <a:rPr sz="2400" spc="90" dirty="0">
                <a:solidFill>
                  <a:srgbClr val="FFFFFF"/>
                </a:solidFill>
                <a:latin typeface="Verdana"/>
                <a:cs typeface="Verdana"/>
              </a:rPr>
              <a:t>d  </a:t>
            </a:r>
            <a:r>
              <a:rPr sz="2400" spc="150" dirty="0">
                <a:solidFill>
                  <a:srgbClr val="FFFFFF"/>
                </a:solidFill>
                <a:latin typeface="Verdana"/>
                <a:cs typeface="Verdana"/>
              </a:rPr>
              <a:t>g</a:t>
            </a:r>
            <a:r>
              <a:rPr sz="2400" spc="15" dirty="0">
                <a:solidFill>
                  <a:srgbClr val="FFFFFF"/>
                </a:solidFill>
                <a:latin typeface="Verdana"/>
                <a:cs typeface="Verdana"/>
              </a:rPr>
              <a:t>e</a:t>
            </a:r>
            <a:r>
              <a:rPr sz="2400" spc="-80" dirty="0">
                <a:solidFill>
                  <a:srgbClr val="FFFFFF"/>
                </a:solidFill>
                <a:latin typeface="Verdana"/>
                <a:cs typeface="Verdana"/>
              </a:rPr>
              <a:t>s</a:t>
            </a:r>
            <a:r>
              <a:rPr sz="2400" spc="25" dirty="0">
                <a:solidFill>
                  <a:srgbClr val="FFFFFF"/>
                </a:solidFill>
                <a:latin typeface="Verdana"/>
                <a:cs typeface="Verdana"/>
              </a:rPr>
              <a:t>t</a:t>
            </a:r>
            <a:r>
              <a:rPr sz="2400" spc="95" dirty="0">
                <a:solidFill>
                  <a:srgbClr val="FFFFFF"/>
                </a:solidFill>
                <a:latin typeface="Verdana"/>
                <a:cs typeface="Verdana"/>
              </a:rPr>
              <a:t>u</a:t>
            </a:r>
            <a:r>
              <a:rPr sz="2400" spc="-100" dirty="0">
                <a:solidFill>
                  <a:srgbClr val="FFFFFF"/>
                </a:solidFill>
                <a:latin typeface="Verdana"/>
                <a:cs typeface="Verdana"/>
              </a:rPr>
              <a:t>r</a:t>
            </a:r>
            <a:r>
              <a:rPr sz="2400" spc="15" dirty="0">
                <a:solidFill>
                  <a:srgbClr val="FFFFFF"/>
                </a:solidFill>
                <a:latin typeface="Verdana"/>
                <a:cs typeface="Verdana"/>
              </a:rPr>
              <a:t>e</a:t>
            </a:r>
            <a:r>
              <a:rPr sz="2400" spc="-80" dirty="0">
                <a:solidFill>
                  <a:srgbClr val="FFFFFF"/>
                </a:solidFill>
                <a:latin typeface="Verdana"/>
                <a:cs typeface="Verdana"/>
              </a:rPr>
              <a:t>s</a:t>
            </a:r>
            <a:r>
              <a:rPr sz="2400" spc="-215" dirty="0">
                <a:solidFill>
                  <a:srgbClr val="FFFFFF"/>
                </a:solidFill>
                <a:latin typeface="Verdana"/>
                <a:cs typeface="Verdana"/>
              </a:rPr>
              <a:t> </a:t>
            </a:r>
            <a:r>
              <a:rPr sz="2400" spc="90" dirty="0">
                <a:solidFill>
                  <a:srgbClr val="FFFFFF"/>
                </a:solidFill>
                <a:latin typeface="Verdana"/>
                <a:cs typeface="Verdana"/>
              </a:rPr>
              <a:t>b</a:t>
            </a:r>
            <a:r>
              <a:rPr sz="2400" spc="-120" dirty="0">
                <a:solidFill>
                  <a:srgbClr val="FFFFFF"/>
                </a:solidFill>
                <a:latin typeface="Verdana"/>
                <a:cs typeface="Verdana"/>
              </a:rPr>
              <a:t>y</a:t>
            </a:r>
            <a:r>
              <a:rPr sz="2400" spc="-215" dirty="0">
                <a:solidFill>
                  <a:srgbClr val="FFFFFF"/>
                </a:solidFill>
                <a:latin typeface="Verdana"/>
                <a:cs typeface="Verdana"/>
              </a:rPr>
              <a:t> </a:t>
            </a:r>
            <a:r>
              <a:rPr sz="2400" spc="-30" dirty="0">
                <a:solidFill>
                  <a:srgbClr val="FFFFFF"/>
                </a:solidFill>
                <a:latin typeface="Verdana"/>
                <a:cs typeface="Verdana"/>
              </a:rPr>
              <a:t>a</a:t>
            </a:r>
            <a:r>
              <a:rPr sz="2400" spc="105" dirty="0">
                <a:solidFill>
                  <a:srgbClr val="FFFFFF"/>
                </a:solidFill>
                <a:latin typeface="Verdana"/>
                <a:cs typeface="Verdana"/>
              </a:rPr>
              <a:t>n</a:t>
            </a:r>
            <a:r>
              <a:rPr sz="2400" spc="-30" dirty="0">
                <a:solidFill>
                  <a:srgbClr val="FFFFFF"/>
                </a:solidFill>
                <a:latin typeface="Verdana"/>
                <a:cs typeface="Verdana"/>
              </a:rPr>
              <a:t>a</a:t>
            </a:r>
            <a:r>
              <a:rPr sz="2400" spc="-15" dirty="0">
                <a:solidFill>
                  <a:srgbClr val="FFFFFF"/>
                </a:solidFill>
                <a:latin typeface="Verdana"/>
                <a:cs typeface="Verdana"/>
              </a:rPr>
              <a:t>l</a:t>
            </a:r>
            <a:r>
              <a:rPr sz="2400" spc="-145" dirty="0">
                <a:solidFill>
                  <a:srgbClr val="FFFFFF"/>
                </a:solidFill>
                <a:latin typeface="Verdana"/>
                <a:cs typeface="Verdana"/>
              </a:rPr>
              <a:t>y</a:t>
            </a:r>
            <a:r>
              <a:rPr sz="2400" spc="-35" dirty="0">
                <a:solidFill>
                  <a:srgbClr val="FFFFFF"/>
                </a:solidFill>
                <a:latin typeface="Verdana"/>
                <a:cs typeface="Verdana"/>
              </a:rPr>
              <a:t>z</a:t>
            </a:r>
            <a:r>
              <a:rPr sz="2400" spc="-15" dirty="0">
                <a:solidFill>
                  <a:srgbClr val="FFFFFF"/>
                </a:solidFill>
                <a:latin typeface="Verdana"/>
                <a:cs typeface="Verdana"/>
              </a:rPr>
              <a:t>i</a:t>
            </a:r>
            <a:r>
              <a:rPr sz="2400" spc="105" dirty="0">
                <a:solidFill>
                  <a:srgbClr val="FFFFFF"/>
                </a:solidFill>
                <a:latin typeface="Verdana"/>
                <a:cs typeface="Verdana"/>
              </a:rPr>
              <a:t>n</a:t>
            </a:r>
            <a:r>
              <a:rPr sz="2400" spc="150" dirty="0">
                <a:solidFill>
                  <a:srgbClr val="FFFFFF"/>
                </a:solidFill>
                <a:latin typeface="Verdana"/>
                <a:cs typeface="Verdana"/>
              </a:rPr>
              <a:t>g</a:t>
            </a:r>
            <a:r>
              <a:rPr sz="2400" spc="-215" dirty="0">
                <a:solidFill>
                  <a:srgbClr val="FFFFFF"/>
                </a:solidFill>
                <a:latin typeface="Verdana"/>
                <a:cs typeface="Verdana"/>
              </a:rPr>
              <a:t> </a:t>
            </a:r>
            <a:r>
              <a:rPr sz="2400" spc="25" dirty="0">
                <a:solidFill>
                  <a:srgbClr val="FFFFFF"/>
                </a:solidFill>
                <a:latin typeface="Verdana"/>
                <a:cs typeface="Verdana"/>
              </a:rPr>
              <a:t>t</a:t>
            </a:r>
            <a:r>
              <a:rPr sz="2400" spc="105" dirty="0">
                <a:solidFill>
                  <a:srgbClr val="FFFFFF"/>
                </a:solidFill>
                <a:latin typeface="Verdana"/>
                <a:cs typeface="Verdana"/>
              </a:rPr>
              <a:t>h</a:t>
            </a:r>
            <a:r>
              <a:rPr sz="2400" spc="15" dirty="0">
                <a:solidFill>
                  <a:srgbClr val="FFFFFF"/>
                </a:solidFill>
                <a:latin typeface="Verdana"/>
                <a:cs typeface="Verdana"/>
              </a:rPr>
              <a:t>e</a:t>
            </a:r>
            <a:r>
              <a:rPr sz="2400" spc="-215" dirty="0">
                <a:solidFill>
                  <a:srgbClr val="FFFFFF"/>
                </a:solidFill>
                <a:latin typeface="Verdana"/>
                <a:cs typeface="Verdana"/>
              </a:rPr>
              <a:t> </a:t>
            </a:r>
            <a:r>
              <a:rPr sz="2400" spc="-120" dirty="0">
                <a:solidFill>
                  <a:srgbClr val="FFFFFF"/>
                </a:solidFill>
                <a:latin typeface="Verdana"/>
                <a:cs typeface="Verdana"/>
              </a:rPr>
              <a:t>v</a:t>
            </a:r>
            <a:r>
              <a:rPr sz="2400" spc="-15" dirty="0">
                <a:solidFill>
                  <a:srgbClr val="FFFFFF"/>
                </a:solidFill>
                <a:latin typeface="Verdana"/>
                <a:cs typeface="Verdana"/>
              </a:rPr>
              <a:t>i</a:t>
            </a:r>
            <a:r>
              <a:rPr sz="2400" spc="130" dirty="0">
                <a:solidFill>
                  <a:srgbClr val="FFFFFF"/>
                </a:solidFill>
                <a:latin typeface="Verdana"/>
                <a:cs typeface="Verdana"/>
              </a:rPr>
              <a:t>d</a:t>
            </a:r>
            <a:r>
              <a:rPr sz="2400" spc="15" dirty="0">
                <a:solidFill>
                  <a:srgbClr val="FFFFFF"/>
                </a:solidFill>
                <a:latin typeface="Verdana"/>
                <a:cs typeface="Verdana"/>
              </a:rPr>
              <a:t>e</a:t>
            </a:r>
            <a:r>
              <a:rPr sz="2400" spc="45" dirty="0">
                <a:solidFill>
                  <a:srgbClr val="FFFFFF"/>
                </a:solidFill>
                <a:latin typeface="Verdana"/>
                <a:cs typeface="Verdana"/>
              </a:rPr>
              <a:t>o</a:t>
            </a:r>
            <a:r>
              <a:rPr sz="2400" spc="-215" dirty="0">
                <a:solidFill>
                  <a:srgbClr val="FFFFFF"/>
                </a:solidFill>
                <a:latin typeface="Verdana"/>
                <a:cs typeface="Verdana"/>
              </a:rPr>
              <a:t> </a:t>
            </a:r>
            <a:r>
              <a:rPr sz="2400" spc="-60" dirty="0">
                <a:solidFill>
                  <a:srgbClr val="FFFFFF"/>
                </a:solidFill>
                <a:latin typeface="Verdana"/>
                <a:cs typeface="Verdana"/>
              </a:rPr>
              <a:t>f</a:t>
            </a:r>
            <a:r>
              <a:rPr sz="2400" spc="15" dirty="0">
                <a:solidFill>
                  <a:srgbClr val="FFFFFF"/>
                </a:solidFill>
                <a:latin typeface="Verdana"/>
                <a:cs typeface="Verdana"/>
              </a:rPr>
              <a:t>ee</a:t>
            </a:r>
            <a:r>
              <a:rPr sz="2400" spc="90" dirty="0">
                <a:solidFill>
                  <a:srgbClr val="FFFFFF"/>
                </a:solidFill>
                <a:latin typeface="Verdana"/>
                <a:cs typeface="Verdana"/>
              </a:rPr>
              <a:t>d  </a:t>
            </a:r>
            <a:r>
              <a:rPr sz="2400" spc="155" dirty="0">
                <a:solidFill>
                  <a:srgbClr val="FFFFFF"/>
                </a:solidFill>
                <a:latin typeface="Verdana"/>
                <a:cs typeface="Verdana"/>
              </a:rPr>
              <a:t>f</a:t>
            </a:r>
            <a:r>
              <a:rPr sz="2400" spc="-100" dirty="0">
                <a:solidFill>
                  <a:srgbClr val="FFFFFF"/>
                </a:solidFill>
                <a:latin typeface="Verdana"/>
                <a:cs typeface="Verdana"/>
              </a:rPr>
              <a:t>r</a:t>
            </a:r>
            <a:r>
              <a:rPr sz="2400" spc="45" dirty="0">
                <a:solidFill>
                  <a:srgbClr val="FFFFFF"/>
                </a:solidFill>
                <a:latin typeface="Verdana"/>
                <a:cs typeface="Verdana"/>
              </a:rPr>
              <a:t>o</a:t>
            </a:r>
            <a:r>
              <a:rPr sz="2400" spc="210" dirty="0">
                <a:solidFill>
                  <a:srgbClr val="FFFFFF"/>
                </a:solidFill>
                <a:latin typeface="Verdana"/>
                <a:cs typeface="Verdana"/>
              </a:rPr>
              <a:t>m</a:t>
            </a:r>
            <a:r>
              <a:rPr sz="2400" spc="-215" dirty="0">
                <a:solidFill>
                  <a:srgbClr val="FFFFFF"/>
                </a:solidFill>
                <a:latin typeface="Verdana"/>
                <a:cs typeface="Verdana"/>
              </a:rPr>
              <a:t> </a:t>
            </a:r>
            <a:r>
              <a:rPr sz="2400" spc="-30" dirty="0">
                <a:solidFill>
                  <a:srgbClr val="FFFFFF"/>
                </a:solidFill>
                <a:latin typeface="Verdana"/>
                <a:cs typeface="Verdana"/>
              </a:rPr>
              <a:t>a</a:t>
            </a:r>
            <a:r>
              <a:rPr sz="2400" spc="-215" dirty="0">
                <a:solidFill>
                  <a:srgbClr val="FFFFFF"/>
                </a:solidFill>
                <a:latin typeface="Verdana"/>
                <a:cs typeface="Verdana"/>
              </a:rPr>
              <a:t> </a:t>
            </a:r>
            <a:r>
              <a:rPr sz="2400" spc="100" dirty="0">
                <a:solidFill>
                  <a:srgbClr val="FFFFFF"/>
                </a:solidFill>
                <a:latin typeface="Verdana"/>
                <a:cs typeface="Verdana"/>
              </a:rPr>
              <a:t>c</a:t>
            </a:r>
            <a:r>
              <a:rPr sz="2400" spc="-30" dirty="0">
                <a:solidFill>
                  <a:srgbClr val="FFFFFF"/>
                </a:solidFill>
                <a:latin typeface="Verdana"/>
                <a:cs typeface="Verdana"/>
              </a:rPr>
              <a:t>a</a:t>
            </a:r>
            <a:r>
              <a:rPr sz="2400" spc="210" dirty="0">
                <a:solidFill>
                  <a:srgbClr val="FFFFFF"/>
                </a:solidFill>
                <a:latin typeface="Verdana"/>
                <a:cs typeface="Verdana"/>
              </a:rPr>
              <a:t>m</a:t>
            </a:r>
            <a:r>
              <a:rPr sz="2400" spc="15" dirty="0">
                <a:solidFill>
                  <a:srgbClr val="FFFFFF"/>
                </a:solidFill>
                <a:latin typeface="Verdana"/>
                <a:cs typeface="Verdana"/>
              </a:rPr>
              <a:t>e</a:t>
            </a:r>
            <a:r>
              <a:rPr sz="2400" spc="-90" dirty="0">
                <a:solidFill>
                  <a:srgbClr val="FFFFFF"/>
                </a:solidFill>
                <a:latin typeface="Verdana"/>
                <a:cs typeface="Verdana"/>
              </a:rPr>
              <a:t>r</a:t>
            </a:r>
            <a:r>
              <a:rPr sz="2400" spc="-30" dirty="0">
                <a:solidFill>
                  <a:srgbClr val="FFFFFF"/>
                </a:solidFill>
                <a:latin typeface="Verdana"/>
                <a:cs typeface="Verdana"/>
              </a:rPr>
              <a:t>a</a:t>
            </a:r>
            <a:r>
              <a:rPr sz="2400" spc="-365" dirty="0">
                <a:solidFill>
                  <a:srgbClr val="FFFFFF"/>
                </a:solidFill>
                <a:latin typeface="Verdana"/>
                <a:cs typeface="Verdana"/>
              </a:rPr>
              <a:t>.</a:t>
            </a:r>
            <a:r>
              <a:rPr sz="2400" spc="-215" dirty="0">
                <a:solidFill>
                  <a:srgbClr val="FFFFFF"/>
                </a:solidFill>
                <a:latin typeface="Verdana"/>
                <a:cs typeface="Verdana"/>
              </a:rPr>
              <a:t> </a:t>
            </a:r>
            <a:r>
              <a:rPr sz="2400" spc="245" dirty="0">
                <a:solidFill>
                  <a:srgbClr val="FFFFFF"/>
                </a:solidFill>
                <a:latin typeface="Verdana"/>
                <a:cs typeface="Verdana"/>
              </a:rPr>
              <a:t>W</a:t>
            </a:r>
            <a:r>
              <a:rPr sz="2400" spc="-15" dirty="0">
                <a:solidFill>
                  <a:srgbClr val="FFFFFF"/>
                </a:solidFill>
                <a:latin typeface="Verdana"/>
                <a:cs typeface="Verdana"/>
              </a:rPr>
              <a:t>i</a:t>
            </a:r>
            <a:r>
              <a:rPr sz="2400" spc="25" dirty="0">
                <a:solidFill>
                  <a:srgbClr val="FFFFFF"/>
                </a:solidFill>
                <a:latin typeface="Verdana"/>
                <a:cs typeface="Verdana"/>
              </a:rPr>
              <a:t>t</a:t>
            </a:r>
            <a:r>
              <a:rPr sz="2400" spc="105" dirty="0">
                <a:solidFill>
                  <a:srgbClr val="FFFFFF"/>
                </a:solidFill>
                <a:latin typeface="Verdana"/>
                <a:cs typeface="Verdana"/>
              </a:rPr>
              <a:t>h</a:t>
            </a:r>
            <a:r>
              <a:rPr sz="2400" spc="-215" dirty="0">
                <a:solidFill>
                  <a:srgbClr val="FFFFFF"/>
                </a:solidFill>
                <a:latin typeface="Verdana"/>
                <a:cs typeface="Verdana"/>
              </a:rPr>
              <a:t> </a:t>
            </a:r>
            <a:r>
              <a:rPr sz="2400" spc="-15" dirty="0">
                <a:solidFill>
                  <a:srgbClr val="FFFFFF"/>
                </a:solidFill>
                <a:latin typeface="Verdana"/>
                <a:cs typeface="Verdana"/>
              </a:rPr>
              <a:t>i</a:t>
            </a:r>
            <a:r>
              <a:rPr sz="2400" spc="25" dirty="0">
                <a:solidFill>
                  <a:srgbClr val="FFFFFF"/>
                </a:solidFill>
                <a:latin typeface="Verdana"/>
                <a:cs typeface="Verdana"/>
              </a:rPr>
              <a:t>t</a:t>
            </a:r>
            <a:r>
              <a:rPr sz="2400" spc="-80" dirty="0">
                <a:solidFill>
                  <a:srgbClr val="FFFFFF"/>
                </a:solidFill>
                <a:latin typeface="Verdana"/>
                <a:cs typeface="Verdana"/>
              </a:rPr>
              <a:t>s</a:t>
            </a:r>
            <a:r>
              <a:rPr sz="2400" spc="-215" dirty="0">
                <a:solidFill>
                  <a:srgbClr val="FFFFFF"/>
                </a:solidFill>
                <a:latin typeface="Verdana"/>
                <a:cs typeface="Verdana"/>
              </a:rPr>
              <a:t> </a:t>
            </a:r>
            <a:r>
              <a:rPr sz="2400" spc="-25" dirty="0">
                <a:solidFill>
                  <a:srgbClr val="FFFFFF"/>
                </a:solidFill>
                <a:latin typeface="Verdana"/>
                <a:cs typeface="Verdana"/>
              </a:rPr>
              <a:t>e</a:t>
            </a:r>
            <a:r>
              <a:rPr sz="2400" spc="-140" dirty="0">
                <a:solidFill>
                  <a:srgbClr val="FFFFFF"/>
                </a:solidFill>
                <a:latin typeface="Verdana"/>
                <a:cs typeface="Verdana"/>
              </a:rPr>
              <a:t>x</a:t>
            </a:r>
            <a:r>
              <a:rPr sz="2400" spc="-25" dirty="0">
                <a:solidFill>
                  <a:srgbClr val="FFFFFF"/>
                </a:solidFill>
                <a:latin typeface="Verdana"/>
                <a:cs typeface="Verdana"/>
              </a:rPr>
              <a:t>t</a:t>
            </a:r>
            <a:r>
              <a:rPr sz="2400" spc="15" dirty="0">
                <a:solidFill>
                  <a:srgbClr val="FFFFFF"/>
                </a:solidFill>
                <a:latin typeface="Verdana"/>
                <a:cs typeface="Verdana"/>
              </a:rPr>
              <a:t>e</a:t>
            </a:r>
            <a:r>
              <a:rPr sz="2400" spc="105" dirty="0">
                <a:solidFill>
                  <a:srgbClr val="FFFFFF"/>
                </a:solidFill>
                <a:latin typeface="Verdana"/>
                <a:cs typeface="Verdana"/>
              </a:rPr>
              <a:t>n</a:t>
            </a:r>
            <a:r>
              <a:rPr sz="2400" spc="-80" dirty="0">
                <a:solidFill>
                  <a:srgbClr val="FFFFFF"/>
                </a:solidFill>
                <a:latin typeface="Verdana"/>
                <a:cs typeface="Verdana"/>
              </a:rPr>
              <a:t>s</a:t>
            </a:r>
            <a:r>
              <a:rPr sz="2400" spc="-15" dirty="0">
                <a:solidFill>
                  <a:srgbClr val="FFFFFF"/>
                </a:solidFill>
                <a:latin typeface="Verdana"/>
                <a:cs typeface="Verdana"/>
              </a:rPr>
              <a:t>i</a:t>
            </a:r>
            <a:r>
              <a:rPr sz="2400" spc="-160" dirty="0">
                <a:solidFill>
                  <a:srgbClr val="FFFFFF"/>
                </a:solidFill>
                <a:latin typeface="Verdana"/>
                <a:cs typeface="Verdana"/>
              </a:rPr>
              <a:t>v</a:t>
            </a:r>
            <a:r>
              <a:rPr sz="2400" spc="10" dirty="0">
                <a:solidFill>
                  <a:srgbClr val="FFFFFF"/>
                </a:solidFill>
                <a:latin typeface="Verdana"/>
                <a:cs typeface="Verdana"/>
              </a:rPr>
              <a:t>e  </a:t>
            </a:r>
            <a:r>
              <a:rPr sz="2400" spc="130" dirty="0">
                <a:solidFill>
                  <a:srgbClr val="FFFFFF"/>
                </a:solidFill>
                <a:latin typeface="Verdana"/>
                <a:cs typeface="Verdana"/>
              </a:rPr>
              <a:t>d</a:t>
            </a:r>
            <a:r>
              <a:rPr sz="2400" spc="45" dirty="0">
                <a:solidFill>
                  <a:srgbClr val="FFFFFF"/>
                </a:solidFill>
                <a:latin typeface="Verdana"/>
                <a:cs typeface="Verdana"/>
              </a:rPr>
              <a:t>o</a:t>
            </a:r>
            <a:r>
              <a:rPr sz="2400" spc="100" dirty="0">
                <a:solidFill>
                  <a:srgbClr val="FFFFFF"/>
                </a:solidFill>
                <a:latin typeface="Verdana"/>
                <a:cs typeface="Verdana"/>
              </a:rPr>
              <a:t>c</a:t>
            </a:r>
            <a:r>
              <a:rPr sz="2400" spc="95" dirty="0">
                <a:solidFill>
                  <a:srgbClr val="FFFFFF"/>
                </a:solidFill>
                <a:latin typeface="Verdana"/>
                <a:cs typeface="Verdana"/>
              </a:rPr>
              <a:t>u</a:t>
            </a:r>
            <a:r>
              <a:rPr sz="2400" spc="210" dirty="0">
                <a:solidFill>
                  <a:srgbClr val="FFFFFF"/>
                </a:solidFill>
                <a:latin typeface="Verdana"/>
                <a:cs typeface="Verdana"/>
              </a:rPr>
              <a:t>m</a:t>
            </a:r>
            <a:r>
              <a:rPr sz="2400" spc="15" dirty="0">
                <a:solidFill>
                  <a:srgbClr val="FFFFFF"/>
                </a:solidFill>
                <a:latin typeface="Verdana"/>
                <a:cs typeface="Verdana"/>
              </a:rPr>
              <a:t>e</a:t>
            </a:r>
            <a:r>
              <a:rPr sz="2400" spc="105" dirty="0">
                <a:solidFill>
                  <a:srgbClr val="FFFFFF"/>
                </a:solidFill>
                <a:latin typeface="Verdana"/>
                <a:cs typeface="Verdana"/>
              </a:rPr>
              <a:t>n</a:t>
            </a:r>
            <a:r>
              <a:rPr sz="2400" spc="25" dirty="0">
                <a:solidFill>
                  <a:srgbClr val="FFFFFF"/>
                </a:solidFill>
                <a:latin typeface="Verdana"/>
                <a:cs typeface="Verdana"/>
              </a:rPr>
              <a:t>t</a:t>
            </a:r>
            <a:r>
              <a:rPr sz="2400" spc="-30" dirty="0">
                <a:solidFill>
                  <a:srgbClr val="FFFFFF"/>
                </a:solidFill>
                <a:latin typeface="Verdana"/>
                <a:cs typeface="Verdana"/>
              </a:rPr>
              <a:t>a</a:t>
            </a:r>
            <a:r>
              <a:rPr sz="2400" spc="25" dirty="0">
                <a:solidFill>
                  <a:srgbClr val="FFFFFF"/>
                </a:solidFill>
                <a:latin typeface="Verdana"/>
                <a:cs typeface="Verdana"/>
              </a:rPr>
              <a:t>t</a:t>
            </a:r>
            <a:r>
              <a:rPr sz="2400" spc="-15" dirty="0">
                <a:solidFill>
                  <a:srgbClr val="FFFFFF"/>
                </a:solidFill>
                <a:latin typeface="Verdana"/>
                <a:cs typeface="Verdana"/>
              </a:rPr>
              <a:t>i</a:t>
            </a:r>
            <a:r>
              <a:rPr sz="2400" spc="45" dirty="0">
                <a:solidFill>
                  <a:srgbClr val="FFFFFF"/>
                </a:solidFill>
                <a:latin typeface="Verdana"/>
                <a:cs typeface="Verdana"/>
              </a:rPr>
              <a:t>o</a:t>
            </a:r>
            <a:r>
              <a:rPr sz="2400" spc="105" dirty="0">
                <a:solidFill>
                  <a:srgbClr val="FFFFFF"/>
                </a:solidFill>
                <a:latin typeface="Verdana"/>
                <a:cs typeface="Verdana"/>
              </a:rPr>
              <a:t>n</a:t>
            </a:r>
            <a:r>
              <a:rPr sz="2400" spc="-215" dirty="0">
                <a:solidFill>
                  <a:srgbClr val="FFFFFF"/>
                </a:solidFill>
                <a:latin typeface="Verdana"/>
                <a:cs typeface="Verdana"/>
              </a:rPr>
              <a:t> </a:t>
            </a:r>
            <a:r>
              <a:rPr sz="2400" spc="-30" dirty="0">
                <a:solidFill>
                  <a:srgbClr val="FFFFFF"/>
                </a:solidFill>
                <a:latin typeface="Verdana"/>
                <a:cs typeface="Verdana"/>
              </a:rPr>
              <a:t>a</a:t>
            </a:r>
            <a:r>
              <a:rPr sz="2400" spc="105" dirty="0">
                <a:solidFill>
                  <a:srgbClr val="FFFFFF"/>
                </a:solidFill>
                <a:latin typeface="Verdana"/>
                <a:cs typeface="Verdana"/>
              </a:rPr>
              <a:t>n</a:t>
            </a:r>
            <a:r>
              <a:rPr sz="2400" spc="130" dirty="0">
                <a:solidFill>
                  <a:srgbClr val="FFFFFF"/>
                </a:solidFill>
                <a:latin typeface="Verdana"/>
                <a:cs typeface="Verdana"/>
              </a:rPr>
              <a:t>d</a:t>
            </a:r>
            <a:r>
              <a:rPr sz="2400" spc="-215" dirty="0">
                <a:solidFill>
                  <a:srgbClr val="FFFFFF"/>
                </a:solidFill>
                <a:latin typeface="Verdana"/>
                <a:cs typeface="Verdana"/>
              </a:rPr>
              <a:t> </a:t>
            </a:r>
            <a:r>
              <a:rPr sz="2400" spc="-80" dirty="0">
                <a:solidFill>
                  <a:srgbClr val="FFFFFF"/>
                </a:solidFill>
                <a:latin typeface="Verdana"/>
                <a:cs typeface="Verdana"/>
              </a:rPr>
              <a:t>s</a:t>
            </a:r>
            <a:r>
              <a:rPr sz="2400" spc="95" dirty="0">
                <a:solidFill>
                  <a:srgbClr val="FFFFFF"/>
                </a:solidFill>
                <a:latin typeface="Verdana"/>
                <a:cs typeface="Verdana"/>
              </a:rPr>
              <a:t>u</a:t>
            </a:r>
            <a:r>
              <a:rPr sz="2400" spc="130" dirty="0">
                <a:solidFill>
                  <a:srgbClr val="FFFFFF"/>
                </a:solidFill>
                <a:latin typeface="Verdana"/>
                <a:cs typeface="Verdana"/>
              </a:rPr>
              <a:t>pp</a:t>
            </a:r>
            <a:r>
              <a:rPr sz="2400" spc="45" dirty="0">
                <a:solidFill>
                  <a:srgbClr val="FFFFFF"/>
                </a:solidFill>
                <a:latin typeface="Verdana"/>
                <a:cs typeface="Verdana"/>
              </a:rPr>
              <a:t>o</a:t>
            </a:r>
            <a:r>
              <a:rPr sz="2400" spc="-30" dirty="0">
                <a:solidFill>
                  <a:srgbClr val="FFFFFF"/>
                </a:solidFill>
                <a:latin typeface="Verdana"/>
                <a:cs typeface="Verdana"/>
              </a:rPr>
              <a:t>r</a:t>
            </a:r>
            <a:r>
              <a:rPr sz="2400" spc="25" dirty="0">
                <a:solidFill>
                  <a:srgbClr val="FFFFFF"/>
                </a:solidFill>
                <a:latin typeface="Verdana"/>
                <a:cs typeface="Verdana"/>
              </a:rPr>
              <a:t>t</a:t>
            </a:r>
            <a:r>
              <a:rPr sz="2400" spc="-215" dirty="0">
                <a:solidFill>
                  <a:srgbClr val="FFFFFF"/>
                </a:solidFill>
                <a:latin typeface="Verdana"/>
                <a:cs typeface="Verdana"/>
              </a:rPr>
              <a:t> </a:t>
            </a:r>
            <a:r>
              <a:rPr sz="2400" spc="-60" dirty="0">
                <a:solidFill>
                  <a:srgbClr val="FFFFFF"/>
                </a:solidFill>
                <a:latin typeface="Verdana"/>
                <a:cs typeface="Verdana"/>
              </a:rPr>
              <a:t>f</a:t>
            </a:r>
            <a:r>
              <a:rPr sz="2400" spc="45" dirty="0">
                <a:solidFill>
                  <a:srgbClr val="FFFFFF"/>
                </a:solidFill>
                <a:latin typeface="Verdana"/>
                <a:cs typeface="Verdana"/>
              </a:rPr>
              <a:t>o</a:t>
            </a:r>
            <a:r>
              <a:rPr sz="2400" spc="-55" dirty="0">
                <a:solidFill>
                  <a:srgbClr val="FFFFFF"/>
                </a:solidFill>
                <a:latin typeface="Verdana"/>
                <a:cs typeface="Verdana"/>
              </a:rPr>
              <a:t>r  </a:t>
            </a:r>
            <a:r>
              <a:rPr sz="2400" spc="210" dirty="0">
                <a:solidFill>
                  <a:srgbClr val="FFFFFF"/>
                </a:solidFill>
                <a:latin typeface="Verdana"/>
                <a:cs typeface="Verdana"/>
              </a:rPr>
              <a:t>m</a:t>
            </a:r>
            <a:r>
              <a:rPr sz="2400" spc="95" dirty="0">
                <a:solidFill>
                  <a:srgbClr val="FFFFFF"/>
                </a:solidFill>
                <a:latin typeface="Verdana"/>
                <a:cs typeface="Verdana"/>
              </a:rPr>
              <a:t>u</a:t>
            </a:r>
            <a:r>
              <a:rPr sz="2400" spc="-15" dirty="0">
                <a:solidFill>
                  <a:srgbClr val="FFFFFF"/>
                </a:solidFill>
                <a:latin typeface="Verdana"/>
                <a:cs typeface="Verdana"/>
              </a:rPr>
              <a:t>l</a:t>
            </a:r>
            <a:r>
              <a:rPr sz="2400" spc="25" dirty="0">
                <a:solidFill>
                  <a:srgbClr val="FFFFFF"/>
                </a:solidFill>
                <a:latin typeface="Verdana"/>
                <a:cs typeface="Verdana"/>
              </a:rPr>
              <a:t>t</a:t>
            </a:r>
            <a:r>
              <a:rPr sz="2400" spc="-15" dirty="0">
                <a:solidFill>
                  <a:srgbClr val="FFFFFF"/>
                </a:solidFill>
                <a:latin typeface="Verdana"/>
                <a:cs typeface="Verdana"/>
              </a:rPr>
              <a:t>i</a:t>
            </a:r>
            <a:r>
              <a:rPr sz="2400" spc="130" dirty="0">
                <a:solidFill>
                  <a:srgbClr val="FFFFFF"/>
                </a:solidFill>
                <a:latin typeface="Verdana"/>
                <a:cs typeface="Verdana"/>
              </a:rPr>
              <a:t>p</a:t>
            </a:r>
            <a:r>
              <a:rPr sz="2400" spc="-15" dirty="0">
                <a:solidFill>
                  <a:srgbClr val="FFFFFF"/>
                </a:solidFill>
                <a:latin typeface="Verdana"/>
                <a:cs typeface="Verdana"/>
              </a:rPr>
              <a:t>l</a:t>
            </a:r>
            <a:r>
              <a:rPr sz="2400" spc="15" dirty="0">
                <a:solidFill>
                  <a:srgbClr val="FFFFFF"/>
                </a:solidFill>
                <a:latin typeface="Verdana"/>
                <a:cs typeface="Verdana"/>
              </a:rPr>
              <a:t>e</a:t>
            </a:r>
            <a:r>
              <a:rPr sz="2400" spc="-215" dirty="0">
                <a:solidFill>
                  <a:srgbClr val="FFFFFF"/>
                </a:solidFill>
                <a:latin typeface="Verdana"/>
                <a:cs typeface="Verdana"/>
              </a:rPr>
              <a:t> </a:t>
            </a:r>
            <a:r>
              <a:rPr sz="2400" spc="130" dirty="0">
                <a:solidFill>
                  <a:srgbClr val="FFFFFF"/>
                </a:solidFill>
                <a:latin typeface="Verdana"/>
                <a:cs typeface="Verdana"/>
              </a:rPr>
              <a:t>p</a:t>
            </a:r>
            <a:r>
              <a:rPr sz="2400" spc="-100" dirty="0">
                <a:solidFill>
                  <a:srgbClr val="FFFFFF"/>
                </a:solidFill>
                <a:latin typeface="Verdana"/>
                <a:cs typeface="Verdana"/>
              </a:rPr>
              <a:t>r</a:t>
            </a:r>
            <a:r>
              <a:rPr sz="2400" spc="45" dirty="0">
                <a:solidFill>
                  <a:srgbClr val="FFFFFF"/>
                </a:solidFill>
                <a:latin typeface="Verdana"/>
                <a:cs typeface="Verdana"/>
              </a:rPr>
              <a:t>o</a:t>
            </a:r>
            <a:r>
              <a:rPr sz="2400" spc="150" dirty="0">
                <a:solidFill>
                  <a:srgbClr val="FFFFFF"/>
                </a:solidFill>
                <a:latin typeface="Verdana"/>
                <a:cs typeface="Verdana"/>
              </a:rPr>
              <a:t>g</a:t>
            </a:r>
            <a:r>
              <a:rPr sz="2400" spc="-90" dirty="0">
                <a:solidFill>
                  <a:srgbClr val="FFFFFF"/>
                </a:solidFill>
                <a:latin typeface="Verdana"/>
                <a:cs typeface="Verdana"/>
              </a:rPr>
              <a:t>r</a:t>
            </a:r>
            <a:r>
              <a:rPr sz="2400" spc="-30" dirty="0">
                <a:solidFill>
                  <a:srgbClr val="FFFFFF"/>
                </a:solidFill>
                <a:latin typeface="Verdana"/>
                <a:cs typeface="Verdana"/>
              </a:rPr>
              <a:t>a</a:t>
            </a:r>
            <a:r>
              <a:rPr sz="2400" spc="210" dirty="0">
                <a:solidFill>
                  <a:srgbClr val="FFFFFF"/>
                </a:solidFill>
                <a:latin typeface="Verdana"/>
                <a:cs typeface="Verdana"/>
              </a:rPr>
              <a:t>mm</a:t>
            </a:r>
            <a:r>
              <a:rPr sz="2400" spc="-15" dirty="0">
                <a:solidFill>
                  <a:srgbClr val="FFFFFF"/>
                </a:solidFill>
                <a:latin typeface="Verdana"/>
                <a:cs typeface="Verdana"/>
              </a:rPr>
              <a:t>i</a:t>
            </a:r>
            <a:r>
              <a:rPr sz="2400" spc="105" dirty="0">
                <a:solidFill>
                  <a:srgbClr val="FFFFFF"/>
                </a:solidFill>
                <a:latin typeface="Verdana"/>
                <a:cs typeface="Verdana"/>
              </a:rPr>
              <a:t>n</a:t>
            </a:r>
            <a:r>
              <a:rPr sz="2400" spc="150" dirty="0">
                <a:solidFill>
                  <a:srgbClr val="FFFFFF"/>
                </a:solidFill>
                <a:latin typeface="Verdana"/>
                <a:cs typeface="Verdana"/>
              </a:rPr>
              <a:t>g</a:t>
            </a:r>
            <a:r>
              <a:rPr sz="2400" spc="-215" dirty="0">
                <a:solidFill>
                  <a:srgbClr val="FFFFFF"/>
                </a:solidFill>
                <a:latin typeface="Verdana"/>
                <a:cs typeface="Verdana"/>
              </a:rPr>
              <a:t> </a:t>
            </a:r>
            <a:r>
              <a:rPr sz="2400" spc="-15" dirty="0">
                <a:solidFill>
                  <a:srgbClr val="FFFFFF"/>
                </a:solidFill>
                <a:latin typeface="Verdana"/>
                <a:cs typeface="Verdana"/>
              </a:rPr>
              <a:t>l</a:t>
            </a:r>
            <a:r>
              <a:rPr sz="2400" spc="-30" dirty="0">
                <a:solidFill>
                  <a:srgbClr val="FFFFFF"/>
                </a:solidFill>
                <a:latin typeface="Verdana"/>
                <a:cs typeface="Verdana"/>
              </a:rPr>
              <a:t>a</a:t>
            </a:r>
            <a:r>
              <a:rPr sz="2400" spc="105" dirty="0">
                <a:solidFill>
                  <a:srgbClr val="FFFFFF"/>
                </a:solidFill>
                <a:latin typeface="Verdana"/>
                <a:cs typeface="Verdana"/>
              </a:rPr>
              <a:t>n</a:t>
            </a:r>
            <a:r>
              <a:rPr sz="2400" spc="150" dirty="0">
                <a:solidFill>
                  <a:srgbClr val="FFFFFF"/>
                </a:solidFill>
                <a:latin typeface="Verdana"/>
                <a:cs typeface="Verdana"/>
              </a:rPr>
              <a:t>g</a:t>
            </a:r>
            <a:r>
              <a:rPr sz="2400" spc="95" dirty="0">
                <a:solidFill>
                  <a:srgbClr val="FFFFFF"/>
                </a:solidFill>
                <a:latin typeface="Verdana"/>
                <a:cs typeface="Verdana"/>
              </a:rPr>
              <a:t>u</a:t>
            </a:r>
            <a:r>
              <a:rPr sz="2400" spc="-30" dirty="0">
                <a:solidFill>
                  <a:srgbClr val="FFFFFF"/>
                </a:solidFill>
                <a:latin typeface="Verdana"/>
                <a:cs typeface="Verdana"/>
              </a:rPr>
              <a:t>a</a:t>
            </a:r>
            <a:r>
              <a:rPr sz="2400" spc="150" dirty="0">
                <a:solidFill>
                  <a:srgbClr val="FFFFFF"/>
                </a:solidFill>
                <a:latin typeface="Verdana"/>
                <a:cs typeface="Verdana"/>
              </a:rPr>
              <a:t>g</a:t>
            </a:r>
            <a:r>
              <a:rPr sz="2400" spc="15" dirty="0">
                <a:solidFill>
                  <a:srgbClr val="FFFFFF"/>
                </a:solidFill>
                <a:latin typeface="Verdana"/>
                <a:cs typeface="Verdana"/>
              </a:rPr>
              <a:t>e</a:t>
            </a:r>
            <a:r>
              <a:rPr sz="2400" spc="-80" dirty="0">
                <a:solidFill>
                  <a:srgbClr val="FFFFFF"/>
                </a:solidFill>
                <a:latin typeface="Verdana"/>
                <a:cs typeface="Verdana"/>
              </a:rPr>
              <a:t>s</a:t>
            </a:r>
            <a:r>
              <a:rPr sz="2400" spc="-360" dirty="0">
                <a:solidFill>
                  <a:srgbClr val="FFFFFF"/>
                </a:solidFill>
                <a:latin typeface="Verdana"/>
                <a:cs typeface="Verdana"/>
              </a:rPr>
              <a:t>,  </a:t>
            </a:r>
            <a:r>
              <a:rPr sz="2400" spc="120" dirty="0">
                <a:solidFill>
                  <a:srgbClr val="FFFFFF"/>
                </a:solidFill>
                <a:latin typeface="Verdana"/>
                <a:cs typeface="Verdana"/>
              </a:rPr>
              <a:t>O</a:t>
            </a:r>
            <a:r>
              <a:rPr sz="2400" spc="130" dirty="0">
                <a:solidFill>
                  <a:srgbClr val="FFFFFF"/>
                </a:solidFill>
                <a:latin typeface="Verdana"/>
                <a:cs typeface="Verdana"/>
              </a:rPr>
              <a:t>p</a:t>
            </a:r>
            <a:r>
              <a:rPr sz="2400" spc="15" dirty="0">
                <a:solidFill>
                  <a:srgbClr val="FFFFFF"/>
                </a:solidFill>
                <a:latin typeface="Verdana"/>
                <a:cs typeface="Verdana"/>
              </a:rPr>
              <a:t>e</a:t>
            </a:r>
            <a:r>
              <a:rPr sz="2400" spc="105" dirty="0">
                <a:solidFill>
                  <a:srgbClr val="FFFFFF"/>
                </a:solidFill>
                <a:latin typeface="Verdana"/>
                <a:cs typeface="Verdana"/>
              </a:rPr>
              <a:t>n</a:t>
            </a:r>
            <a:r>
              <a:rPr sz="2400" spc="25" dirty="0">
                <a:solidFill>
                  <a:srgbClr val="FFFFFF"/>
                </a:solidFill>
                <a:latin typeface="Verdana"/>
                <a:cs typeface="Verdana"/>
              </a:rPr>
              <a:t>C</a:t>
            </a:r>
            <a:r>
              <a:rPr sz="2400" spc="30" dirty="0">
                <a:solidFill>
                  <a:srgbClr val="FFFFFF"/>
                </a:solidFill>
                <a:latin typeface="Verdana"/>
                <a:cs typeface="Verdana"/>
              </a:rPr>
              <a:t>V</a:t>
            </a:r>
            <a:r>
              <a:rPr sz="2400" spc="-215" dirty="0">
                <a:solidFill>
                  <a:srgbClr val="FFFFFF"/>
                </a:solidFill>
                <a:latin typeface="Verdana"/>
                <a:cs typeface="Verdana"/>
              </a:rPr>
              <a:t> </a:t>
            </a:r>
            <a:r>
              <a:rPr sz="2400" spc="210" dirty="0">
                <a:solidFill>
                  <a:srgbClr val="FFFFFF"/>
                </a:solidFill>
                <a:latin typeface="Verdana"/>
                <a:cs typeface="Verdana"/>
              </a:rPr>
              <a:t>m</a:t>
            </a:r>
            <a:r>
              <a:rPr sz="2400" spc="-30" dirty="0">
                <a:solidFill>
                  <a:srgbClr val="FFFFFF"/>
                </a:solidFill>
                <a:latin typeface="Verdana"/>
                <a:cs typeface="Verdana"/>
              </a:rPr>
              <a:t>a</a:t>
            </a:r>
            <a:r>
              <a:rPr sz="2400" spc="-35" dirty="0">
                <a:solidFill>
                  <a:srgbClr val="FFFFFF"/>
                </a:solidFill>
                <a:latin typeface="Verdana"/>
                <a:cs typeface="Verdana"/>
              </a:rPr>
              <a:t>k</a:t>
            </a:r>
            <a:r>
              <a:rPr sz="2400" spc="15" dirty="0">
                <a:solidFill>
                  <a:srgbClr val="FFFFFF"/>
                </a:solidFill>
                <a:latin typeface="Verdana"/>
                <a:cs typeface="Verdana"/>
              </a:rPr>
              <a:t>e</a:t>
            </a:r>
            <a:r>
              <a:rPr sz="2400" spc="-80" dirty="0">
                <a:solidFill>
                  <a:srgbClr val="FFFFFF"/>
                </a:solidFill>
                <a:latin typeface="Verdana"/>
                <a:cs typeface="Verdana"/>
              </a:rPr>
              <a:t>s</a:t>
            </a:r>
            <a:r>
              <a:rPr sz="2400" spc="-215" dirty="0">
                <a:solidFill>
                  <a:srgbClr val="FFFFFF"/>
                </a:solidFill>
                <a:latin typeface="Verdana"/>
                <a:cs typeface="Verdana"/>
              </a:rPr>
              <a:t> </a:t>
            </a:r>
            <a:r>
              <a:rPr sz="2400" spc="-15" dirty="0">
                <a:solidFill>
                  <a:srgbClr val="FFFFFF"/>
                </a:solidFill>
                <a:latin typeface="Verdana"/>
                <a:cs typeface="Verdana"/>
              </a:rPr>
              <a:t>i</a:t>
            </a:r>
            <a:r>
              <a:rPr sz="2400" spc="25" dirty="0">
                <a:solidFill>
                  <a:srgbClr val="FFFFFF"/>
                </a:solidFill>
                <a:latin typeface="Verdana"/>
                <a:cs typeface="Verdana"/>
              </a:rPr>
              <a:t>t</a:t>
            </a:r>
            <a:r>
              <a:rPr sz="2400" spc="-215" dirty="0">
                <a:solidFill>
                  <a:srgbClr val="FFFFFF"/>
                </a:solidFill>
                <a:latin typeface="Verdana"/>
                <a:cs typeface="Verdana"/>
              </a:rPr>
              <a:t> </a:t>
            </a:r>
            <a:r>
              <a:rPr sz="2400" spc="-25" dirty="0">
                <a:solidFill>
                  <a:srgbClr val="FFFFFF"/>
                </a:solidFill>
                <a:latin typeface="Verdana"/>
                <a:cs typeface="Verdana"/>
              </a:rPr>
              <a:t>e</a:t>
            </a:r>
            <a:r>
              <a:rPr sz="2400" spc="-30" dirty="0">
                <a:solidFill>
                  <a:srgbClr val="FFFFFF"/>
                </a:solidFill>
                <a:latin typeface="Verdana"/>
                <a:cs typeface="Verdana"/>
              </a:rPr>
              <a:t>a</a:t>
            </a:r>
            <a:r>
              <a:rPr sz="2400" spc="-80" dirty="0">
                <a:solidFill>
                  <a:srgbClr val="FFFFFF"/>
                </a:solidFill>
                <a:latin typeface="Verdana"/>
                <a:cs typeface="Verdana"/>
              </a:rPr>
              <a:t>s</a:t>
            </a:r>
            <a:r>
              <a:rPr sz="2400" spc="-15" dirty="0">
                <a:solidFill>
                  <a:srgbClr val="FFFFFF"/>
                </a:solidFill>
                <a:latin typeface="Verdana"/>
                <a:cs typeface="Verdana"/>
              </a:rPr>
              <a:t>i</a:t>
            </a:r>
            <a:r>
              <a:rPr sz="2400" spc="15" dirty="0">
                <a:solidFill>
                  <a:srgbClr val="FFFFFF"/>
                </a:solidFill>
                <a:latin typeface="Verdana"/>
                <a:cs typeface="Verdana"/>
              </a:rPr>
              <a:t>e</a:t>
            </a:r>
            <a:r>
              <a:rPr sz="2400" spc="-65" dirty="0">
                <a:solidFill>
                  <a:srgbClr val="FFFFFF"/>
                </a:solidFill>
                <a:latin typeface="Verdana"/>
                <a:cs typeface="Verdana"/>
              </a:rPr>
              <a:t>r</a:t>
            </a:r>
            <a:r>
              <a:rPr sz="2400" spc="-215" dirty="0">
                <a:solidFill>
                  <a:srgbClr val="FFFFFF"/>
                </a:solidFill>
                <a:latin typeface="Verdana"/>
                <a:cs typeface="Verdana"/>
              </a:rPr>
              <a:t> </a:t>
            </a:r>
            <a:r>
              <a:rPr sz="2400" spc="25" dirty="0">
                <a:solidFill>
                  <a:srgbClr val="FFFFFF"/>
                </a:solidFill>
                <a:latin typeface="Verdana"/>
                <a:cs typeface="Verdana"/>
              </a:rPr>
              <a:t>t</a:t>
            </a:r>
            <a:r>
              <a:rPr sz="2400" spc="105" dirty="0">
                <a:solidFill>
                  <a:srgbClr val="FFFFFF"/>
                </a:solidFill>
                <a:latin typeface="Verdana"/>
                <a:cs typeface="Verdana"/>
              </a:rPr>
              <a:t>h</a:t>
            </a:r>
            <a:r>
              <a:rPr sz="2400" spc="-30" dirty="0">
                <a:solidFill>
                  <a:srgbClr val="FFFFFF"/>
                </a:solidFill>
                <a:latin typeface="Verdana"/>
                <a:cs typeface="Verdana"/>
              </a:rPr>
              <a:t>a</a:t>
            </a:r>
            <a:r>
              <a:rPr sz="2400" spc="105" dirty="0">
                <a:solidFill>
                  <a:srgbClr val="FFFFFF"/>
                </a:solidFill>
                <a:latin typeface="Verdana"/>
                <a:cs typeface="Verdana"/>
              </a:rPr>
              <a:t>n</a:t>
            </a:r>
            <a:r>
              <a:rPr sz="2400" spc="-215" dirty="0">
                <a:solidFill>
                  <a:srgbClr val="FFFFFF"/>
                </a:solidFill>
                <a:latin typeface="Verdana"/>
                <a:cs typeface="Verdana"/>
              </a:rPr>
              <a:t> </a:t>
            </a:r>
            <a:r>
              <a:rPr sz="2400" spc="-10" dirty="0">
                <a:solidFill>
                  <a:srgbClr val="FFFFFF"/>
                </a:solidFill>
                <a:latin typeface="Verdana"/>
                <a:cs typeface="Verdana"/>
              </a:rPr>
              <a:t>e</a:t>
            </a:r>
            <a:r>
              <a:rPr sz="2400" spc="-160" dirty="0">
                <a:solidFill>
                  <a:srgbClr val="FFFFFF"/>
                </a:solidFill>
                <a:latin typeface="Verdana"/>
                <a:cs typeface="Verdana"/>
              </a:rPr>
              <a:t>v</a:t>
            </a:r>
            <a:r>
              <a:rPr sz="2400" spc="15" dirty="0">
                <a:solidFill>
                  <a:srgbClr val="FFFFFF"/>
                </a:solidFill>
                <a:latin typeface="Verdana"/>
                <a:cs typeface="Verdana"/>
              </a:rPr>
              <a:t>e</a:t>
            </a:r>
            <a:r>
              <a:rPr sz="2400" spc="-65" dirty="0">
                <a:solidFill>
                  <a:srgbClr val="FFFFFF"/>
                </a:solidFill>
                <a:latin typeface="Verdana"/>
                <a:cs typeface="Verdana"/>
              </a:rPr>
              <a:t>r</a:t>
            </a:r>
            <a:r>
              <a:rPr sz="2400" spc="-215" dirty="0">
                <a:solidFill>
                  <a:srgbClr val="FFFFFF"/>
                </a:solidFill>
                <a:latin typeface="Verdana"/>
                <a:cs typeface="Verdana"/>
              </a:rPr>
              <a:t> </a:t>
            </a:r>
            <a:r>
              <a:rPr sz="2400" spc="-25" dirty="0">
                <a:solidFill>
                  <a:srgbClr val="FFFFFF"/>
                </a:solidFill>
                <a:latin typeface="Verdana"/>
                <a:cs typeface="Verdana"/>
              </a:rPr>
              <a:t>t</a:t>
            </a:r>
            <a:r>
              <a:rPr sz="2400" spc="30" dirty="0">
                <a:solidFill>
                  <a:srgbClr val="FFFFFF"/>
                </a:solidFill>
                <a:latin typeface="Verdana"/>
                <a:cs typeface="Verdana"/>
              </a:rPr>
              <a:t>o  </a:t>
            </a:r>
            <a:r>
              <a:rPr sz="2400" spc="-15" dirty="0">
                <a:solidFill>
                  <a:srgbClr val="FFFFFF"/>
                </a:solidFill>
                <a:latin typeface="Verdana"/>
                <a:cs typeface="Verdana"/>
              </a:rPr>
              <a:t>l</a:t>
            </a:r>
            <a:r>
              <a:rPr sz="2400" spc="-10" dirty="0">
                <a:solidFill>
                  <a:srgbClr val="FFFFFF"/>
                </a:solidFill>
                <a:latin typeface="Verdana"/>
                <a:cs typeface="Verdana"/>
              </a:rPr>
              <a:t>e</a:t>
            </a:r>
            <a:r>
              <a:rPr sz="2400" spc="-160" dirty="0">
                <a:solidFill>
                  <a:srgbClr val="FFFFFF"/>
                </a:solidFill>
                <a:latin typeface="Verdana"/>
                <a:cs typeface="Verdana"/>
              </a:rPr>
              <a:t>v</a:t>
            </a:r>
            <a:r>
              <a:rPr sz="2400" spc="15" dirty="0">
                <a:solidFill>
                  <a:srgbClr val="FFFFFF"/>
                </a:solidFill>
                <a:latin typeface="Verdana"/>
                <a:cs typeface="Verdana"/>
              </a:rPr>
              <a:t>e</a:t>
            </a:r>
            <a:r>
              <a:rPr sz="2400" spc="-90" dirty="0">
                <a:solidFill>
                  <a:srgbClr val="FFFFFF"/>
                </a:solidFill>
                <a:latin typeface="Verdana"/>
                <a:cs typeface="Verdana"/>
              </a:rPr>
              <a:t>r</a:t>
            </a:r>
            <a:r>
              <a:rPr sz="2400" spc="-30" dirty="0">
                <a:solidFill>
                  <a:srgbClr val="FFFFFF"/>
                </a:solidFill>
                <a:latin typeface="Verdana"/>
                <a:cs typeface="Verdana"/>
              </a:rPr>
              <a:t>a</a:t>
            </a:r>
            <a:r>
              <a:rPr sz="2400" spc="150" dirty="0">
                <a:solidFill>
                  <a:srgbClr val="FFFFFF"/>
                </a:solidFill>
                <a:latin typeface="Verdana"/>
                <a:cs typeface="Verdana"/>
              </a:rPr>
              <a:t>g</a:t>
            </a:r>
            <a:r>
              <a:rPr sz="2400" spc="15" dirty="0">
                <a:solidFill>
                  <a:srgbClr val="FFFFFF"/>
                </a:solidFill>
                <a:latin typeface="Verdana"/>
                <a:cs typeface="Verdana"/>
              </a:rPr>
              <a:t>e</a:t>
            </a:r>
            <a:r>
              <a:rPr sz="2400" spc="-215" dirty="0">
                <a:solidFill>
                  <a:srgbClr val="FFFFFF"/>
                </a:solidFill>
                <a:latin typeface="Verdana"/>
                <a:cs typeface="Verdana"/>
              </a:rPr>
              <a:t> </a:t>
            </a:r>
            <a:r>
              <a:rPr sz="2400" spc="25" dirty="0">
                <a:solidFill>
                  <a:srgbClr val="FFFFFF"/>
                </a:solidFill>
                <a:latin typeface="Verdana"/>
                <a:cs typeface="Verdana"/>
              </a:rPr>
              <a:t>t</a:t>
            </a:r>
            <a:r>
              <a:rPr sz="2400" spc="105" dirty="0">
                <a:solidFill>
                  <a:srgbClr val="FFFFFF"/>
                </a:solidFill>
                <a:latin typeface="Verdana"/>
                <a:cs typeface="Verdana"/>
              </a:rPr>
              <a:t>h</a:t>
            </a:r>
            <a:r>
              <a:rPr sz="2400" spc="15" dirty="0">
                <a:solidFill>
                  <a:srgbClr val="FFFFFF"/>
                </a:solidFill>
                <a:latin typeface="Verdana"/>
                <a:cs typeface="Verdana"/>
              </a:rPr>
              <a:t>e</a:t>
            </a:r>
            <a:r>
              <a:rPr sz="2400" spc="-215" dirty="0">
                <a:solidFill>
                  <a:srgbClr val="FFFFFF"/>
                </a:solidFill>
                <a:latin typeface="Verdana"/>
                <a:cs typeface="Verdana"/>
              </a:rPr>
              <a:t> </a:t>
            </a:r>
            <a:r>
              <a:rPr sz="2400" spc="130" dirty="0">
                <a:solidFill>
                  <a:srgbClr val="FFFFFF"/>
                </a:solidFill>
                <a:latin typeface="Verdana"/>
                <a:cs typeface="Verdana"/>
              </a:rPr>
              <a:t>p</a:t>
            </a:r>
            <a:r>
              <a:rPr sz="2400" spc="5" dirty="0">
                <a:solidFill>
                  <a:srgbClr val="FFFFFF"/>
                </a:solidFill>
                <a:latin typeface="Verdana"/>
                <a:cs typeface="Verdana"/>
              </a:rPr>
              <a:t>o</a:t>
            </a:r>
            <a:r>
              <a:rPr sz="2400" spc="105" dirty="0">
                <a:solidFill>
                  <a:srgbClr val="FFFFFF"/>
                </a:solidFill>
                <a:latin typeface="Verdana"/>
                <a:cs typeface="Verdana"/>
              </a:rPr>
              <a:t>w</a:t>
            </a:r>
            <a:r>
              <a:rPr sz="2400" spc="15" dirty="0">
                <a:solidFill>
                  <a:srgbClr val="FFFFFF"/>
                </a:solidFill>
                <a:latin typeface="Verdana"/>
                <a:cs typeface="Verdana"/>
              </a:rPr>
              <a:t>e</a:t>
            </a:r>
            <a:r>
              <a:rPr sz="2400" spc="-65" dirty="0">
                <a:solidFill>
                  <a:srgbClr val="FFFFFF"/>
                </a:solidFill>
                <a:latin typeface="Verdana"/>
                <a:cs typeface="Verdana"/>
              </a:rPr>
              <a:t>r</a:t>
            </a:r>
            <a:r>
              <a:rPr sz="2400" spc="-215" dirty="0">
                <a:solidFill>
                  <a:srgbClr val="FFFFFF"/>
                </a:solidFill>
                <a:latin typeface="Verdana"/>
                <a:cs typeface="Verdana"/>
              </a:rPr>
              <a:t> </a:t>
            </a:r>
            <a:r>
              <a:rPr sz="2400" spc="45" dirty="0">
                <a:solidFill>
                  <a:srgbClr val="FFFFFF"/>
                </a:solidFill>
                <a:latin typeface="Verdana"/>
                <a:cs typeface="Verdana"/>
              </a:rPr>
              <a:t>o</a:t>
            </a:r>
            <a:r>
              <a:rPr sz="2400" spc="-35" dirty="0">
                <a:solidFill>
                  <a:srgbClr val="FFFFFF"/>
                </a:solidFill>
                <a:latin typeface="Verdana"/>
                <a:cs typeface="Verdana"/>
              </a:rPr>
              <a:t>f</a:t>
            </a:r>
            <a:r>
              <a:rPr sz="2400" spc="-215" dirty="0">
                <a:solidFill>
                  <a:srgbClr val="FFFFFF"/>
                </a:solidFill>
                <a:latin typeface="Verdana"/>
                <a:cs typeface="Verdana"/>
              </a:rPr>
              <a:t> </a:t>
            </a:r>
            <a:r>
              <a:rPr sz="2400" spc="105" dirty="0">
                <a:solidFill>
                  <a:srgbClr val="FFFFFF"/>
                </a:solidFill>
                <a:latin typeface="Verdana"/>
                <a:cs typeface="Verdana"/>
              </a:rPr>
              <a:t>h</a:t>
            </a:r>
            <a:r>
              <a:rPr sz="2400" spc="-30" dirty="0">
                <a:solidFill>
                  <a:srgbClr val="FFFFFF"/>
                </a:solidFill>
                <a:latin typeface="Verdana"/>
                <a:cs typeface="Verdana"/>
              </a:rPr>
              <a:t>a</a:t>
            </a:r>
            <a:r>
              <a:rPr sz="2400" spc="105" dirty="0">
                <a:solidFill>
                  <a:srgbClr val="FFFFFF"/>
                </a:solidFill>
                <a:latin typeface="Verdana"/>
                <a:cs typeface="Verdana"/>
              </a:rPr>
              <a:t>n</a:t>
            </a:r>
            <a:r>
              <a:rPr sz="2400" spc="130" dirty="0">
                <a:solidFill>
                  <a:srgbClr val="FFFFFF"/>
                </a:solidFill>
                <a:latin typeface="Verdana"/>
                <a:cs typeface="Verdana"/>
              </a:rPr>
              <a:t>d</a:t>
            </a:r>
            <a:r>
              <a:rPr sz="2400" spc="-215" dirty="0">
                <a:solidFill>
                  <a:srgbClr val="FFFFFF"/>
                </a:solidFill>
                <a:latin typeface="Verdana"/>
                <a:cs typeface="Verdana"/>
              </a:rPr>
              <a:t> </a:t>
            </a:r>
            <a:r>
              <a:rPr sz="2400" spc="150" dirty="0">
                <a:solidFill>
                  <a:srgbClr val="FFFFFF"/>
                </a:solidFill>
                <a:latin typeface="Verdana"/>
                <a:cs typeface="Verdana"/>
              </a:rPr>
              <a:t>g</a:t>
            </a:r>
            <a:r>
              <a:rPr sz="2400" spc="15" dirty="0">
                <a:solidFill>
                  <a:srgbClr val="FFFFFF"/>
                </a:solidFill>
                <a:latin typeface="Verdana"/>
                <a:cs typeface="Verdana"/>
              </a:rPr>
              <a:t>e</a:t>
            </a:r>
            <a:r>
              <a:rPr sz="2400" spc="-80" dirty="0">
                <a:solidFill>
                  <a:srgbClr val="FFFFFF"/>
                </a:solidFill>
                <a:latin typeface="Verdana"/>
                <a:cs typeface="Verdana"/>
              </a:rPr>
              <a:t>s</a:t>
            </a:r>
            <a:r>
              <a:rPr sz="2400" spc="25" dirty="0">
                <a:solidFill>
                  <a:srgbClr val="FFFFFF"/>
                </a:solidFill>
                <a:latin typeface="Verdana"/>
                <a:cs typeface="Verdana"/>
              </a:rPr>
              <a:t>t</a:t>
            </a:r>
            <a:r>
              <a:rPr sz="2400" spc="95" dirty="0">
                <a:solidFill>
                  <a:srgbClr val="FFFFFF"/>
                </a:solidFill>
                <a:latin typeface="Verdana"/>
                <a:cs typeface="Verdana"/>
              </a:rPr>
              <a:t>u</a:t>
            </a:r>
            <a:r>
              <a:rPr sz="2400" spc="-100" dirty="0">
                <a:solidFill>
                  <a:srgbClr val="FFFFFF"/>
                </a:solidFill>
                <a:latin typeface="Verdana"/>
                <a:cs typeface="Verdana"/>
              </a:rPr>
              <a:t>r</a:t>
            </a:r>
            <a:r>
              <a:rPr sz="2400" spc="15" dirty="0">
                <a:solidFill>
                  <a:srgbClr val="FFFFFF"/>
                </a:solidFill>
                <a:latin typeface="Verdana"/>
                <a:cs typeface="Verdana"/>
              </a:rPr>
              <a:t>e</a:t>
            </a:r>
            <a:r>
              <a:rPr sz="2400" spc="-65" dirty="0">
                <a:solidFill>
                  <a:srgbClr val="FFFFFF"/>
                </a:solidFill>
                <a:latin typeface="Verdana"/>
                <a:cs typeface="Verdana"/>
              </a:rPr>
              <a:t>s  </a:t>
            </a:r>
            <a:r>
              <a:rPr sz="2400" spc="-15" dirty="0">
                <a:solidFill>
                  <a:srgbClr val="FFFFFF"/>
                </a:solidFill>
                <a:latin typeface="Verdana"/>
                <a:cs typeface="Verdana"/>
              </a:rPr>
              <a:t>i</a:t>
            </a:r>
            <a:r>
              <a:rPr sz="2400" spc="105" dirty="0">
                <a:solidFill>
                  <a:srgbClr val="FFFFFF"/>
                </a:solidFill>
                <a:latin typeface="Verdana"/>
                <a:cs typeface="Verdana"/>
              </a:rPr>
              <a:t>n</a:t>
            </a:r>
            <a:r>
              <a:rPr sz="2400" spc="-215" dirty="0">
                <a:solidFill>
                  <a:srgbClr val="FFFFFF"/>
                </a:solidFill>
                <a:latin typeface="Verdana"/>
                <a:cs typeface="Verdana"/>
              </a:rPr>
              <a:t> </a:t>
            </a:r>
            <a:r>
              <a:rPr sz="2400" spc="130" dirty="0">
                <a:solidFill>
                  <a:srgbClr val="FFFFFF"/>
                </a:solidFill>
                <a:latin typeface="Verdana"/>
                <a:cs typeface="Verdana"/>
              </a:rPr>
              <a:t>p</a:t>
            </a:r>
            <a:r>
              <a:rPr sz="2400" spc="-100" dirty="0">
                <a:solidFill>
                  <a:srgbClr val="FFFFFF"/>
                </a:solidFill>
                <a:latin typeface="Verdana"/>
                <a:cs typeface="Verdana"/>
              </a:rPr>
              <a:t>r</a:t>
            </a:r>
            <a:r>
              <a:rPr sz="2400" spc="15" dirty="0">
                <a:solidFill>
                  <a:srgbClr val="FFFFFF"/>
                </a:solidFill>
                <a:latin typeface="Verdana"/>
                <a:cs typeface="Verdana"/>
              </a:rPr>
              <a:t>e</a:t>
            </a:r>
            <a:r>
              <a:rPr sz="2400" spc="-80" dirty="0">
                <a:solidFill>
                  <a:srgbClr val="FFFFFF"/>
                </a:solidFill>
                <a:latin typeface="Verdana"/>
                <a:cs typeface="Verdana"/>
              </a:rPr>
              <a:t>s</a:t>
            </a:r>
            <a:r>
              <a:rPr sz="2400" spc="15" dirty="0">
                <a:solidFill>
                  <a:srgbClr val="FFFFFF"/>
                </a:solidFill>
                <a:latin typeface="Verdana"/>
                <a:cs typeface="Verdana"/>
              </a:rPr>
              <a:t>e</a:t>
            </a:r>
            <a:r>
              <a:rPr sz="2400" spc="105" dirty="0">
                <a:solidFill>
                  <a:srgbClr val="FFFFFF"/>
                </a:solidFill>
                <a:latin typeface="Verdana"/>
                <a:cs typeface="Verdana"/>
              </a:rPr>
              <a:t>n</a:t>
            </a:r>
            <a:r>
              <a:rPr sz="2400" spc="25" dirty="0">
                <a:solidFill>
                  <a:srgbClr val="FFFFFF"/>
                </a:solidFill>
                <a:latin typeface="Verdana"/>
                <a:cs typeface="Verdana"/>
              </a:rPr>
              <a:t>t</a:t>
            </a:r>
            <a:r>
              <a:rPr sz="2400" spc="-30" dirty="0">
                <a:solidFill>
                  <a:srgbClr val="FFFFFF"/>
                </a:solidFill>
                <a:latin typeface="Verdana"/>
                <a:cs typeface="Verdana"/>
              </a:rPr>
              <a:t>a</a:t>
            </a:r>
            <a:r>
              <a:rPr sz="2400" spc="25" dirty="0">
                <a:solidFill>
                  <a:srgbClr val="FFFFFF"/>
                </a:solidFill>
                <a:latin typeface="Verdana"/>
                <a:cs typeface="Verdana"/>
              </a:rPr>
              <a:t>t</a:t>
            </a:r>
            <a:r>
              <a:rPr sz="2400" spc="-15" dirty="0">
                <a:solidFill>
                  <a:srgbClr val="FFFFFF"/>
                </a:solidFill>
                <a:latin typeface="Verdana"/>
                <a:cs typeface="Verdana"/>
              </a:rPr>
              <a:t>i</a:t>
            </a:r>
            <a:r>
              <a:rPr sz="2400" spc="45" dirty="0">
                <a:solidFill>
                  <a:srgbClr val="FFFFFF"/>
                </a:solidFill>
                <a:latin typeface="Verdana"/>
                <a:cs typeface="Verdana"/>
              </a:rPr>
              <a:t>o</a:t>
            </a:r>
            <a:r>
              <a:rPr sz="2400" spc="105" dirty="0">
                <a:solidFill>
                  <a:srgbClr val="FFFFFF"/>
                </a:solidFill>
                <a:latin typeface="Verdana"/>
                <a:cs typeface="Verdana"/>
              </a:rPr>
              <a:t>n</a:t>
            </a:r>
            <a:r>
              <a:rPr sz="2400" spc="-80" dirty="0">
                <a:solidFill>
                  <a:srgbClr val="FFFFFF"/>
                </a:solidFill>
                <a:latin typeface="Verdana"/>
                <a:cs typeface="Verdana"/>
              </a:rPr>
              <a:t>s</a:t>
            </a:r>
            <a:r>
              <a:rPr sz="2400" spc="-365" dirty="0">
                <a:solidFill>
                  <a:srgbClr val="FFFFFF"/>
                </a:solidFill>
                <a:latin typeface="Verdana"/>
                <a:cs typeface="Verdana"/>
              </a:rPr>
              <a:t>.</a:t>
            </a:r>
            <a:endParaRPr sz="2400" dirty="0">
              <a:latin typeface="Verdana"/>
              <a:cs typeface="Verdana"/>
            </a:endParaRPr>
          </a:p>
        </p:txBody>
      </p:sp>
      <p:pic>
        <p:nvPicPr>
          <p:cNvPr id="6" name="object 6"/>
          <p:cNvPicPr/>
          <p:nvPr/>
        </p:nvPicPr>
        <p:blipFill>
          <a:blip r:embed="rId3" cstate="print"/>
          <a:stretch>
            <a:fillRect/>
          </a:stretch>
        </p:blipFill>
        <p:spPr>
          <a:xfrm>
            <a:off x="0" y="0"/>
            <a:ext cx="9143999" cy="10286999"/>
          </a:xfrm>
          <a:prstGeom prst="rect">
            <a:avLst/>
          </a:prstGeom>
        </p:spPr>
      </p:pic>
      <p:pic>
        <p:nvPicPr>
          <p:cNvPr id="7" name="Graphic 6" descr="Sign Language">
            <a:extLst>
              <a:ext uri="{FF2B5EF4-FFF2-40B4-BE49-F238E27FC236}">
                <a16:creationId xmlns:a16="http://schemas.microsoft.com/office/drawing/2014/main" id="{5DAF3D49-0E03-99B5-A4D3-F8422E9244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113020" y="12700"/>
            <a:ext cx="1195802" cy="1195802"/>
          </a:xfrm>
          <a:prstGeom prst="rect">
            <a:avLst/>
          </a:prstGeom>
        </p:spPr>
      </p:pic>
      <p:sp>
        <p:nvSpPr>
          <p:cNvPr id="8" name="Date Placeholder 7">
            <a:extLst>
              <a:ext uri="{FF2B5EF4-FFF2-40B4-BE49-F238E27FC236}">
                <a16:creationId xmlns:a16="http://schemas.microsoft.com/office/drawing/2014/main" id="{253B14E6-F335-ABCB-261B-F3012A75F21B}"/>
              </a:ext>
            </a:extLst>
          </p:cNvPr>
          <p:cNvSpPr>
            <a:spLocks noGrp="1"/>
          </p:cNvSpPr>
          <p:nvPr>
            <p:ph type="dt" sz="half" idx="6"/>
          </p:nvPr>
        </p:nvSpPr>
        <p:spPr/>
        <p:txBody>
          <a:bodyPr/>
          <a:lstStyle/>
          <a:p>
            <a:r>
              <a:rPr lang="en-US" dirty="0"/>
              <a:t>VII Semester, Department of ISE, RNSIT</a:t>
            </a:r>
          </a:p>
        </p:txBody>
      </p:sp>
      <p:sp>
        <p:nvSpPr>
          <p:cNvPr id="9" name="Footer Placeholder 8">
            <a:extLst>
              <a:ext uri="{FF2B5EF4-FFF2-40B4-BE49-F238E27FC236}">
                <a16:creationId xmlns:a16="http://schemas.microsoft.com/office/drawing/2014/main" id="{249339C0-3D11-8B5E-F073-321FA37507E6}"/>
              </a:ext>
            </a:extLst>
          </p:cNvPr>
          <p:cNvSpPr>
            <a:spLocks noGrp="1"/>
          </p:cNvSpPr>
          <p:nvPr>
            <p:ph type="ftr" sz="quarter" idx="5"/>
          </p:nvPr>
        </p:nvSpPr>
        <p:spPr/>
        <p:txBody>
          <a:bodyPr/>
          <a:lstStyle/>
          <a:p>
            <a:r>
              <a:rPr lang="en-IN" dirty="0"/>
              <a:t>2023 - 2024</a:t>
            </a:r>
          </a:p>
        </p:txBody>
      </p:sp>
      <p:pic>
        <p:nvPicPr>
          <p:cNvPr id="10" name="Picture 9">
            <a:extLst>
              <a:ext uri="{FF2B5EF4-FFF2-40B4-BE49-F238E27FC236}">
                <a16:creationId xmlns:a16="http://schemas.microsoft.com/office/drawing/2014/main" id="{AFEABC8F-302A-DEA7-82A6-285EDD54DE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 y="51494"/>
            <a:ext cx="1177200" cy="1177200"/>
          </a:xfrm>
          <a:prstGeom prst="rect">
            <a:avLst/>
          </a:prstGeom>
        </p:spPr>
      </p:pic>
      <p:pic>
        <p:nvPicPr>
          <p:cNvPr id="11" name="Picture 10">
            <a:extLst>
              <a:ext uri="{FF2B5EF4-FFF2-40B4-BE49-F238E27FC236}">
                <a16:creationId xmlns:a16="http://schemas.microsoft.com/office/drawing/2014/main" id="{B8C06C83-481F-5D39-612D-E30145560B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123300" y="39238"/>
            <a:ext cx="1177400" cy="1177400"/>
          </a:xfrm>
          <a:prstGeom prst="rect">
            <a:avLst/>
          </a:prstGeom>
        </p:spPr>
      </p:pic>
      <p:sp>
        <p:nvSpPr>
          <p:cNvPr id="12" name="Slide Number Placeholder 11">
            <a:extLst>
              <a:ext uri="{FF2B5EF4-FFF2-40B4-BE49-F238E27FC236}">
                <a16:creationId xmlns:a16="http://schemas.microsoft.com/office/drawing/2014/main" id="{0FC71871-8F46-1A0A-F244-06EE2C8504DF}"/>
              </a:ext>
            </a:extLst>
          </p:cNvPr>
          <p:cNvSpPr>
            <a:spLocks noGrp="1"/>
          </p:cNvSpPr>
          <p:nvPr>
            <p:ph type="sldNum" sz="quarter" idx="7"/>
          </p:nvPr>
        </p:nvSpPr>
        <p:spPr/>
        <p:txBody>
          <a:bodyPr/>
          <a:lstStyle/>
          <a:p>
            <a:fld id="{B6F15528-21DE-4FAA-801E-634DDDAF4B2B}" type="slidenum">
              <a:rPr lang="en-IN" smtClean="0"/>
              <a:t>4</a:t>
            </a:fld>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9144000" y="0"/>
            <a:ext cx="9143851" cy="10286851"/>
          </a:xfrm>
          <a:prstGeom prst="rect">
            <a:avLst/>
          </a:prstGeom>
        </p:spPr>
      </p:pic>
      <p:pic>
        <p:nvPicPr>
          <p:cNvPr id="7" name="Graphic 6" descr="Sign Language">
            <a:extLst>
              <a:ext uri="{FF2B5EF4-FFF2-40B4-BE49-F238E27FC236}">
                <a16:creationId xmlns:a16="http://schemas.microsoft.com/office/drawing/2014/main" id="{BFD3C90B-6108-4B42-057A-EDD977E950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0" y="-8352"/>
            <a:ext cx="1195802" cy="1195802"/>
          </a:xfrm>
          <a:prstGeom prst="rect">
            <a:avLst/>
          </a:prstGeom>
        </p:spPr>
      </p:pic>
      <p:sp>
        <p:nvSpPr>
          <p:cNvPr id="8" name="Date Placeholder 7">
            <a:extLst>
              <a:ext uri="{FF2B5EF4-FFF2-40B4-BE49-F238E27FC236}">
                <a16:creationId xmlns:a16="http://schemas.microsoft.com/office/drawing/2014/main" id="{194B8ABE-F00D-CC52-2E42-BBE698F551D1}"/>
              </a:ext>
            </a:extLst>
          </p:cNvPr>
          <p:cNvSpPr>
            <a:spLocks noGrp="1"/>
          </p:cNvSpPr>
          <p:nvPr>
            <p:ph type="dt" sz="half" idx="6"/>
          </p:nvPr>
        </p:nvSpPr>
        <p:spPr/>
        <p:txBody>
          <a:bodyPr/>
          <a:lstStyle/>
          <a:p>
            <a:r>
              <a:rPr lang="en-US" dirty="0"/>
              <a:t>VII Semester, Department of ISE, RNSIT</a:t>
            </a:r>
          </a:p>
        </p:txBody>
      </p:sp>
      <p:sp>
        <p:nvSpPr>
          <p:cNvPr id="9" name="Footer Placeholder 8">
            <a:extLst>
              <a:ext uri="{FF2B5EF4-FFF2-40B4-BE49-F238E27FC236}">
                <a16:creationId xmlns:a16="http://schemas.microsoft.com/office/drawing/2014/main" id="{657A2E88-47E0-4A77-8D07-82CC8EAC8CB8}"/>
              </a:ext>
            </a:extLst>
          </p:cNvPr>
          <p:cNvSpPr>
            <a:spLocks noGrp="1"/>
          </p:cNvSpPr>
          <p:nvPr>
            <p:ph type="ftr" sz="quarter" idx="5"/>
          </p:nvPr>
        </p:nvSpPr>
        <p:spPr/>
        <p:txBody>
          <a:bodyPr/>
          <a:lstStyle/>
          <a:p>
            <a:r>
              <a:rPr lang="en-IN" dirty="0"/>
              <a:t>2023 - 2024</a:t>
            </a:r>
          </a:p>
        </p:txBody>
      </p:sp>
      <p:sp>
        <p:nvSpPr>
          <p:cNvPr id="12" name="TextBox 11">
            <a:extLst>
              <a:ext uri="{FF2B5EF4-FFF2-40B4-BE49-F238E27FC236}">
                <a16:creationId xmlns:a16="http://schemas.microsoft.com/office/drawing/2014/main" id="{AAAE91EA-8D30-A8F7-E9D6-1982215EDB61}"/>
              </a:ext>
            </a:extLst>
          </p:cNvPr>
          <p:cNvSpPr txBox="1"/>
          <p:nvPr/>
        </p:nvSpPr>
        <p:spPr>
          <a:xfrm>
            <a:off x="601741" y="3397250"/>
            <a:ext cx="8156977" cy="5747727"/>
          </a:xfrm>
          <a:prstGeom prst="rect">
            <a:avLst/>
          </a:prstGeom>
          <a:noFill/>
        </p:spPr>
        <p:txBody>
          <a:bodyPr wrap="square">
            <a:spAutoFit/>
          </a:bodyPr>
          <a:lstStyle/>
          <a:p>
            <a:pPr algn="just"/>
            <a:r>
              <a:rPr lang="en-IN" sz="2450" spc="35" dirty="0">
                <a:latin typeface="Verdana"/>
              </a:rPr>
              <a:t>This project introduces an innovative solution to enhance presentation experiences by integrating </a:t>
            </a:r>
            <a:r>
              <a:rPr lang="en-IN" sz="2450" b="1" spc="35" dirty="0">
                <a:latin typeface="Verdana"/>
              </a:rPr>
              <a:t>OpenCV</a:t>
            </a:r>
            <a:r>
              <a:rPr lang="en-IN" sz="2450" spc="35" dirty="0">
                <a:latin typeface="Verdana"/>
              </a:rPr>
              <a:t>, a robust computer vision library, with hand gesture recognition technology. This system utilizes a standard webcam to detect and interpret </a:t>
            </a:r>
            <a:r>
              <a:rPr lang="en-IN" sz="2450" b="1" spc="35" dirty="0">
                <a:latin typeface="Verdana"/>
              </a:rPr>
              <a:t>hand gestures</a:t>
            </a:r>
            <a:r>
              <a:rPr lang="en-IN" sz="2450" spc="35" dirty="0">
                <a:latin typeface="Verdana"/>
              </a:rPr>
              <a:t>, allowing presenters to effortlessly navigate slides, emphasize key points, and engage with their audience without conventional input devices. Key features include real-time hand tracking, gesture recognition, and a user-friendly interface that seamlessly integrates with popular presentation software, providing precise control over presentations through intuitive hand gestures such as swipes, taps, and pinches.</a:t>
            </a:r>
          </a:p>
        </p:txBody>
      </p:sp>
      <p:sp>
        <p:nvSpPr>
          <p:cNvPr id="15" name="object 3">
            <a:extLst>
              <a:ext uri="{FF2B5EF4-FFF2-40B4-BE49-F238E27FC236}">
                <a16:creationId xmlns:a16="http://schemas.microsoft.com/office/drawing/2014/main" id="{29E19F3E-6DC5-1073-9137-77B24D611752}"/>
              </a:ext>
            </a:extLst>
          </p:cNvPr>
          <p:cNvSpPr txBox="1">
            <a:spLocks noGrp="1"/>
          </p:cNvSpPr>
          <p:nvPr>
            <p:ph type="title"/>
          </p:nvPr>
        </p:nvSpPr>
        <p:spPr>
          <a:xfrm>
            <a:off x="601741" y="1535243"/>
            <a:ext cx="8004577" cy="1106713"/>
          </a:xfrm>
          <a:prstGeom prst="rect">
            <a:avLst/>
          </a:prstGeom>
          <a:solidFill>
            <a:srgbClr val="000000"/>
          </a:solidFill>
        </p:spPr>
        <p:txBody>
          <a:bodyPr vert="horz" wrap="square" lIns="0" tIns="425450" rIns="0" bIns="0" rtlCol="0" anchor="t">
            <a:spAutoFit/>
          </a:bodyPr>
          <a:lstStyle/>
          <a:p>
            <a:pPr marR="28575" algn="ctr">
              <a:lnSpc>
                <a:spcPct val="100000"/>
              </a:lnSpc>
              <a:spcBef>
                <a:spcPts val="3350"/>
              </a:spcBef>
            </a:pPr>
            <a:r>
              <a:rPr lang="en-US" sz="4400" spc="270" dirty="0">
                <a:latin typeface="Calibri"/>
                <a:cs typeface="Calibri"/>
              </a:rPr>
              <a:t>Abstract</a:t>
            </a:r>
            <a:endParaRPr sz="4400" dirty="0">
              <a:latin typeface="Calibri"/>
              <a:cs typeface="Calibri"/>
            </a:endParaRPr>
          </a:p>
        </p:txBody>
      </p:sp>
      <p:pic>
        <p:nvPicPr>
          <p:cNvPr id="2" name="Picture 1">
            <a:extLst>
              <a:ext uri="{FF2B5EF4-FFF2-40B4-BE49-F238E27FC236}">
                <a16:creationId xmlns:a16="http://schemas.microsoft.com/office/drawing/2014/main" id="{97E39564-220B-2902-C8A9-EA192122A0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51494"/>
            <a:ext cx="1177200" cy="1177200"/>
          </a:xfrm>
          <a:prstGeom prst="rect">
            <a:avLst/>
          </a:prstGeom>
        </p:spPr>
      </p:pic>
      <p:pic>
        <p:nvPicPr>
          <p:cNvPr id="3" name="Picture 2">
            <a:extLst>
              <a:ext uri="{FF2B5EF4-FFF2-40B4-BE49-F238E27FC236}">
                <a16:creationId xmlns:a16="http://schemas.microsoft.com/office/drawing/2014/main" id="{ADB98CB1-5DAF-BA44-C6FC-A3E1EB18E7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23300" y="39238"/>
            <a:ext cx="1177400" cy="1177400"/>
          </a:xfrm>
          <a:prstGeom prst="rect">
            <a:avLst/>
          </a:prstGeom>
        </p:spPr>
      </p:pic>
      <p:sp>
        <p:nvSpPr>
          <p:cNvPr id="4" name="Slide Number Placeholder 3">
            <a:extLst>
              <a:ext uri="{FF2B5EF4-FFF2-40B4-BE49-F238E27FC236}">
                <a16:creationId xmlns:a16="http://schemas.microsoft.com/office/drawing/2014/main" id="{4461B410-029E-7820-E164-46420A17F6A4}"/>
              </a:ext>
            </a:extLst>
          </p:cNvPr>
          <p:cNvSpPr>
            <a:spLocks noGrp="1"/>
          </p:cNvSpPr>
          <p:nvPr>
            <p:ph type="sldNum" sz="quarter" idx="7"/>
          </p:nvPr>
        </p:nvSpPr>
        <p:spPr/>
        <p:txBody>
          <a:bodyPr/>
          <a:lstStyle/>
          <a:p>
            <a:fld id="{B6F15528-21DE-4FAA-801E-634DDDAF4B2B}" type="slidenum">
              <a:rPr lang="en-IN" smtClean="0"/>
              <a:t>5</a:t>
            </a:fld>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10287000"/>
            <a:chOff x="0" y="0"/>
            <a:chExt cx="9144000" cy="10287000"/>
          </a:xfrm>
        </p:grpSpPr>
        <p:sp>
          <p:nvSpPr>
            <p:cNvPr id="3" name="object 3"/>
            <p:cNvSpPr/>
            <p:nvPr/>
          </p:nvSpPr>
          <p:spPr>
            <a:xfrm>
              <a:off x="0" y="0"/>
              <a:ext cx="9144000" cy="10287000"/>
            </a:xfrm>
            <a:custGeom>
              <a:avLst/>
              <a:gdLst/>
              <a:ahLst/>
              <a:cxnLst/>
              <a:rect l="l" t="t" r="r" b="b"/>
              <a:pathLst>
                <a:path w="9144000" h="10287000">
                  <a:moveTo>
                    <a:pt x="0" y="0"/>
                  </a:moveTo>
                  <a:lnTo>
                    <a:pt x="9143999" y="0"/>
                  </a:lnTo>
                  <a:lnTo>
                    <a:pt x="9143999" y="10286998"/>
                  </a:lnTo>
                  <a:lnTo>
                    <a:pt x="0" y="10286998"/>
                  </a:lnTo>
                  <a:lnTo>
                    <a:pt x="0" y="0"/>
                  </a:lnTo>
                  <a:close/>
                </a:path>
              </a:pathLst>
            </a:custGeom>
            <a:solidFill>
              <a:srgbClr val="000000"/>
            </a:solidFill>
          </p:spPr>
          <p:txBody>
            <a:bodyPr wrap="square" lIns="0" tIns="0" rIns="0" bIns="0" rtlCol="0"/>
            <a:lstStyle/>
            <a:p>
              <a:endParaRPr dirty="0"/>
            </a:p>
          </p:txBody>
        </p:sp>
        <p:pic>
          <p:nvPicPr>
            <p:cNvPr id="4" name="object 4"/>
            <p:cNvPicPr/>
            <p:nvPr/>
          </p:nvPicPr>
          <p:blipFill>
            <a:blip r:embed="rId2" cstate="print"/>
            <a:stretch>
              <a:fillRect/>
            </a:stretch>
          </p:blipFill>
          <p:spPr>
            <a:xfrm>
              <a:off x="1334999" y="1143000"/>
              <a:ext cx="6467474" cy="8000999"/>
            </a:xfrm>
            <a:prstGeom prst="rect">
              <a:avLst/>
            </a:prstGeom>
          </p:spPr>
        </p:pic>
      </p:grpSp>
      <p:sp>
        <p:nvSpPr>
          <p:cNvPr id="5" name="object 5"/>
          <p:cNvSpPr txBox="1">
            <a:spLocks noGrp="1"/>
          </p:cNvSpPr>
          <p:nvPr>
            <p:ph type="title"/>
          </p:nvPr>
        </p:nvSpPr>
        <p:spPr>
          <a:xfrm>
            <a:off x="10293351" y="1675167"/>
            <a:ext cx="6521576" cy="631583"/>
          </a:xfrm>
          <a:prstGeom prst="rect">
            <a:avLst/>
          </a:prstGeom>
        </p:spPr>
        <p:txBody>
          <a:bodyPr vert="horz" wrap="square" lIns="0" tIns="15875" rIns="0" bIns="0" rtlCol="0">
            <a:spAutoFit/>
          </a:bodyPr>
          <a:lstStyle/>
          <a:p>
            <a:pPr marL="12700" algn="ctr">
              <a:lnSpc>
                <a:spcPct val="100000"/>
              </a:lnSpc>
              <a:spcBef>
                <a:spcPts val="125"/>
              </a:spcBef>
            </a:pPr>
            <a:r>
              <a:rPr lang="en-US" sz="4000" spc="60" dirty="0">
                <a:solidFill>
                  <a:srgbClr val="000000"/>
                </a:solidFill>
                <a:latin typeface="Cambria"/>
                <a:cs typeface="Cambria"/>
              </a:rPr>
              <a:t>Problem statement</a:t>
            </a:r>
            <a:endParaRPr lang="en-US" sz="4000" dirty="0">
              <a:latin typeface="Cambria"/>
              <a:cs typeface="Cambria"/>
            </a:endParaRPr>
          </a:p>
        </p:txBody>
      </p:sp>
      <p:sp>
        <p:nvSpPr>
          <p:cNvPr id="6" name="object 6"/>
          <p:cNvSpPr txBox="1"/>
          <p:nvPr/>
        </p:nvSpPr>
        <p:spPr>
          <a:xfrm>
            <a:off x="9912350" y="2864745"/>
            <a:ext cx="7696199" cy="8215134"/>
          </a:xfrm>
          <a:prstGeom prst="rect">
            <a:avLst/>
          </a:prstGeom>
        </p:spPr>
        <p:txBody>
          <a:bodyPr vert="horz" wrap="square" lIns="0" tIns="6985" rIns="0" bIns="0" rtlCol="0">
            <a:spAutoFit/>
          </a:bodyPr>
          <a:lstStyle/>
          <a:p>
            <a:pPr marL="457200" algn="just" rtl="0">
              <a:lnSpc>
                <a:spcPct val="150000"/>
              </a:lnSpc>
              <a:spcBef>
                <a:spcPts val="0"/>
              </a:spcBef>
              <a:spcAft>
                <a:spcPts val="1600"/>
              </a:spcAft>
            </a:pPr>
            <a:r>
              <a:rPr lang="en-US" sz="2450" spc="35" dirty="0">
                <a:latin typeface="Verdana"/>
              </a:rPr>
              <a:t>Traditional methods of controlling presentations, such as using remote clickers or keyboard shortcuts, often hinder the flow and engagement of presentations. These methods require presenters to divert their attention from the audience to control their slides, resulting in a less interactive and dynamic presentation experience. Additionally, in the context of virtual presentations, the lack of physical presence further exacerbates these challenges.</a:t>
            </a:r>
          </a:p>
          <a:p>
            <a:pPr>
              <a:lnSpc>
                <a:spcPct val="150000"/>
              </a:lnSpc>
            </a:pPr>
            <a:br>
              <a:rPr lang="en-US" sz="2800" b="0" dirty="0">
                <a:effectLst/>
              </a:rPr>
            </a:br>
            <a:br>
              <a:rPr lang="en-US" sz="2800" b="0" dirty="0">
                <a:effectLst/>
              </a:rPr>
            </a:br>
            <a:endParaRPr sz="2450" dirty="0">
              <a:latin typeface="Verdana"/>
              <a:cs typeface="Verdana"/>
            </a:endParaRPr>
          </a:p>
        </p:txBody>
      </p:sp>
      <p:pic>
        <p:nvPicPr>
          <p:cNvPr id="7" name="Graphic 6" descr="Sign Language">
            <a:extLst>
              <a:ext uri="{FF2B5EF4-FFF2-40B4-BE49-F238E27FC236}">
                <a16:creationId xmlns:a16="http://schemas.microsoft.com/office/drawing/2014/main" id="{8AC856D2-FCB7-B0D4-8594-3D56ABE409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104898" y="-14029"/>
            <a:ext cx="1195802" cy="1195802"/>
          </a:xfrm>
          <a:prstGeom prst="rect">
            <a:avLst/>
          </a:prstGeom>
        </p:spPr>
      </p:pic>
      <p:sp>
        <p:nvSpPr>
          <p:cNvPr id="9" name="Date Placeholder 8">
            <a:extLst>
              <a:ext uri="{FF2B5EF4-FFF2-40B4-BE49-F238E27FC236}">
                <a16:creationId xmlns:a16="http://schemas.microsoft.com/office/drawing/2014/main" id="{7A9DBA4D-FEE1-D331-158A-1D9ADA25E79C}"/>
              </a:ext>
            </a:extLst>
          </p:cNvPr>
          <p:cNvSpPr>
            <a:spLocks noGrp="1"/>
          </p:cNvSpPr>
          <p:nvPr>
            <p:ph type="dt" sz="half" idx="6"/>
          </p:nvPr>
        </p:nvSpPr>
        <p:spPr/>
        <p:txBody>
          <a:bodyPr/>
          <a:lstStyle/>
          <a:p>
            <a:r>
              <a:rPr lang="en-US" dirty="0"/>
              <a:t>VII Semester, Department of ISE, RNSIT</a:t>
            </a:r>
          </a:p>
        </p:txBody>
      </p:sp>
      <p:sp>
        <p:nvSpPr>
          <p:cNvPr id="10" name="Footer Placeholder 9">
            <a:extLst>
              <a:ext uri="{FF2B5EF4-FFF2-40B4-BE49-F238E27FC236}">
                <a16:creationId xmlns:a16="http://schemas.microsoft.com/office/drawing/2014/main" id="{6893B783-0311-6D4D-994C-0873D2EFC070}"/>
              </a:ext>
            </a:extLst>
          </p:cNvPr>
          <p:cNvSpPr>
            <a:spLocks noGrp="1"/>
          </p:cNvSpPr>
          <p:nvPr>
            <p:ph type="ftr" sz="quarter" idx="5"/>
          </p:nvPr>
        </p:nvSpPr>
        <p:spPr/>
        <p:txBody>
          <a:bodyPr/>
          <a:lstStyle/>
          <a:p>
            <a:r>
              <a:rPr lang="en-IN" dirty="0"/>
              <a:t>2023 - 2024</a:t>
            </a:r>
          </a:p>
        </p:txBody>
      </p:sp>
      <p:pic>
        <p:nvPicPr>
          <p:cNvPr id="8" name="Picture 7">
            <a:extLst>
              <a:ext uri="{FF2B5EF4-FFF2-40B4-BE49-F238E27FC236}">
                <a16:creationId xmlns:a16="http://schemas.microsoft.com/office/drawing/2014/main" id="{78F3CE10-01AA-1A2C-5D2F-10988D31D8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51494"/>
            <a:ext cx="1177200" cy="1177200"/>
          </a:xfrm>
          <a:prstGeom prst="rect">
            <a:avLst/>
          </a:prstGeom>
        </p:spPr>
      </p:pic>
      <p:pic>
        <p:nvPicPr>
          <p:cNvPr id="11" name="Picture 10">
            <a:extLst>
              <a:ext uri="{FF2B5EF4-FFF2-40B4-BE49-F238E27FC236}">
                <a16:creationId xmlns:a16="http://schemas.microsoft.com/office/drawing/2014/main" id="{E5DD7388-20BD-DC66-6E37-32DF47EB1D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23300" y="39238"/>
            <a:ext cx="1177400" cy="1177400"/>
          </a:xfrm>
          <a:prstGeom prst="rect">
            <a:avLst/>
          </a:prstGeom>
        </p:spPr>
      </p:pic>
      <p:sp>
        <p:nvSpPr>
          <p:cNvPr id="12" name="Slide Number Placeholder 11">
            <a:extLst>
              <a:ext uri="{FF2B5EF4-FFF2-40B4-BE49-F238E27FC236}">
                <a16:creationId xmlns:a16="http://schemas.microsoft.com/office/drawing/2014/main" id="{942164DF-9BE4-CB4A-6207-0FAA6FFE245B}"/>
              </a:ext>
            </a:extLst>
          </p:cNvPr>
          <p:cNvSpPr>
            <a:spLocks noGrp="1"/>
          </p:cNvSpPr>
          <p:nvPr>
            <p:ph type="sldNum" sz="quarter" idx="7"/>
          </p:nvPr>
        </p:nvSpPr>
        <p:spPr/>
        <p:txBody>
          <a:bodyPr/>
          <a:lstStyle/>
          <a:p>
            <a:fld id="{B6F15528-21DE-4FAA-801E-634DDDAF4B2B}" type="slidenum">
              <a:rPr lang="en-IN" smtClean="0"/>
              <a:t>6</a:t>
            </a:fld>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000000"/>
          </a:solidFill>
        </p:spPr>
        <p:txBody>
          <a:bodyPr wrap="square" lIns="0" tIns="0" rIns="0" bIns="0" rtlCol="0"/>
          <a:lstStyle/>
          <a:p>
            <a:endParaRPr dirty="0"/>
          </a:p>
        </p:txBody>
      </p:sp>
      <p:sp>
        <p:nvSpPr>
          <p:cNvPr id="3" name="object 3"/>
          <p:cNvSpPr txBox="1">
            <a:spLocks noGrp="1"/>
          </p:cNvSpPr>
          <p:nvPr>
            <p:ph type="title"/>
          </p:nvPr>
        </p:nvSpPr>
        <p:spPr>
          <a:xfrm>
            <a:off x="2444750" y="1638139"/>
            <a:ext cx="5624195" cy="521334"/>
          </a:xfrm>
          <a:prstGeom prst="rect">
            <a:avLst/>
          </a:prstGeom>
        </p:spPr>
        <p:txBody>
          <a:bodyPr vert="horz" wrap="square" lIns="0" tIns="12700" rIns="0" bIns="0" rtlCol="0">
            <a:spAutoFit/>
          </a:bodyPr>
          <a:lstStyle/>
          <a:p>
            <a:pPr marL="12700" algn="ctr">
              <a:lnSpc>
                <a:spcPct val="100000"/>
              </a:lnSpc>
              <a:spcBef>
                <a:spcPts val="100"/>
              </a:spcBef>
            </a:pPr>
            <a:r>
              <a:rPr sz="3250" spc="175" dirty="0">
                <a:latin typeface="Calibri"/>
                <a:cs typeface="Calibri"/>
              </a:rPr>
              <a:t>A</a:t>
            </a:r>
            <a:r>
              <a:rPr lang="en-US" sz="3250" spc="175" dirty="0">
                <a:latin typeface="Calibri"/>
                <a:cs typeface="Calibri"/>
              </a:rPr>
              <a:t>lgorithmic Approaches</a:t>
            </a:r>
            <a:endParaRPr sz="3250" dirty="0">
              <a:latin typeface="Calibri"/>
              <a:cs typeface="Calibri"/>
            </a:endParaRPr>
          </a:p>
        </p:txBody>
      </p:sp>
      <p:sp>
        <p:nvSpPr>
          <p:cNvPr id="4" name="object 4"/>
          <p:cNvSpPr txBox="1"/>
          <p:nvPr/>
        </p:nvSpPr>
        <p:spPr>
          <a:xfrm>
            <a:off x="463550" y="2699924"/>
            <a:ext cx="9144000" cy="5809924"/>
          </a:xfrm>
          <a:prstGeom prst="rect">
            <a:avLst/>
          </a:prstGeom>
        </p:spPr>
        <p:txBody>
          <a:bodyPr vert="horz" wrap="square" lIns="0" tIns="8255" rIns="0" bIns="0" rtlCol="0">
            <a:spAutoFit/>
          </a:bodyPr>
          <a:lstStyle/>
          <a:p>
            <a:pPr algn="just" rtl="0" fontAlgn="base">
              <a:spcBef>
                <a:spcPts val="1000"/>
              </a:spcBef>
              <a:spcAft>
                <a:spcPts val="1600"/>
              </a:spcAft>
              <a:buFont typeface="Arial" panose="020B0604020202020204" pitchFamily="34" charset="0"/>
              <a:buChar char="•"/>
            </a:pPr>
            <a:r>
              <a:rPr lang="en-US" sz="1600" b="1" i="0" u="none" strike="noStrike" dirty="0">
                <a:solidFill>
                  <a:schemeClr val="bg1"/>
                </a:solidFill>
                <a:effectLst/>
                <a:latin typeface="Arial" panose="020B0604020202020204" pitchFamily="34" charset="0"/>
              </a:rPr>
              <a:t> </a:t>
            </a:r>
            <a:r>
              <a:rPr lang="en-US" sz="2400" b="1" spc="35" dirty="0">
                <a:solidFill>
                  <a:schemeClr val="bg1"/>
                </a:solidFill>
                <a:latin typeface="Verdana"/>
              </a:rPr>
              <a:t>Convolutional Neural Networks (CNNs):</a:t>
            </a:r>
            <a:r>
              <a:rPr lang="en-US" sz="2400" spc="35" dirty="0">
                <a:solidFill>
                  <a:schemeClr val="bg1"/>
                </a:solidFill>
                <a:latin typeface="Verdana"/>
              </a:rPr>
              <a:t> CNNs excel at learning and recognizing complex hand gestures from image data, making them a powerful choice for gesture recognition.</a:t>
            </a:r>
          </a:p>
          <a:p>
            <a:pPr algn="just" rtl="0" fontAlgn="base">
              <a:spcBef>
                <a:spcPts val="1000"/>
              </a:spcBef>
              <a:spcAft>
                <a:spcPts val="1600"/>
              </a:spcAft>
              <a:buFont typeface="Arial" panose="020B0604020202020204" pitchFamily="34" charset="0"/>
              <a:buChar char="•"/>
            </a:pPr>
            <a:r>
              <a:rPr lang="en-US" sz="2400" spc="35" dirty="0">
                <a:solidFill>
                  <a:schemeClr val="bg1"/>
                </a:solidFill>
                <a:latin typeface="Verdana"/>
              </a:rPr>
              <a:t> </a:t>
            </a:r>
            <a:r>
              <a:rPr lang="en-US" sz="2400" b="1" spc="35" dirty="0">
                <a:solidFill>
                  <a:schemeClr val="bg1"/>
                </a:solidFill>
                <a:latin typeface="Verdana"/>
              </a:rPr>
              <a:t>Optical Flow:</a:t>
            </a:r>
            <a:r>
              <a:rPr lang="en-US" sz="2400" spc="35" dirty="0">
                <a:solidFill>
                  <a:schemeClr val="bg1"/>
                </a:solidFill>
                <a:latin typeface="Verdana"/>
              </a:rPr>
              <a:t> Optical flow algorithms can track the motion of key points within a hand gesture, facilitating the interpretation of dynamic gestures.</a:t>
            </a:r>
          </a:p>
          <a:p>
            <a:pPr algn="just" rtl="0" fontAlgn="base">
              <a:spcBef>
                <a:spcPts val="1000"/>
              </a:spcBef>
              <a:spcAft>
                <a:spcPts val="1600"/>
              </a:spcAft>
              <a:buFont typeface="Arial" panose="020B0604020202020204" pitchFamily="34" charset="0"/>
              <a:buChar char="•"/>
            </a:pPr>
            <a:r>
              <a:rPr lang="en-US" sz="2400" spc="35" dirty="0">
                <a:solidFill>
                  <a:schemeClr val="bg1"/>
                </a:solidFill>
                <a:latin typeface="Verdana"/>
              </a:rPr>
              <a:t> </a:t>
            </a:r>
            <a:r>
              <a:rPr lang="en-US" sz="2400" b="1" spc="35" dirty="0">
                <a:solidFill>
                  <a:schemeClr val="bg1"/>
                </a:solidFill>
                <a:latin typeface="Verdana"/>
              </a:rPr>
              <a:t>Background Subtraction:</a:t>
            </a:r>
            <a:r>
              <a:rPr lang="en-US" sz="2400" spc="35" dirty="0">
                <a:solidFill>
                  <a:schemeClr val="bg1"/>
                </a:solidFill>
                <a:latin typeface="Verdana"/>
              </a:rPr>
              <a:t> This method separates the hand (foreground) from the background, crucial for isolating the hand for gesture recognition.</a:t>
            </a:r>
          </a:p>
          <a:p>
            <a:pPr algn="just" rtl="0" fontAlgn="base">
              <a:spcBef>
                <a:spcPts val="1000"/>
              </a:spcBef>
              <a:spcAft>
                <a:spcPts val="1600"/>
              </a:spcAft>
              <a:buFont typeface="Arial" panose="020B0604020202020204" pitchFamily="34" charset="0"/>
              <a:buChar char="•"/>
            </a:pPr>
            <a:r>
              <a:rPr lang="en-US" sz="2400" spc="35" dirty="0">
                <a:solidFill>
                  <a:schemeClr val="bg1"/>
                </a:solidFill>
                <a:latin typeface="Verdana"/>
              </a:rPr>
              <a:t> </a:t>
            </a:r>
            <a:r>
              <a:rPr lang="en-US" sz="2400" b="1" spc="35" dirty="0">
                <a:solidFill>
                  <a:schemeClr val="bg1"/>
                </a:solidFill>
                <a:latin typeface="Verdana"/>
              </a:rPr>
              <a:t>Kalman Filters:</a:t>
            </a:r>
            <a:r>
              <a:rPr lang="en-US" sz="2400" spc="35" dirty="0">
                <a:solidFill>
                  <a:schemeClr val="bg1"/>
                </a:solidFill>
                <a:latin typeface="Verdana"/>
              </a:rPr>
              <a:t> Kalman filters help track the position of the hand over time, reducing noise and improving the accuracy of gesture recognition.</a:t>
            </a:r>
          </a:p>
        </p:txBody>
      </p:sp>
      <p:pic>
        <p:nvPicPr>
          <p:cNvPr id="12" name="Picture 11">
            <a:extLst>
              <a:ext uri="{FF2B5EF4-FFF2-40B4-BE49-F238E27FC236}">
                <a16:creationId xmlns:a16="http://schemas.microsoft.com/office/drawing/2014/main" id="{8EFCC457-E82F-54AB-B06C-7925E2776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00" y="25088"/>
            <a:ext cx="8235950" cy="10221015"/>
          </a:xfrm>
          <a:prstGeom prst="rect">
            <a:avLst/>
          </a:prstGeom>
        </p:spPr>
      </p:pic>
      <p:sp>
        <p:nvSpPr>
          <p:cNvPr id="6" name="Date Placeholder 5">
            <a:extLst>
              <a:ext uri="{FF2B5EF4-FFF2-40B4-BE49-F238E27FC236}">
                <a16:creationId xmlns:a16="http://schemas.microsoft.com/office/drawing/2014/main" id="{AB0B7952-7587-93B2-89EF-5D859387454B}"/>
              </a:ext>
            </a:extLst>
          </p:cNvPr>
          <p:cNvSpPr>
            <a:spLocks noGrp="1"/>
          </p:cNvSpPr>
          <p:nvPr>
            <p:ph type="dt" sz="half" idx="6"/>
          </p:nvPr>
        </p:nvSpPr>
        <p:spPr/>
        <p:txBody>
          <a:bodyPr/>
          <a:lstStyle/>
          <a:p>
            <a:r>
              <a:rPr lang="en-US" dirty="0"/>
              <a:t>VII Semester, Department of ISE, RNSIT</a:t>
            </a:r>
          </a:p>
        </p:txBody>
      </p:sp>
      <p:sp>
        <p:nvSpPr>
          <p:cNvPr id="7" name="Footer Placeholder 6">
            <a:extLst>
              <a:ext uri="{FF2B5EF4-FFF2-40B4-BE49-F238E27FC236}">
                <a16:creationId xmlns:a16="http://schemas.microsoft.com/office/drawing/2014/main" id="{72B2BE7F-9336-7EF0-09FB-46C27B228F4D}"/>
              </a:ext>
            </a:extLst>
          </p:cNvPr>
          <p:cNvSpPr>
            <a:spLocks noGrp="1"/>
          </p:cNvSpPr>
          <p:nvPr>
            <p:ph type="ftr" sz="quarter" idx="5"/>
          </p:nvPr>
        </p:nvSpPr>
        <p:spPr/>
        <p:txBody>
          <a:bodyPr/>
          <a:lstStyle/>
          <a:p>
            <a:r>
              <a:rPr lang="en-IN" dirty="0"/>
              <a:t>2023 - 2024</a:t>
            </a:r>
          </a:p>
        </p:txBody>
      </p:sp>
      <p:pic>
        <p:nvPicPr>
          <p:cNvPr id="15" name="Graphic 14" descr="Sign Language">
            <a:extLst>
              <a:ext uri="{FF2B5EF4-FFF2-40B4-BE49-F238E27FC236}">
                <a16:creationId xmlns:a16="http://schemas.microsoft.com/office/drawing/2014/main" id="{F6567D61-478F-501E-37E3-D44575C9FA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748" y="-14029"/>
            <a:ext cx="1195802" cy="1195802"/>
          </a:xfrm>
          <a:prstGeom prst="rect">
            <a:avLst/>
          </a:prstGeom>
        </p:spPr>
      </p:pic>
      <p:pic>
        <p:nvPicPr>
          <p:cNvPr id="5" name="Picture 4">
            <a:extLst>
              <a:ext uri="{FF2B5EF4-FFF2-40B4-BE49-F238E27FC236}">
                <a16:creationId xmlns:a16="http://schemas.microsoft.com/office/drawing/2014/main" id="{2B7EEF08-FB28-D13E-FAA2-FC5B2C1E8A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51494"/>
            <a:ext cx="1177200" cy="1177200"/>
          </a:xfrm>
          <a:prstGeom prst="rect">
            <a:avLst/>
          </a:prstGeom>
        </p:spPr>
      </p:pic>
      <p:pic>
        <p:nvPicPr>
          <p:cNvPr id="8" name="Picture 7">
            <a:extLst>
              <a:ext uri="{FF2B5EF4-FFF2-40B4-BE49-F238E27FC236}">
                <a16:creationId xmlns:a16="http://schemas.microsoft.com/office/drawing/2014/main" id="{6459BE2F-6D96-A6B9-3AE0-5B60734FE3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23300" y="39238"/>
            <a:ext cx="1177400" cy="1177400"/>
          </a:xfrm>
          <a:prstGeom prst="rect">
            <a:avLst/>
          </a:prstGeom>
        </p:spPr>
      </p:pic>
      <p:sp>
        <p:nvSpPr>
          <p:cNvPr id="9" name="Slide Number Placeholder 8">
            <a:extLst>
              <a:ext uri="{FF2B5EF4-FFF2-40B4-BE49-F238E27FC236}">
                <a16:creationId xmlns:a16="http://schemas.microsoft.com/office/drawing/2014/main" id="{3D98AB9A-038F-8610-DC0C-6A56168F41E3}"/>
              </a:ext>
            </a:extLst>
          </p:cNvPr>
          <p:cNvSpPr>
            <a:spLocks noGrp="1"/>
          </p:cNvSpPr>
          <p:nvPr>
            <p:ph type="sldNum" sz="quarter" idx="7"/>
          </p:nvPr>
        </p:nvSpPr>
        <p:spPr/>
        <p:txBody>
          <a:bodyPr/>
          <a:lstStyle/>
          <a:p>
            <a:fld id="{B6F15528-21DE-4FAA-801E-634DDDAF4B2B}" type="slidenum">
              <a:rPr lang="en-IN" smtClean="0"/>
              <a:t>7</a:t>
            </a:fld>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8124824" cy="10286999"/>
          </a:xfrm>
          <a:prstGeom prst="rect">
            <a:avLst/>
          </a:prstGeom>
        </p:spPr>
      </p:pic>
      <p:sp>
        <p:nvSpPr>
          <p:cNvPr id="3" name="object 3"/>
          <p:cNvSpPr txBox="1">
            <a:spLocks noGrp="1"/>
          </p:cNvSpPr>
          <p:nvPr>
            <p:ph type="title"/>
          </p:nvPr>
        </p:nvSpPr>
        <p:spPr>
          <a:xfrm>
            <a:off x="8877999" y="1110553"/>
            <a:ext cx="8648700" cy="991297"/>
          </a:xfrm>
          <a:prstGeom prst="rect">
            <a:avLst/>
          </a:prstGeom>
          <a:solidFill>
            <a:srgbClr val="000000"/>
          </a:solidFill>
        </p:spPr>
        <p:txBody>
          <a:bodyPr vert="horz" wrap="square" lIns="0" tIns="425450" rIns="0" bIns="0" rtlCol="0">
            <a:spAutoFit/>
          </a:bodyPr>
          <a:lstStyle/>
          <a:p>
            <a:pPr marL="262255" algn="ctr">
              <a:lnSpc>
                <a:spcPct val="100000"/>
              </a:lnSpc>
              <a:spcBef>
                <a:spcPts val="3350"/>
              </a:spcBef>
            </a:pPr>
            <a:r>
              <a:rPr lang="en-US" sz="3650" spc="-5" dirty="0">
                <a:latin typeface="Cambria"/>
                <a:cs typeface="Cambria"/>
              </a:rPr>
              <a:t>Objective</a:t>
            </a:r>
            <a:endParaRPr sz="3650" dirty="0">
              <a:latin typeface="Cambria"/>
              <a:cs typeface="Cambria"/>
            </a:endParaRPr>
          </a:p>
        </p:txBody>
      </p:sp>
      <p:sp>
        <p:nvSpPr>
          <p:cNvPr id="5" name="object 5"/>
          <p:cNvSpPr txBox="1"/>
          <p:nvPr/>
        </p:nvSpPr>
        <p:spPr>
          <a:xfrm>
            <a:off x="8400903" y="2406650"/>
            <a:ext cx="9100248" cy="7654018"/>
          </a:xfrm>
          <a:prstGeom prst="rect">
            <a:avLst/>
          </a:prstGeom>
        </p:spPr>
        <p:txBody>
          <a:bodyPr vert="horz" wrap="square" lIns="0" tIns="9525" rIns="0" bIns="0" rtlCol="0">
            <a:spAutoFit/>
          </a:bodyPr>
          <a:lstStyle/>
          <a:p>
            <a:pPr marL="457200" algn="just" rtl="0">
              <a:lnSpc>
                <a:spcPct val="150000"/>
              </a:lnSpc>
              <a:spcBef>
                <a:spcPts val="0"/>
              </a:spcBef>
              <a:spcAft>
                <a:spcPts val="1600"/>
              </a:spcAft>
            </a:pPr>
            <a:r>
              <a:rPr lang="en-US" sz="2450" b="1" spc="-150" dirty="0">
                <a:latin typeface="Verdana"/>
              </a:rPr>
              <a:t>Integration with Presentation Software:</a:t>
            </a:r>
            <a:r>
              <a:rPr lang="en-US" sz="2450" spc="35" dirty="0">
                <a:latin typeface="Verdana"/>
              </a:rPr>
              <a:t> Integrate this  with popular presentation software like PowerPoint, Google Slides, or Zoom to enable seamless control and interaction during presentations.</a:t>
            </a:r>
          </a:p>
          <a:p>
            <a:pPr marL="457200" algn="just" rtl="0">
              <a:lnSpc>
                <a:spcPct val="150000"/>
              </a:lnSpc>
              <a:spcBef>
                <a:spcPts val="0"/>
              </a:spcBef>
              <a:spcAft>
                <a:spcPts val="1600"/>
              </a:spcAft>
            </a:pPr>
            <a:r>
              <a:rPr lang="en-US" sz="2450" b="1" spc="35" dirty="0">
                <a:latin typeface="Verdana"/>
              </a:rPr>
              <a:t>User-Friendly Interface:</a:t>
            </a:r>
            <a:r>
              <a:rPr lang="en-US" sz="2450" spc="35" dirty="0">
                <a:latin typeface="Verdana"/>
              </a:rPr>
              <a:t> Develop a user-friendly graphical interface that allows presenters to easily customize and calibrate the gesture controls according to their preferences.</a:t>
            </a:r>
          </a:p>
          <a:p>
            <a:pPr marL="457200" algn="just" rtl="0">
              <a:lnSpc>
                <a:spcPct val="150000"/>
              </a:lnSpc>
              <a:spcBef>
                <a:spcPts val="0"/>
              </a:spcBef>
              <a:spcAft>
                <a:spcPts val="1600"/>
              </a:spcAft>
            </a:pPr>
            <a:r>
              <a:rPr lang="en-US" sz="2450" spc="35" dirty="0">
                <a:latin typeface="Verdana"/>
              </a:rPr>
              <a:t>This technology has the potential to revolutionize the way we interact with slides, making presentations more dynamic and captivating.</a:t>
            </a:r>
          </a:p>
          <a:p>
            <a:pPr algn="just"/>
            <a:br>
              <a:rPr lang="en-US" sz="2800" b="0" dirty="0">
                <a:effectLst/>
              </a:rPr>
            </a:br>
            <a:endParaRPr sz="2450" dirty="0">
              <a:latin typeface="Verdana"/>
              <a:cs typeface="Verdana"/>
            </a:endParaRPr>
          </a:p>
        </p:txBody>
      </p:sp>
      <p:sp>
        <p:nvSpPr>
          <p:cNvPr id="7" name="Date Placeholder 6">
            <a:extLst>
              <a:ext uri="{FF2B5EF4-FFF2-40B4-BE49-F238E27FC236}">
                <a16:creationId xmlns:a16="http://schemas.microsoft.com/office/drawing/2014/main" id="{E164FB3D-E96B-2D32-CBFF-9D1F2B2C2AA5}"/>
              </a:ext>
            </a:extLst>
          </p:cNvPr>
          <p:cNvSpPr>
            <a:spLocks noGrp="1"/>
          </p:cNvSpPr>
          <p:nvPr>
            <p:ph type="dt" sz="half" idx="6"/>
          </p:nvPr>
        </p:nvSpPr>
        <p:spPr/>
        <p:txBody>
          <a:bodyPr/>
          <a:lstStyle/>
          <a:p>
            <a:r>
              <a:rPr lang="en-US" dirty="0"/>
              <a:t>VII Semester, Department of ISE, RNSIT</a:t>
            </a:r>
          </a:p>
        </p:txBody>
      </p:sp>
      <p:sp>
        <p:nvSpPr>
          <p:cNvPr id="8" name="Footer Placeholder 7">
            <a:extLst>
              <a:ext uri="{FF2B5EF4-FFF2-40B4-BE49-F238E27FC236}">
                <a16:creationId xmlns:a16="http://schemas.microsoft.com/office/drawing/2014/main" id="{0651F8EC-327D-9EAF-7891-01525C3B01F3}"/>
              </a:ext>
            </a:extLst>
          </p:cNvPr>
          <p:cNvSpPr>
            <a:spLocks noGrp="1"/>
          </p:cNvSpPr>
          <p:nvPr>
            <p:ph type="ftr" sz="quarter" idx="5"/>
          </p:nvPr>
        </p:nvSpPr>
        <p:spPr/>
        <p:txBody>
          <a:bodyPr/>
          <a:lstStyle/>
          <a:p>
            <a:r>
              <a:rPr lang="en-IN" dirty="0"/>
              <a:t>2023 - 2024</a:t>
            </a:r>
          </a:p>
        </p:txBody>
      </p:sp>
      <p:pic>
        <p:nvPicPr>
          <p:cNvPr id="14" name="Graphic 13" descr="Sign Language">
            <a:extLst>
              <a:ext uri="{FF2B5EF4-FFF2-40B4-BE49-F238E27FC236}">
                <a16:creationId xmlns:a16="http://schemas.microsoft.com/office/drawing/2014/main" id="{7F22B05F-237C-9DB9-8F2D-4F9EE7AD6D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104898" y="-98803"/>
            <a:ext cx="1195802" cy="1195802"/>
          </a:xfrm>
          <a:prstGeom prst="rect">
            <a:avLst/>
          </a:prstGeom>
        </p:spPr>
      </p:pic>
      <p:pic>
        <p:nvPicPr>
          <p:cNvPr id="4" name="Picture 3">
            <a:extLst>
              <a:ext uri="{FF2B5EF4-FFF2-40B4-BE49-F238E27FC236}">
                <a16:creationId xmlns:a16="http://schemas.microsoft.com/office/drawing/2014/main" id="{2DC20747-3F37-3AD8-BCBA-FBA15C9DA5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51494"/>
            <a:ext cx="1177200" cy="1177200"/>
          </a:xfrm>
          <a:prstGeom prst="rect">
            <a:avLst/>
          </a:prstGeom>
        </p:spPr>
      </p:pic>
      <p:pic>
        <p:nvPicPr>
          <p:cNvPr id="6" name="Picture 5">
            <a:extLst>
              <a:ext uri="{FF2B5EF4-FFF2-40B4-BE49-F238E27FC236}">
                <a16:creationId xmlns:a16="http://schemas.microsoft.com/office/drawing/2014/main" id="{FDF0959D-ECE6-FBBD-7AA3-9DBA83CB91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23300" y="39238"/>
            <a:ext cx="1177400" cy="1177400"/>
          </a:xfrm>
          <a:prstGeom prst="rect">
            <a:avLst/>
          </a:prstGeom>
        </p:spPr>
      </p:pic>
      <p:sp>
        <p:nvSpPr>
          <p:cNvPr id="9" name="Slide Number Placeholder 8">
            <a:extLst>
              <a:ext uri="{FF2B5EF4-FFF2-40B4-BE49-F238E27FC236}">
                <a16:creationId xmlns:a16="http://schemas.microsoft.com/office/drawing/2014/main" id="{710CECEA-F734-7708-1BC3-B102FA518146}"/>
              </a:ext>
            </a:extLst>
          </p:cNvPr>
          <p:cNvSpPr>
            <a:spLocks noGrp="1"/>
          </p:cNvSpPr>
          <p:nvPr>
            <p:ph type="sldNum" sz="quarter" idx="7"/>
          </p:nvPr>
        </p:nvSpPr>
        <p:spPr/>
        <p:txBody>
          <a:bodyPr/>
          <a:lstStyle/>
          <a:p>
            <a:fld id="{B6F15528-21DE-4FAA-801E-634DDDAF4B2B}" type="slidenum">
              <a:rPr lang="en-IN" smtClean="0"/>
              <a:t>8</a:t>
            </a:fld>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000000"/>
          </a:solidFill>
        </p:spPr>
        <p:txBody>
          <a:bodyPr wrap="square" lIns="0" tIns="0" rIns="0" bIns="0" rtlCol="0"/>
          <a:lstStyle/>
          <a:p>
            <a:endParaRPr lang="en-IN" dirty="0"/>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5127625">
              <a:lnSpc>
                <a:spcPct val="100000"/>
              </a:lnSpc>
              <a:spcBef>
                <a:spcPts val="100"/>
              </a:spcBef>
            </a:pPr>
            <a:r>
              <a:rPr spc="355" dirty="0"/>
              <a:t>Q</a:t>
            </a:r>
            <a:r>
              <a:rPr spc="640" dirty="0"/>
              <a:t>&amp;</a:t>
            </a:r>
            <a:r>
              <a:rPr spc="145" dirty="0"/>
              <a:t>A</a:t>
            </a:r>
          </a:p>
        </p:txBody>
      </p:sp>
      <p:sp>
        <p:nvSpPr>
          <p:cNvPr id="4" name="object 4"/>
          <p:cNvSpPr txBox="1"/>
          <p:nvPr/>
        </p:nvSpPr>
        <p:spPr>
          <a:xfrm>
            <a:off x="11062202" y="3211427"/>
            <a:ext cx="5471795" cy="1926589"/>
          </a:xfrm>
          <a:prstGeom prst="rect">
            <a:avLst/>
          </a:prstGeom>
        </p:spPr>
        <p:txBody>
          <a:bodyPr vert="horz" wrap="square" lIns="0" tIns="8255" rIns="0" bIns="0" rtlCol="0">
            <a:spAutoFit/>
          </a:bodyPr>
          <a:lstStyle/>
          <a:p>
            <a:pPr marL="12700" marR="5080">
              <a:lnSpc>
                <a:spcPct val="102000"/>
              </a:lnSpc>
              <a:spcBef>
                <a:spcPts val="65"/>
              </a:spcBef>
            </a:pPr>
            <a:r>
              <a:rPr lang="en-US" sz="2450" spc="-90" dirty="0">
                <a:solidFill>
                  <a:srgbClr val="FFFFFF"/>
                </a:solidFill>
                <a:latin typeface="Verdana"/>
                <a:cs typeface="Verdana"/>
              </a:rPr>
              <a:t>T</a:t>
            </a:r>
            <a:r>
              <a:rPr lang="en-US" sz="2450" spc="125" dirty="0">
                <a:solidFill>
                  <a:srgbClr val="FFFFFF"/>
                </a:solidFill>
                <a:latin typeface="Verdana"/>
                <a:cs typeface="Verdana"/>
              </a:rPr>
              <a:t>h</a:t>
            </a:r>
            <a:r>
              <a:rPr lang="en-US" sz="2450" spc="-15" dirty="0">
                <a:solidFill>
                  <a:srgbClr val="FFFFFF"/>
                </a:solidFill>
                <a:latin typeface="Verdana"/>
                <a:cs typeface="Verdana"/>
              </a:rPr>
              <a:t>a</a:t>
            </a:r>
            <a:r>
              <a:rPr lang="en-US" sz="2450" spc="125" dirty="0">
                <a:solidFill>
                  <a:srgbClr val="FFFFFF"/>
                </a:solidFill>
                <a:latin typeface="Verdana"/>
                <a:cs typeface="Verdana"/>
              </a:rPr>
              <a:t>n</a:t>
            </a:r>
            <a:r>
              <a:rPr lang="en-US" sz="2450" spc="35" dirty="0">
                <a:solidFill>
                  <a:srgbClr val="FFFFFF"/>
                </a:solidFill>
                <a:latin typeface="Verdana"/>
                <a:cs typeface="Verdana"/>
              </a:rPr>
              <a:t>k</a:t>
            </a:r>
            <a:r>
              <a:rPr lang="en-US" sz="2450" spc="-215" dirty="0">
                <a:solidFill>
                  <a:srgbClr val="FFFFFF"/>
                </a:solidFill>
                <a:latin typeface="Verdana"/>
                <a:cs typeface="Verdana"/>
              </a:rPr>
              <a:t> </a:t>
            </a:r>
            <a:r>
              <a:rPr lang="en-US" sz="2450" spc="-150" dirty="0">
                <a:solidFill>
                  <a:srgbClr val="FFFFFF"/>
                </a:solidFill>
                <a:latin typeface="Verdana"/>
                <a:cs typeface="Verdana"/>
              </a:rPr>
              <a:t>y</a:t>
            </a:r>
            <a:r>
              <a:rPr lang="en-US" sz="2450" spc="60" dirty="0">
                <a:solidFill>
                  <a:srgbClr val="FFFFFF"/>
                </a:solidFill>
                <a:latin typeface="Verdana"/>
                <a:cs typeface="Verdana"/>
              </a:rPr>
              <a:t>o</a:t>
            </a:r>
            <a:r>
              <a:rPr lang="en-US" sz="2450" spc="114" dirty="0">
                <a:solidFill>
                  <a:srgbClr val="FFFFFF"/>
                </a:solidFill>
                <a:latin typeface="Verdana"/>
                <a:cs typeface="Verdana"/>
              </a:rPr>
              <a:t>u</a:t>
            </a:r>
            <a:r>
              <a:rPr lang="en-US" sz="2450" spc="-215" dirty="0">
                <a:solidFill>
                  <a:srgbClr val="FFFFFF"/>
                </a:solidFill>
                <a:latin typeface="Verdana"/>
                <a:cs typeface="Verdana"/>
              </a:rPr>
              <a:t> </a:t>
            </a:r>
            <a:r>
              <a:rPr lang="en-US" sz="2450" spc="-50" dirty="0">
                <a:solidFill>
                  <a:srgbClr val="FFFFFF"/>
                </a:solidFill>
                <a:latin typeface="Verdana"/>
                <a:cs typeface="Verdana"/>
              </a:rPr>
              <a:t>f</a:t>
            </a:r>
            <a:r>
              <a:rPr lang="en-US" sz="2450" spc="60" dirty="0">
                <a:solidFill>
                  <a:srgbClr val="FFFFFF"/>
                </a:solidFill>
                <a:latin typeface="Verdana"/>
                <a:cs typeface="Verdana"/>
              </a:rPr>
              <a:t>o</a:t>
            </a:r>
            <a:r>
              <a:rPr lang="en-US" sz="2450" spc="-55" dirty="0">
                <a:solidFill>
                  <a:srgbClr val="FFFFFF"/>
                </a:solidFill>
                <a:latin typeface="Verdana"/>
                <a:cs typeface="Verdana"/>
              </a:rPr>
              <a:t>r</a:t>
            </a:r>
            <a:r>
              <a:rPr lang="en-US" sz="2450" spc="-215" dirty="0">
                <a:solidFill>
                  <a:srgbClr val="FFFFFF"/>
                </a:solidFill>
                <a:latin typeface="Verdana"/>
                <a:cs typeface="Verdana"/>
              </a:rPr>
              <a:t> </a:t>
            </a:r>
            <a:r>
              <a:rPr lang="en-US" sz="2450" spc="-150" dirty="0">
                <a:solidFill>
                  <a:srgbClr val="FFFFFF"/>
                </a:solidFill>
                <a:latin typeface="Verdana"/>
                <a:cs typeface="Verdana"/>
              </a:rPr>
              <a:t>y</a:t>
            </a:r>
            <a:r>
              <a:rPr lang="en-US" sz="2450" spc="60" dirty="0">
                <a:solidFill>
                  <a:srgbClr val="FFFFFF"/>
                </a:solidFill>
                <a:latin typeface="Verdana"/>
                <a:cs typeface="Verdana"/>
              </a:rPr>
              <a:t>o</a:t>
            </a:r>
            <a:r>
              <a:rPr lang="en-US" sz="2450" spc="114" dirty="0">
                <a:solidFill>
                  <a:srgbClr val="FFFFFF"/>
                </a:solidFill>
                <a:latin typeface="Verdana"/>
                <a:cs typeface="Verdana"/>
              </a:rPr>
              <a:t>u</a:t>
            </a:r>
            <a:r>
              <a:rPr lang="en-US" sz="2450" spc="-55" dirty="0">
                <a:solidFill>
                  <a:srgbClr val="FFFFFF"/>
                </a:solidFill>
                <a:latin typeface="Verdana"/>
                <a:cs typeface="Verdana"/>
              </a:rPr>
              <a:t>r</a:t>
            </a:r>
            <a:r>
              <a:rPr lang="en-US" sz="2450" spc="-215" dirty="0">
                <a:solidFill>
                  <a:srgbClr val="FFFFFF"/>
                </a:solidFill>
                <a:latin typeface="Verdana"/>
                <a:cs typeface="Verdana"/>
              </a:rPr>
              <a:t> </a:t>
            </a:r>
            <a:r>
              <a:rPr lang="en-US" sz="2450" spc="-15" dirty="0">
                <a:solidFill>
                  <a:srgbClr val="FFFFFF"/>
                </a:solidFill>
                <a:latin typeface="Verdana"/>
                <a:cs typeface="Verdana"/>
              </a:rPr>
              <a:t>a</a:t>
            </a:r>
            <a:r>
              <a:rPr lang="en-US" sz="2450" dirty="0">
                <a:solidFill>
                  <a:srgbClr val="FFFFFF"/>
                </a:solidFill>
                <a:latin typeface="Verdana"/>
                <a:cs typeface="Verdana"/>
              </a:rPr>
              <a:t>t</a:t>
            </a:r>
            <a:r>
              <a:rPr lang="en-US" sz="2450" spc="-15" dirty="0">
                <a:solidFill>
                  <a:srgbClr val="FFFFFF"/>
                </a:solidFill>
                <a:latin typeface="Verdana"/>
                <a:cs typeface="Verdana"/>
              </a:rPr>
              <a:t>t</a:t>
            </a:r>
            <a:r>
              <a:rPr lang="en-US" sz="2450" spc="35" dirty="0">
                <a:solidFill>
                  <a:srgbClr val="FFFFFF"/>
                </a:solidFill>
                <a:latin typeface="Verdana"/>
                <a:cs typeface="Verdana"/>
              </a:rPr>
              <a:t>e</a:t>
            </a:r>
            <a:r>
              <a:rPr lang="en-US" sz="2450" spc="125" dirty="0">
                <a:solidFill>
                  <a:srgbClr val="FFFFFF"/>
                </a:solidFill>
                <a:latin typeface="Verdana"/>
                <a:cs typeface="Verdana"/>
              </a:rPr>
              <a:t>n</a:t>
            </a:r>
            <a:r>
              <a:rPr lang="en-US" sz="2450" spc="35" dirty="0">
                <a:solidFill>
                  <a:srgbClr val="FFFFFF"/>
                </a:solidFill>
                <a:latin typeface="Verdana"/>
                <a:cs typeface="Verdana"/>
              </a:rPr>
              <a:t>t</a:t>
            </a:r>
            <a:r>
              <a:rPr lang="en-US" sz="2450" spc="-10" dirty="0">
                <a:solidFill>
                  <a:srgbClr val="FFFFFF"/>
                </a:solidFill>
                <a:latin typeface="Verdana"/>
                <a:cs typeface="Verdana"/>
              </a:rPr>
              <a:t>i</a:t>
            </a:r>
            <a:r>
              <a:rPr lang="en-US" sz="2450" spc="60" dirty="0">
                <a:solidFill>
                  <a:srgbClr val="FFFFFF"/>
                </a:solidFill>
                <a:latin typeface="Verdana"/>
                <a:cs typeface="Verdana"/>
              </a:rPr>
              <a:t>o</a:t>
            </a:r>
            <a:r>
              <a:rPr lang="en-US" sz="2450" spc="125" dirty="0">
                <a:solidFill>
                  <a:srgbClr val="FFFFFF"/>
                </a:solidFill>
                <a:latin typeface="Verdana"/>
                <a:cs typeface="Verdana"/>
              </a:rPr>
              <a:t>n</a:t>
            </a:r>
            <a:r>
              <a:rPr lang="en-US" sz="2450" spc="-325" dirty="0">
                <a:solidFill>
                  <a:srgbClr val="FFFFFF"/>
                </a:solidFill>
                <a:latin typeface="Verdana"/>
                <a:cs typeface="Verdana"/>
              </a:rPr>
              <a:t>!</a:t>
            </a:r>
            <a:r>
              <a:rPr lang="en-US" sz="2450" spc="-215" dirty="0">
                <a:solidFill>
                  <a:srgbClr val="FFFFFF"/>
                </a:solidFill>
                <a:latin typeface="Verdana"/>
                <a:cs typeface="Verdana"/>
              </a:rPr>
              <a:t> </a:t>
            </a:r>
            <a:r>
              <a:rPr lang="en-US" sz="2450" spc="175" dirty="0">
                <a:solidFill>
                  <a:srgbClr val="FFFFFF"/>
                </a:solidFill>
                <a:latin typeface="Verdana"/>
                <a:cs typeface="Verdana"/>
              </a:rPr>
              <a:t>N</a:t>
            </a:r>
            <a:r>
              <a:rPr lang="en-US" sz="2450" spc="20" dirty="0">
                <a:solidFill>
                  <a:srgbClr val="FFFFFF"/>
                </a:solidFill>
                <a:latin typeface="Verdana"/>
                <a:cs typeface="Verdana"/>
              </a:rPr>
              <a:t>o</a:t>
            </a:r>
            <a:r>
              <a:rPr lang="en-US" sz="2450" spc="85" dirty="0">
                <a:solidFill>
                  <a:srgbClr val="FFFFFF"/>
                </a:solidFill>
                <a:latin typeface="Verdana"/>
                <a:cs typeface="Verdana"/>
              </a:rPr>
              <a:t>w</a:t>
            </a:r>
            <a:r>
              <a:rPr lang="en-US" sz="2450" spc="-360" dirty="0">
                <a:solidFill>
                  <a:srgbClr val="FFFFFF"/>
                </a:solidFill>
                <a:latin typeface="Verdana"/>
                <a:cs typeface="Verdana"/>
              </a:rPr>
              <a:t>,  </a:t>
            </a:r>
            <a:r>
              <a:rPr lang="en-US" sz="2450" spc="-10" dirty="0">
                <a:solidFill>
                  <a:srgbClr val="FFFFFF"/>
                </a:solidFill>
                <a:latin typeface="Verdana"/>
                <a:cs typeface="Verdana"/>
              </a:rPr>
              <a:t>l</a:t>
            </a:r>
            <a:r>
              <a:rPr lang="en-US" sz="2450" spc="35" dirty="0">
                <a:solidFill>
                  <a:srgbClr val="FFFFFF"/>
                </a:solidFill>
                <a:latin typeface="Verdana"/>
                <a:cs typeface="Verdana"/>
              </a:rPr>
              <a:t>et</a:t>
            </a:r>
            <a:r>
              <a:rPr lang="en-US" sz="2450" spc="-160" dirty="0">
                <a:solidFill>
                  <a:srgbClr val="FFFFFF"/>
                </a:solidFill>
                <a:latin typeface="Verdana"/>
                <a:cs typeface="Verdana"/>
              </a:rPr>
              <a:t>'</a:t>
            </a:r>
            <a:r>
              <a:rPr lang="en-US" sz="2450" spc="-70" dirty="0">
                <a:solidFill>
                  <a:srgbClr val="FFFFFF"/>
                </a:solidFill>
                <a:latin typeface="Verdana"/>
                <a:cs typeface="Verdana"/>
              </a:rPr>
              <a:t>s</a:t>
            </a:r>
            <a:r>
              <a:rPr lang="en-US" sz="2450" spc="-215" dirty="0">
                <a:solidFill>
                  <a:srgbClr val="FFFFFF"/>
                </a:solidFill>
                <a:latin typeface="Verdana"/>
                <a:cs typeface="Verdana"/>
              </a:rPr>
              <a:t> </a:t>
            </a:r>
            <a:r>
              <a:rPr lang="en-US" sz="2450" spc="60" dirty="0">
                <a:solidFill>
                  <a:srgbClr val="FFFFFF"/>
                </a:solidFill>
                <a:latin typeface="Verdana"/>
                <a:cs typeface="Verdana"/>
              </a:rPr>
              <a:t>o</a:t>
            </a:r>
            <a:r>
              <a:rPr lang="en-US" sz="2450" spc="150" dirty="0">
                <a:solidFill>
                  <a:srgbClr val="FFFFFF"/>
                </a:solidFill>
                <a:latin typeface="Verdana"/>
                <a:cs typeface="Verdana"/>
              </a:rPr>
              <a:t>p</a:t>
            </a:r>
            <a:r>
              <a:rPr lang="en-US" sz="2450" spc="35" dirty="0">
                <a:solidFill>
                  <a:srgbClr val="FFFFFF"/>
                </a:solidFill>
                <a:latin typeface="Verdana"/>
                <a:cs typeface="Verdana"/>
              </a:rPr>
              <a:t>e</a:t>
            </a:r>
            <a:r>
              <a:rPr lang="en-US" sz="2450" spc="125" dirty="0">
                <a:solidFill>
                  <a:srgbClr val="FFFFFF"/>
                </a:solidFill>
                <a:latin typeface="Verdana"/>
                <a:cs typeface="Verdana"/>
              </a:rPr>
              <a:t>n</a:t>
            </a:r>
            <a:r>
              <a:rPr lang="en-US" sz="2450" spc="-215" dirty="0">
                <a:solidFill>
                  <a:srgbClr val="FFFFFF"/>
                </a:solidFill>
                <a:latin typeface="Verdana"/>
                <a:cs typeface="Verdana"/>
              </a:rPr>
              <a:t> </a:t>
            </a:r>
            <a:r>
              <a:rPr lang="en-US" sz="2450" spc="35" dirty="0">
                <a:solidFill>
                  <a:srgbClr val="FFFFFF"/>
                </a:solidFill>
                <a:latin typeface="Verdana"/>
                <a:cs typeface="Verdana"/>
              </a:rPr>
              <a:t>t</a:t>
            </a:r>
            <a:r>
              <a:rPr lang="en-US" sz="2450" spc="125" dirty="0">
                <a:solidFill>
                  <a:srgbClr val="FFFFFF"/>
                </a:solidFill>
                <a:latin typeface="Verdana"/>
                <a:cs typeface="Verdana"/>
              </a:rPr>
              <a:t>h</a:t>
            </a:r>
            <a:r>
              <a:rPr lang="en-US" sz="2450" spc="35" dirty="0">
                <a:solidFill>
                  <a:srgbClr val="FFFFFF"/>
                </a:solidFill>
                <a:latin typeface="Verdana"/>
                <a:cs typeface="Verdana"/>
              </a:rPr>
              <a:t>e</a:t>
            </a:r>
            <a:r>
              <a:rPr lang="en-US" sz="2450" spc="-215" dirty="0">
                <a:solidFill>
                  <a:srgbClr val="FFFFFF"/>
                </a:solidFill>
                <a:latin typeface="Verdana"/>
                <a:cs typeface="Verdana"/>
              </a:rPr>
              <a:t> </a:t>
            </a:r>
            <a:r>
              <a:rPr lang="en-US" sz="2450" spc="-30" dirty="0">
                <a:solidFill>
                  <a:srgbClr val="FFFFFF"/>
                </a:solidFill>
                <a:latin typeface="Verdana"/>
                <a:cs typeface="Verdana"/>
              </a:rPr>
              <a:t>ﬂ</a:t>
            </a:r>
            <a:r>
              <a:rPr lang="en-US" sz="2450" spc="60" dirty="0">
                <a:solidFill>
                  <a:srgbClr val="FFFFFF"/>
                </a:solidFill>
                <a:latin typeface="Verdana"/>
                <a:cs typeface="Verdana"/>
              </a:rPr>
              <a:t>oo</a:t>
            </a:r>
            <a:r>
              <a:rPr lang="en-US" sz="2450" spc="-55" dirty="0">
                <a:solidFill>
                  <a:srgbClr val="FFFFFF"/>
                </a:solidFill>
                <a:latin typeface="Verdana"/>
                <a:cs typeface="Verdana"/>
              </a:rPr>
              <a:t>r</a:t>
            </a:r>
            <a:r>
              <a:rPr lang="en-US" sz="2450" spc="-215" dirty="0">
                <a:solidFill>
                  <a:srgbClr val="FFFFFF"/>
                </a:solidFill>
                <a:latin typeface="Verdana"/>
                <a:cs typeface="Verdana"/>
              </a:rPr>
              <a:t> </a:t>
            </a:r>
            <a:r>
              <a:rPr lang="en-US" sz="2450" spc="-50" dirty="0">
                <a:solidFill>
                  <a:srgbClr val="FFFFFF"/>
                </a:solidFill>
                <a:latin typeface="Verdana"/>
                <a:cs typeface="Verdana"/>
              </a:rPr>
              <a:t>f</a:t>
            </a:r>
            <a:r>
              <a:rPr lang="en-US" sz="2450" spc="60" dirty="0">
                <a:solidFill>
                  <a:srgbClr val="FFFFFF"/>
                </a:solidFill>
                <a:latin typeface="Verdana"/>
                <a:cs typeface="Verdana"/>
              </a:rPr>
              <a:t>o</a:t>
            </a:r>
            <a:r>
              <a:rPr lang="en-US" sz="2450" spc="-55" dirty="0">
                <a:solidFill>
                  <a:srgbClr val="FFFFFF"/>
                </a:solidFill>
                <a:latin typeface="Verdana"/>
                <a:cs typeface="Verdana"/>
              </a:rPr>
              <a:t>r</a:t>
            </a:r>
            <a:r>
              <a:rPr lang="en-US" sz="2450" spc="-215" dirty="0">
                <a:solidFill>
                  <a:srgbClr val="FFFFFF"/>
                </a:solidFill>
                <a:latin typeface="Verdana"/>
                <a:cs typeface="Verdana"/>
              </a:rPr>
              <a:t> </a:t>
            </a:r>
            <a:r>
              <a:rPr lang="en-US" sz="2450" spc="-15" dirty="0">
                <a:solidFill>
                  <a:srgbClr val="FFFFFF"/>
                </a:solidFill>
                <a:latin typeface="Verdana"/>
                <a:cs typeface="Verdana"/>
              </a:rPr>
              <a:t>a</a:t>
            </a:r>
            <a:r>
              <a:rPr lang="en-US" sz="2450" spc="100" dirty="0">
                <a:solidFill>
                  <a:srgbClr val="FFFFFF"/>
                </a:solidFill>
                <a:latin typeface="Verdana"/>
                <a:cs typeface="Verdana"/>
              </a:rPr>
              <a:t>n</a:t>
            </a:r>
            <a:r>
              <a:rPr lang="en-US" sz="2450" spc="-80" dirty="0">
                <a:solidFill>
                  <a:srgbClr val="FFFFFF"/>
                </a:solidFill>
                <a:latin typeface="Verdana"/>
                <a:cs typeface="Verdana"/>
              </a:rPr>
              <a:t>y  </a:t>
            </a:r>
            <a:r>
              <a:rPr lang="en-US" sz="2450" spc="150" dirty="0">
                <a:solidFill>
                  <a:srgbClr val="FFFFFF"/>
                </a:solidFill>
                <a:latin typeface="Verdana"/>
                <a:cs typeface="Verdana"/>
              </a:rPr>
              <a:t>q</a:t>
            </a:r>
            <a:r>
              <a:rPr lang="en-US" sz="2450" spc="75" dirty="0">
                <a:solidFill>
                  <a:srgbClr val="FFFFFF"/>
                </a:solidFill>
                <a:latin typeface="Verdana"/>
                <a:cs typeface="Verdana"/>
              </a:rPr>
              <a:t>ue</a:t>
            </a:r>
            <a:r>
              <a:rPr lang="en-US" sz="2450" spc="-70" dirty="0">
                <a:solidFill>
                  <a:srgbClr val="FFFFFF"/>
                </a:solidFill>
                <a:latin typeface="Verdana"/>
                <a:cs typeface="Verdana"/>
              </a:rPr>
              <a:t>s</a:t>
            </a:r>
            <a:r>
              <a:rPr lang="en-US" sz="2450" spc="35" dirty="0">
                <a:solidFill>
                  <a:srgbClr val="FFFFFF"/>
                </a:solidFill>
                <a:latin typeface="Verdana"/>
                <a:cs typeface="Verdana"/>
              </a:rPr>
              <a:t>t</a:t>
            </a:r>
            <a:r>
              <a:rPr lang="en-US" sz="2450" spc="-10" dirty="0">
                <a:solidFill>
                  <a:srgbClr val="FFFFFF"/>
                </a:solidFill>
                <a:latin typeface="Verdana"/>
                <a:cs typeface="Verdana"/>
              </a:rPr>
              <a:t>i</a:t>
            </a:r>
            <a:r>
              <a:rPr lang="en-US" sz="2450" spc="60" dirty="0">
                <a:solidFill>
                  <a:srgbClr val="FFFFFF"/>
                </a:solidFill>
                <a:latin typeface="Verdana"/>
                <a:cs typeface="Verdana"/>
              </a:rPr>
              <a:t>o</a:t>
            </a:r>
            <a:r>
              <a:rPr lang="en-US" sz="2450" spc="125" dirty="0">
                <a:solidFill>
                  <a:srgbClr val="FFFFFF"/>
                </a:solidFill>
                <a:latin typeface="Verdana"/>
                <a:cs typeface="Verdana"/>
              </a:rPr>
              <a:t>n</a:t>
            </a:r>
            <a:r>
              <a:rPr lang="en-US" sz="2450" spc="-70" dirty="0">
                <a:solidFill>
                  <a:srgbClr val="FFFFFF"/>
                </a:solidFill>
                <a:latin typeface="Verdana"/>
                <a:cs typeface="Verdana"/>
              </a:rPr>
              <a:t>s</a:t>
            </a:r>
            <a:r>
              <a:rPr lang="en-US" sz="2450" spc="-215" dirty="0">
                <a:solidFill>
                  <a:srgbClr val="FFFFFF"/>
                </a:solidFill>
                <a:latin typeface="Verdana"/>
                <a:cs typeface="Verdana"/>
              </a:rPr>
              <a:t> </a:t>
            </a:r>
            <a:r>
              <a:rPr lang="en-US" sz="2450" spc="-150" dirty="0">
                <a:solidFill>
                  <a:srgbClr val="FFFFFF"/>
                </a:solidFill>
                <a:latin typeface="Verdana"/>
                <a:cs typeface="Verdana"/>
              </a:rPr>
              <a:t>y</a:t>
            </a:r>
            <a:r>
              <a:rPr lang="en-US" sz="2450" spc="60" dirty="0">
                <a:solidFill>
                  <a:srgbClr val="FFFFFF"/>
                </a:solidFill>
                <a:latin typeface="Verdana"/>
                <a:cs typeface="Verdana"/>
              </a:rPr>
              <a:t>o</a:t>
            </a:r>
            <a:r>
              <a:rPr lang="en-US" sz="2450" spc="114" dirty="0">
                <a:solidFill>
                  <a:srgbClr val="FFFFFF"/>
                </a:solidFill>
                <a:latin typeface="Verdana"/>
                <a:cs typeface="Verdana"/>
              </a:rPr>
              <a:t>u</a:t>
            </a:r>
            <a:r>
              <a:rPr lang="en-US" sz="2450" spc="-215" dirty="0">
                <a:solidFill>
                  <a:srgbClr val="FFFFFF"/>
                </a:solidFill>
                <a:latin typeface="Verdana"/>
                <a:cs typeface="Verdana"/>
              </a:rPr>
              <a:t> </a:t>
            </a:r>
            <a:r>
              <a:rPr lang="en-US" sz="2450" spc="240" dirty="0">
                <a:solidFill>
                  <a:srgbClr val="FFFFFF"/>
                </a:solidFill>
                <a:latin typeface="Verdana"/>
                <a:cs typeface="Verdana"/>
              </a:rPr>
              <a:t>m</a:t>
            </a:r>
            <a:r>
              <a:rPr lang="en-US" sz="2450" spc="-40" dirty="0">
                <a:solidFill>
                  <a:srgbClr val="FFFFFF"/>
                </a:solidFill>
                <a:latin typeface="Verdana"/>
                <a:cs typeface="Verdana"/>
              </a:rPr>
              <a:t>a</a:t>
            </a:r>
            <a:r>
              <a:rPr lang="en-US" sz="2450" spc="-110" dirty="0">
                <a:solidFill>
                  <a:srgbClr val="FFFFFF"/>
                </a:solidFill>
                <a:latin typeface="Verdana"/>
                <a:cs typeface="Verdana"/>
              </a:rPr>
              <a:t>y</a:t>
            </a:r>
            <a:r>
              <a:rPr lang="en-US" sz="2450" spc="-215" dirty="0">
                <a:solidFill>
                  <a:srgbClr val="FFFFFF"/>
                </a:solidFill>
                <a:latin typeface="Verdana"/>
                <a:cs typeface="Verdana"/>
              </a:rPr>
              <a:t> </a:t>
            </a:r>
            <a:r>
              <a:rPr lang="en-US" sz="2450" spc="125" dirty="0">
                <a:solidFill>
                  <a:srgbClr val="FFFFFF"/>
                </a:solidFill>
                <a:latin typeface="Verdana"/>
                <a:cs typeface="Verdana"/>
              </a:rPr>
              <a:t>h</a:t>
            </a:r>
            <a:r>
              <a:rPr lang="en-US" sz="2450" spc="-40" dirty="0">
                <a:solidFill>
                  <a:srgbClr val="FFFFFF"/>
                </a:solidFill>
                <a:latin typeface="Verdana"/>
                <a:cs typeface="Verdana"/>
              </a:rPr>
              <a:t>a</a:t>
            </a:r>
            <a:r>
              <a:rPr lang="en-US" sz="2450" spc="-150" dirty="0">
                <a:solidFill>
                  <a:srgbClr val="FFFFFF"/>
                </a:solidFill>
                <a:latin typeface="Verdana"/>
                <a:cs typeface="Verdana"/>
              </a:rPr>
              <a:t>v</a:t>
            </a:r>
            <a:r>
              <a:rPr lang="en-US" sz="2450" spc="35" dirty="0">
                <a:solidFill>
                  <a:srgbClr val="FFFFFF"/>
                </a:solidFill>
                <a:latin typeface="Verdana"/>
                <a:cs typeface="Verdana"/>
              </a:rPr>
              <a:t>e</a:t>
            </a:r>
            <a:r>
              <a:rPr lang="en-US" sz="2450" spc="-215" dirty="0">
                <a:solidFill>
                  <a:srgbClr val="FFFFFF"/>
                </a:solidFill>
                <a:latin typeface="Verdana"/>
                <a:cs typeface="Verdana"/>
              </a:rPr>
              <a:t> </a:t>
            </a:r>
            <a:r>
              <a:rPr lang="en-US" sz="2450" spc="-90" dirty="0">
                <a:solidFill>
                  <a:srgbClr val="FFFFFF"/>
                </a:solidFill>
                <a:latin typeface="Verdana"/>
                <a:cs typeface="Verdana"/>
              </a:rPr>
              <a:t>r</a:t>
            </a:r>
            <a:r>
              <a:rPr lang="en-US" sz="2450" spc="35" dirty="0">
                <a:solidFill>
                  <a:srgbClr val="FFFFFF"/>
                </a:solidFill>
                <a:latin typeface="Verdana"/>
                <a:cs typeface="Verdana"/>
              </a:rPr>
              <a:t>ega</a:t>
            </a:r>
            <a:r>
              <a:rPr lang="en-US" sz="2450" spc="-10" dirty="0">
                <a:solidFill>
                  <a:srgbClr val="FFFFFF"/>
                </a:solidFill>
                <a:latin typeface="Verdana"/>
                <a:cs typeface="Verdana"/>
              </a:rPr>
              <a:t>r</a:t>
            </a:r>
            <a:r>
              <a:rPr lang="en-US" sz="2450" spc="150" dirty="0">
                <a:solidFill>
                  <a:srgbClr val="FFFFFF"/>
                </a:solidFill>
                <a:latin typeface="Verdana"/>
                <a:cs typeface="Verdana"/>
              </a:rPr>
              <a:t>d</a:t>
            </a:r>
            <a:r>
              <a:rPr lang="en-US" sz="2450" spc="-10" dirty="0">
                <a:solidFill>
                  <a:srgbClr val="FFFFFF"/>
                </a:solidFill>
                <a:latin typeface="Verdana"/>
                <a:cs typeface="Verdana"/>
              </a:rPr>
              <a:t>i</a:t>
            </a:r>
            <a:r>
              <a:rPr lang="en-US" sz="2450" spc="125" dirty="0">
                <a:solidFill>
                  <a:srgbClr val="FFFFFF"/>
                </a:solidFill>
                <a:latin typeface="Verdana"/>
                <a:cs typeface="Verdana"/>
              </a:rPr>
              <a:t>n</a:t>
            </a:r>
            <a:r>
              <a:rPr lang="en-US" sz="2450" spc="120" dirty="0">
                <a:solidFill>
                  <a:srgbClr val="FFFFFF"/>
                </a:solidFill>
                <a:latin typeface="Verdana"/>
                <a:cs typeface="Verdana"/>
              </a:rPr>
              <a:t>g  </a:t>
            </a:r>
            <a:r>
              <a:rPr lang="en-US" sz="2450" spc="125" dirty="0">
                <a:solidFill>
                  <a:srgbClr val="FFFFFF"/>
                </a:solidFill>
                <a:latin typeface="Verdana"/>
                <a:cs typeface="Verdana"/>
              </a:rPr>
              <a:t>h</a:t>
            </a:r>
            <a:r>
              <a:rPr lang="en-US" sz="2450" spc="-15" dirty="0">
                <a:solidFill>
                  <a:srgbClr val="FFFFFF"/>
                </a:solidFill>
                <a:latin typeface="Verdana"/>
                <a:cs typeface="Verdana"/>
              </a:rPr>
              <a:t>a</a:t>
            </a:r>
            <a:r>
              <a:rPr lang="en-US" sz="2450" spc="125" dirty="0">
                <a:solidFill>
                  <a:srgbClr val="FFFFFF"/>
                </a:solidFill>
                <a:latin typeface="Verdana"/>
                <a:cs typeface="Verdana"/>
              </a:rPr>
              <a:t>n</a:t>
            </a:r>
            <a:r>
              <a:rPr lang="en-US" sz="2450" spc="150" dirty="0">
                <a:solidFill>
                  <a:srgbClr val="FFFFFF"/>
                </a:solidFill>
                <a:latin typeface="Verdana"/>
                <a:cs typeface="Verdana"/>
              </a:rPr>
              <a:t>d</a:t>
            </a:r>
            <a:r>
              <a:rPr lang="en-US" sz="2450" spc="-215" dirty="0">
                <a:solidFill>
                  <a:srgbClr val="FFFFFF"/>
                </a:solidFill>
                <a:latin typeface="Verdana"/>
                <a:cs typeface="Verdana"/>
              </a:rPr>
              <a:t> </a:t>
            </a:r>
            <a:r>
              <a:rPr lang="en-US" sz="2450" spc="100" dirty="0">
                <a:solidFill>
                  <a:srgbClr val="FFFFFF"/>
                </a:solidFill>
                <a:latin typeface="Verdana"/>
                <a:cs typeface="Verdana"/>
              </a:rPr>
              <a:t>ge</a:t>
            </a:r>
            <a:r>
              <a:rPr lang="en-US" sz="2450" spc="-70" dirty="0">
                <a:solidFill>
                  <a:srgbClr val="FFFFFF"/>
                </a:solidFill>
                <a:latin typeface="Verdana"/>
                <a:cs typeface="Verdana"/>
              </a:rPr>
              <a:t>s</a:t>
            </a:r>
            <a:r>
              <a:rPr lang="en-US" sz="2450" spc="35" dirty="0">
                <a:solidFill>
                  <a:srgbClr val="FFFFFF"/>
                </a:solidFill>
                <a:latin typeface="Verdana"/>
                <a:cs typeface="Verdana"/>
              </a:rPr>
              <a:t>tu</a:t>
            </a:r>
            <a:r>
              <a:rPr lang="en-US" sz="2450" spc="-10" dirty="0">
                <a:solidFill>
                  <a:srgbClr val="FFFFFF"/>
                </a:solidFill>
                <a:latin typeface="Verdana"/>
                <a:cs typeface="Verdana"/>
              </a:rPr>
              <a:t>r</a:t>
            </a:r>
            <a:r>
              <a:rPr lang="en-US" sz="2450" spc="35" dirty="0">
                <a:solidFill>
                  <a:srgbClr val="FFFFFF"/>
                </a:solidFill>
                <a:latin typeface="Verdana"/>
                <a:cs typeface="Verdana"/>
              </a:rPr>
              <a:t>e</a:t>
            </a:r>
            <a:r>
              <a:rPr lang="en-US" sz="2450" spc="-215" dirty="0">
                <a:solidFill>
                  <a:srgbClr val="FFFFFF"/>
                </a:solidFill>
                <a:latin typeface="Verdana"/>
                <a:cs typeface="Verdana"/>
              </a:rPr>
              <a:t> </a:t>
            </a:r>
            <a:r>
              <a:rPr lang="en-US" sz="2450" spc="-90" dirty="0">
                <a:solidFill>
                  <a:srgbClr val="FFFFFF"/>
                </a:solidFill>
                <a:latin typeface="Verdana"/>
                <a:cs typeface="Verdana"/>
              </a:rPr>
              <a:t>r</a:t>
            </a:r>
            <a:r>
              <a:rPr lang="en-US" sz="2450" spc="35" dirty="0">
                <a:solidFill>
                  <a:srgbClr val="FFFFFF"/>
                </a:solidFill>
                <a:latin typeface="Verdana"/>
                <a:cs typeface="Verdana"/>
              </a:rPr>
              <a:t>e</a:t>
            </a:r>
            <a:r>
              <a:rPr lang="en-US" sz="2450" spc="90" dirty="0">
                <a:solidFill>
                  <a:srgbClr val="FFFFFF"/>
                </a:solidFill>
                <a:latin typeface="Verdana"/>
                <a:cs typeface="Verdana"/>
              </a:rPr>
              <a:t>c</a:t>
            </a:r>
            <a:r>
              <a:rPr lang="en-US" sz="2450" spc="60" dirty="0">
                <a:solidFill>
                  <a:srgbClr val="FFFFFF"/>
                </a:solidFill>
                <a:latin typeface="Verdana"/>
                <a:cs typeface="Verdana"/>
              </a:rPr>
              <a:t>o</a:t>
            </a:r>
            <a:r>
              <a:rPr lang="en-US" sz="2450" spc="145" dirty="0">
                <a:solidFill>
                  <a:srgbClr val="FFFFFF"/>
                </a:solidFill>
                <a:latin typeface="Verdana"/>
                <a:cs typeface="Verdana"/>
              </a:rPr>
              <a:t>gn</a:t>
            </a:r>
            <a:r>
              <a:rPr lang="en-US" sz="2450" spc="-10" dirty="0">
                <a:solidFill>
                  <a:srgbClr val="FFFFFF"/>
                </a:solidFill>
                <a:latin typeface="Verdana"/>
                <a:cs typeface="Verdana"/>
              </a:rPr>
              <a:t>i</a:t>
            </a:r>
            <a:r>
              <a:rPr lang="en-US" sz="2450" spc="35" dirty="0">
                <a:solidFill>
                  <a:srgbClr val="FFFFFF"/>
                </a:solidFill>
                <a:latin typeface="Verdana"/>
                <a:cs typeface="Verdana"/>
              </a:rPr>
              <a:t>t</a:t>
            </a:r>
            <a:r>
              <a:rPr lang="en-US" sz="2450" spc="-10" dirty="0">
                <a:solidFill>
                  <a:srgbClr val="FFFFFF"/>
                </a:solidFill>
                <a:latin typeface="Verdana"/>
                <a:cs typeface="Verdana"/>
              </a:rPr>
              <a:t>i</a:t>
            </a:r>
            <a:r>
              <a:rPr lang="en-US" sz="2450" spc="60" dirty="0">
                <a:solidFill>
                  <a:srgbClr val="FFFFFF"/>
                </a:solidFill>
                <a:latin typeface="Verdana"/>
                <a:cs typeface="Verdana"/>
              </a:rPr>
              <a:t>o</a:t>
            </a:r>
            <a:r>
              <a:rPr lang="en-US" sz="2450" spc="125" dirty="0">
                <a:solidFill>
                  <a:srgbClr val="FFFFFF"/>
                </a:solidFill>
                <a:latin typeface="Verdana"/>
                <a:cs typeface="Verdana"/>
              </a:rPr>
              <a:t>n</a:t>
            </a:r>
            <a:r>
              <a:rPr lang="en-US" sz="2450" spc="-215" dirty="0">
                <a:solidFill>
                  <a:srgbClr val="FFFFFF"/>
                </a:solidFill>
                <a:latin typeface="Verdana"/>
                <a:cs typeface="Verdana"/>
              </a:rPr>
              <a:t> </a:t>
            </a:r>
            <a:r>
              <a:rPr lang="en-US" sz="2450" spc="-10" dirty="0">
                <a:solidFill>
                  <a:srgbClr val="FFFFFF"/>
                </a:solidFill>
                <a:latin typeface="Verdana"/>
                <a:cs typeface="Verdana"/>
              </a:rPr>
              <a:t>i</a:t>
            </a:r>
            <a:r>
              <a:rPr lang="en-US" sz="2450" spc="85" dirty="0">
                <a:solidFill>
                  <a:srgbClr val="FFFFFF"/>
                </a:solidFill>
                <a:latin typeface="Verdana"/>
                <a:cs typeface="Verdana"/>
              </a:rPr>
              <a:t>n  </a:t>
            </a:r>
            <a:r>
              <a:rPr lang="en-US" sz="2450" spc="150" dirty="0">
                <a:solidFill>
                  <a:srgbClr val="FFFFFF"/>
                </a:solidFill>
                <a:latin typeface="Verdana"/>
                <a:cs typeface="Verdana"/>
              </a:rPr>
              <a:t>p</a:t>
            </a:r>
            <a:r>
              <a:rPr lang="en-US" sz="2450" spc="-90" dirty="0">
                <a:solidFill>
                  <a:srgbClr val="FFFFFF"/>
                </a:solidFill>
                <a:latin typeface="Verdana"/>
                <a:cs typeface="Verdana"/>
              </a:rPr>
              <a:t>r</a:t>
            </a:r>
            <a:r>
              <a:rPr lang="en-US" sz="2450" spc="35" dirty="0">
                <a:solidFill>
                  <a:srgbClr val="FFFFFF"/>
                </a:solidFill>
                <a:latin typeface="Verdana"/>
                <a:cs typeface="Verdana"/>
              </a:rPr>
              <a:t>e</a:t>
            </a:r>
            <a:r>
              <a:rPr lang="en-US" sz="2450" spc="-70" dirty="0">
                <a:solidFill>
                  <a:srgbClr val="FFFFFF"/>
                </a:solidFill>
                <a:latin typeface="Verdana"/>
                <a:cs typeface="Verdana"/>
              </a:rPr>
              <a:t>s</a:t>
            </a:r>
            <a:r>
              <a:rPr lang="en-US" sz="2450" spc="35" dirty="0">
                <a:solidFill>
                  <a:srgbClr val="FFFFFF"/>
                </a:solidFill>
                <a:latin typeface="Verdana"/>
                <a:cs typeface="Verdana"/>
              </a:rPr>
              <a:t>e</a:t>
            </a:r>
            <a:r>
              <a:rPr lang="en-US" sz="2450" spc="125" dirty="0">
                <a:solidFill>
                  <a:srgbClr val="FFFFFF"/>
                </a:solidFill>
                <a:latin typeface="Verdana"/>
                <a:cs typeface="Verdana"/>
              </a:rPr>
              <a:t>n</a:t>
            </a:r>
            <a:r>
              <a:rPr lang="en-US" sz="2450" spc="35" dirty="0">
                <a:solidFill>
                  <a:srgbClr val="FFFFFF"/>
                </a:solidFill>
                <a:latin typeface="Verdana"/>
                <a:cs typeface="Verdana"/>
              </a:rPr>
              <a:t>t</a:t>
            </a:r>
            <a:r>
              <a:rPr lang="en-US" sz="2450" spc="-15" dirty="0">
                <a:solidFill>
                  <a:srgbClr val="FFFFFF"/>
                </a:solidFill>
                <a:latin typeface="Verdana"/>
                <a:cs typeface="Verdana"/>
              </a:rPr>
              <a:t>a</a:t>
            </a:r>
            <a:r>
              <a:rPr lang="en-US" sz="2450" spc="35" dirty="0">
                <a:solidFill>
                  <a:srgbClr val="FFFFFF"/>
                </a:solidFill>
                <a:latin typeface="Verdana"/>
                <a:cs typeface="Verdana"/>
              </a:rPr>
              <a:t>t</a:t>
            </a:r>
            <a:r>
              <a:rPr lang="en-US" sz="2450" spc="-10" dirty="0">
                <a:solidFill>
                  <a:srgbClr val="FFFFFF"/>
                </a:solidFill>
                <a:latin typeface="Verdana"/>
                <a:cs typeface="Verdana"/>
              </a:rPr>
              <a:t>i</a:t>
            </a:r>
            <a:r>
              <a:rPr lang="en-US" sz="2450" spc="60" dirty="0">
                <a:solidFill>
                  <a:srgbClr val="FFFFFF"/>
                </a:solidFill>
                <a:latin typeface="Verdana"/>
                <a:cs typeface="Verdana"/>
              </a:rPr>
              <a:t>o</a:t>
            </a:r>
            <a:r>
              <a:rPr lang="en-US" sz="2450" spc="125" dirty="0">
                <a:solidFill>
                  <a:srgbClr val="FFFFFF"/>
                </a:solidFill>
                <a:latin typeface="Verdana"/>
                <a:cs typeface="Verdana"/>
              </a:rPr>
              <a:t>n</a:t>
            </a:r>
            <a:r>
              <a:rPr lang="en-US" sz="2450" spc="-70" dirty="0">
                <a:solidFill>
                  <a:srgbClr val="FFFFFF"/>
                </a:solidFill>
                <a:latin typeface="Verdana"/>
                <a:cs typeface="Verdana"/>
              </a:rPr>
              <a:t>s</a:t>
            </a:r>
            <a:r>
              <a:rPr lang="en-US" sz="2450" spc="-215" dirty="0">
                <a:solidFill>
                  <a:srgbClr val="FFFFFF"/>
                </a:solidFill>
                <a:latin typeface="Verdana"/>
                <a:cs typeface="Verdana"/>
              </a:rPr>
              <a:t> </a:t>
            </a:r>
            <a:r>
              <a:rPr lang="en-US" sz="2450" spc="20" dirty="0">
                <a:solidFill>
                  <a:srgbClr val="FFFFFF"/>
                </a:solidFill>
                <a:latin typeface="Verdana"/>
                <a:cs typeface="Verdana"/>
              </a:rPr>
              <a:t>us</a:t>
            </a:r>
            <a:r>
              <a:rPr lang="en-US" sz="2450" spc="-10" dirty="0">
                <a:solidFill>
                  <a:srgbClr val="FFFFFF"/>
                </a:solidFill>
                <a:latin typeface="Verdana"/>
                <a:cs typeface="Verdana"/>
              </a:rPr>
              <a:t>i</a:t>
            </a:r>
            <a:r>
              <a:rPr lang="en-US" sz="2450" spc="125" dirty="0">
                <a:solidFill>
                  <a:srgbClr val="FFFFFF"/>
                </a:solidFill>
                <a:latin typeface="Verdana"/>
                <a:cs typeface="Verdana"/>
              </a:rPr>
              <a:t>n</a:t>
            </a:r>
            <a:r>
              <a:rPr lang="en-US" sz="2450" spc="170" dirty="0">
                <a:solidFill>
                  <a:srgbClr val="FFFFFF"/>
                </a:solidFill>
                <a:latin typeface="Verdana"/>
                <a:cs typeface="Verdana"/>
              </a:rPr>
              <a:t>g</a:t>
            </a:r>
            <a:r>
              <a:rPr lang="en-US" sz="2450" spc="-215" dirty="0">
                <a:solidFill>
                  <a:srgbClr val="FFFFFF"/>
                </a:solidFill>
                <a:latin typeface="Verdana"/>
                <a:cs typeface="Verdana"/>
              </a:rPr>
              <a:t> </a:t>
            </a:r>
            <a:r>
              <a:rPr lang="en-US" sz="2450" spc="145" dirty="0">
                <a:solidFill>
                  <a:srgbClr val="FFFFFF"/>
                </a:solidFill>
                <a:latin typeface="Verdana"/>
                <a:cs typeface="Verdana"/>
              </a:rPr>
              <a:t>O</a:t>
            </a:r>
            <a:r>
              <a:rPr lang="en-US" sz="2450" spc="150" dirty="0">
                <a:solidFill>
                  <a:srgbClr val="FFFFFF"/>
                </a:solidFill>
                <a:latin typeface="Verdana"/>
                <a:cs typeface="Verdana"/>
              </a:rPr>
              <a:t>p</a:t>
            </a:r>
            <a:r>
              <a:rPr lang="en-US" sz="2450" spc="35" dirty="0">
                <a:solidFill>
                  <a:srgbClr val="FFFFFF"/>
                </a:solidFill>
                <a:latin typeface="Verdana"/>
                <a:cs typeface="Verdana"/>
              </a:rPr>
              <a:t>e</a:t>
            </a:r>
            <a:r>
              <a:rPr lang="en-US" sz="2450" spc="125" dirty="0">
                <a:solidFill>
                  <a:srgbClr val="FFFFFF"/>
                </a:solidFill>
                <a:latin typeface="Verdana"/>
                <a:cs typeface="Verdana"/>
              </a:rPr>
              <a:t>n</a:t>
            </a:r>
            <a:r>
              <a:rPr lang="en-US" sz="2450" spc="45" dirty="0">
                <a:solidFill>
                  <a:srgbClr val="FFFFFF"/>
                </a:solidFill>
                <a:latin typeface="Verdana"/>
                <a:cs typeface="Verdana"/>
              </a:rPr>
              <a:t>C</a:t>
            </a:r>
            <a:r>
              <a:rPr lang="en-US" sz="2450" spc="-40" dirty="0">
                <a:solidFill>
                  <a:srgbClr val="FFFFFF"/>
                </a:solidFill>
                <a:latin typeface="Verdana"/>
                <a:cs typeface="Verdana"/>
              </a:rPr>
              <a:t>V</a:t>
            </a:r>
            <a:r>
              <a:rPr lang="en-US" sz="2450" spc="-370" dirty="0">
                <a:solidFill>
                  <a:srgbClr val="FFFFFF"/>
                </a:solidFill>
                <a:latin typeface="Verdana"/>
                <a:cs typeface="Verdana"/>
              </a:rPr>
              <a:t>.</a:t>
            </a:r>
            <a:endParaRPr lang="en-US" sz="2450" dirty="0">
              <a:latin typeface="Verdana"/>
              <a:cs typeface="Verdana"/>
            </a:endParaRPr>
          </a:p>
        </p:txBody>
      </p:sp>
      <p:pic>
        <p:nvPicPr>
          <p:cNvPr id="5" name="object 5"/>
          <p:cNvPicPr/>
          <p:nvPr/>
        </p:nvPicPr>
        <p:blipFill>
          <a:blip r:embed="rId2" cstate="print"/>
          <a:stretch>
            <a:fillRect/>
          </a:stretch>
        </p:blipFill>
        <p:spPr>
          <a:xfrm>
            <a:off x="0" y="0"/>
            <a:ext cx="9143999" cy="10286999"/>
          </a:xfrm>
          <a:prstGeom prst="rect">
            <a:avLst/>
          </a:prstGeom>
        </p:spPr>
      </p:pic>
      <p:sp>
        <p:nvSpPr>
          <p:cNvPr id="6" name="Date Placeholder 5">
            <a:extLst>
              <a:ext uri="{FF2B5EF4-FFF2-40B4-BE49-F238E27FC236}">
                <a16:creationId xmlns:a16="http://schemas.microsoft.com/office/drawing/2014/main" id="{A5C3B0C9-67DD-7E03-0A34-0915EFDF65DC}"/>
              </a:ext>
            </a:extLst>
          </p:cNvPr>
          <p:cNvSpPr>
            <a:spLocks noGrp="1"/>
          </p:cNvSpPr>
          <p:nvPr>
            <p:ph type="dt" sz="half" idx="6"/>
          </p:nvPr>
        </p:nvSpPr>
        <p:spPr/>
        <p:txBody>
          <a:bodyPr/>
          <a:lstStyle/>
          <a:p>
            <a:r>
              <a:rPr lang="en-US" dirty="0"/>
              <a:t>VII Semester, Department of ISE, RNSIT</a:t>
            </a:r>
          </a:p>
        </p:txBody>
      </p:sp>
      <p:sp>
        <p:nvSpPr>
          <p:cNvPr id="7" name="Footer Placeholder 6">
            <a:extLst>
              <a:ext uri="{FF2B5EF4-FFF2-40B4-BE49-F238E27FC236}">
                <a16:creationId xmlns:a16="http://schemas.microsoft.com/office/drawing/2014/main" id="{5044B786-130E-3E4E-D65D-84E59588A7FA}"/>
              </a:ext>
            </a:extLst>
          </p:cNvPr>
          <p:cNvSpPr>
            <a:spLocks noGrp="1"/>
          </p:cNvSpPr>
          <p:nvPr>
            <p:ph type="ftr" sz="quarter" idx="5"/>
          </p:nvPr>
        </p:nvSpPr>
        <p:spPr/>
        <p:txBody>
          <a:bodyPr/>
          <a:lstStyle/>
          <a:p>
            <a:r>
              <a:rPr lang="en-IN" dirty="0"/>
              <a:t>2023 - 2024</a:t>
            </a:r>
          </a:p>
        </p:txBody>
      </p:sp>
      <p:pic>
        <p:nvPicPr>
          <p:cNvPr id="8" name="Picture 7">
            <a:extLst>
              <a:ext uri="{FF2B5EF4-FFF2-40B4-BE49-F238E27FC236}">
                <a16:creationId xmlns:a16="http://schemas.microsoft.com/office/drawing/2014/main" id="{CD10F507-B821-5D23-20A6-F1E850CE01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1494"/>
            <a:ext cx="1177200" cy="1177200"/>
          </a:xfrm>
          <a:prstGeom prst="rect">
            <a:avLst/>
          </a:prstGeom>
        </p:spPr>
      </p:pic>
      <p:pic>
        <p:nvPicPr>
          <p:cNvPr id="9" name="Picture 8">
            <a:extLst>
              <a:ext uri="{FF2B5EF4-FFF2-40B4-BE49-F238E27FC236}">
                <a16:creationId xmlns:a16="http://schemas.microsoft.com/office/drawing/2014/main" id="{4D673890-88EE-4AC0-238B-058AE454B0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23300" y="39238"/>
            <a:ext cx="1177400" cy="1177400"/>
          </a:xfrm>
          <a:prstGeom prst="rect">
            <a:avLst/>
          </a:prstGeom>
        </p:spPr>
      </p:pic>
      <p:sp>
        <p:nvSpPr>
          <p:cNvPr id="10" name="Slide Number Placeholder 9">
            <a:extLst>
              <a:ext uri="{FF2B5EF4-FFF2-40B4-BE49-F238E27FC236}">
                <a16:creationId xmlns:a16="http://schemas.microsoft.com/office/drawing/2014/main" id="{70C833A1-8473-0681-4042-E79FE955E2AE}"/>
              </a:ext>
            </a:extLst>
          </p:cNvPr>
          <p:cNvSpPr>
            <a:spLocks noGrp="1"/>
          </p:cNvSpPr>
          <p:nvPr>
            <p:ph type="sldNum" sz="quarter" idx="7"/>
          </p:nvPr>
        </p:nvSpPr>
        <p:spPr/>
        <p:txBody>
          <a:bodyPr/>
          <a:lstStyle/>
          <a:p>
            <a:fld id="{B6F15528-21DE-4FAA-801E-634DDDAF4B2B}" type="slidenum">
              <a:rPr lang="en-IN" smtClean="0"/>
              <a:t>9</a:t>
            </a:fld>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TotalTime>
  <Words>811</Words>
  <Application>Microsoft Office PowerPoint</Application>
  <PresentationFormat>Custom</PresentationFormat>
  <Paragraphs>93</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Cambria</vt:lpstr>
      <vt:lpstr>Georgia</vt:lpstr>
      <vt:lpstr>Times New Roman</vt:lpstr>
      <vt:lpstr>Trebuchet MS</vt:lpstr>
      <vt:lpstr>Verdana</vt:lpstr>
      <vt:lpstr>Wingdings</vt:lpstr>
      <vt:lpstr>Office Theme</vt:lpstr>
      <vt:lpstr>GESTURE CRAFT SLIDER</vt:lpstr>
      <vt:lpstr>AGENDA</vt:lpstr>
      <vt:lpstr>PowerPoint Presentation</vt:lpstr>
      <vt:lpstr>Understanding OpenCV</vt:lpstr>
      <vt:lpstr>Abstract</vt:lpstr>
      <vt:lpstr>Problem statement</vt:lpstr>
      <vt:lpstr>Algorithmic Approaches</vt:lpstr>
      <vt:lpstr>Objective</vt:lpstr>
      <vt:lpstr>Q&amp;A</vt:lpstr>
      <vt:lpstr>PowerPoint Presentation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Maithreya TM</dc:creator>
  <cp:lastModifiedBy>Maithreya TM</cp:lastModifiedBy>
  <cp:revision>10</cp:revision>
  <dcterms:created xsi:type="dcterms:W3CDTF">2023-11-01T03:29:53Z</dcterms:created>
  <dcterms:modified xsi:type="dcterms:W3CDTF">2023-12-01T16:54:43Z</dcterms:modified>
</cp:coreProperties>
</file>