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586"/>
  </p:normalViewPr>
  <p:slideViewPr>
    <p:cSldViewPr snapToGrid="0" snapToObjects="1" showGuides="1">
      <p:cViewPr varScale="1">
        <p:scale>
          <a:sx n="92" d="100"/>
          <a:sy n="92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93F-16A4-BE43-9C1D-036E31C1F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Good Post for r/</a:t>
            </a:r>
            <a:r>
              <a:rPr lang="en-US" dirty="0" err="1"/>
              <a:t>datascience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5CAA-4B7B-B643-BD3C-5D340AE1E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93E5-27DA-3349-92E0-E771CD8E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44DA-6B2F-9346-9849-55F5AA3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Tried an assortment of techniques</a:t>
            </a:r>
          </a:p>
          <a:p>
            <a:r>
              <a:rPr lang="en-US" sz="3000" dirty="0"/>
              <a:t>Data was collected using Python Reddit API Wrapper.</a:t>
            </a:r>
          </a:p>
          <a:p>
            <a:r>
              <a:rPr lang="en-US" sz="3000" dirty="0"/>
              <a:t>Collected almost 1000 posts sorted by top and another 1000 sorted by new</a:t>
            </a:r>
          </a:p>
        </p:txBody>
      </p:sp>
    </p:spTree>
    <p:extLst>
      <p:ext uri="{BB962C8B-B14F-4D97-AF65-F5344CB8AC3E}">
        <p14:creationId xmlns:p14="http://schemas.microsoft.com/office/powerpoint/2010/main" val="9168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376C-E76A-0E41-8FD2-F875556E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3817-637B-AB43-845D-99A61E06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words have the greatest impact when creating a successful post on the data science subreddit?</a:t>
            </a:r>
          </a:p>
          <a:p>
            <a:r>
              <a:rPr lang="en-US" sz="3000" dirty="0"/>
              <a:t>Success is defined here as having comments and score above the 50</a:t>
            </a:r>
            <a:r>
              <a:rPr lang="en-US" sz="3000" baseline="30000" dirty="0"/>
              <a:t>th</a:t>
            </a:r>
            <a:r>
              <a:rPr lang="en-US" sz="3000" dirty="0"/>
              <a:t> percentile. This is equivalent to receiving 15 or more comments and having a score of 55 or higher.</a:t>
            </a:r>
          </a:p>
        </p:txBody>
      </p:sp>
    </p:spTree>
    <p:extLst>
      <p:ext uri="{BB962C8B-B14F-4D97-AF65-F5344CB8AC3E}">
        <p14:creationId xmlns:p14="http://schemas.microsoft.com/office/powerpoint/2010/main" val="140256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D23E-6804-1B49-99D6-AD720538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1625-B45D-6E4D-97AD-3A0E7782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Count vectorization with random forest and logistic regression</a:t>
            </a:r>
          </a:p>
          <a:p>
            <a:r>
              <a:rPr lang="en-US" sz="3000" dirty="0"/>
              <a:t>Term frequency – inverse document frequency with random forest and logistic regression</a:t>
            </a:r>
          </a:p>
          <a:p>
            <a:r>
              <a:rPr lang="en-US" sz="3000" dirty="0"/>
              <a:t>Ultimately decided on count vectorization and logistic regression</a:t>
            </a:r>
          </a:p>
          <a:p>
            <a:pPr lvl="1"/>
            <a:r>
              <a:rPr lang="en-US" sz="3000" dirty="0"/>
              <a:t>Received an accuracy score of 0.58 which is 8% above the baseline.</a:t>
            </a:r>
          </a:p>
        </p:txBody>
      </p:sp>
    </p:spTree>
    <p:extLst>
      <p:ext uri="{BB962C8B-B14F-4D97-AF65-F5344CB8AC3E}">
        <p14:creationId xmlns:p14="http://schemas.microsoft.com/office/powerpoint/2010/main" val="38746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AF65-F99B-954B-A442-E75518B1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A8FB-1993-D548-8C36-20F063168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814" y="2286000"/>
            <a:ext cx="6852371" cy="3978000"/>
          </a:xfrm>
        </p:spPr>
      </p:pic>
    </p:spTree>
    <p:extLst>
      <p:ext uri="{BB962C8B-B14F-4D97-AF65-F5344CB8AC3E}">
        <p14:creationId xmlns:p14="http://schemas.microsoft.com/office/powerpoint/2010/main" val="398851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8674-6E62-114A-BB82-D8EE535B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7E7E2-D8AB-F742-A888-0372C12E8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3951" y="2586831"/>
            <a:ext cx="5173649" cy="309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3399-9F70-1B4E-AFC3-7107CF4B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55" y="2586831"/>
            <a:ext cx="48514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7DA2-58F3-C040-ADB0-9DF10713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0659-6436-B14D-8694-4A24B154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This subreddit appears to be not as friendly to beginners</a:t>
            </a:r>
          </a:p>
          <a:p>
            <a:pPr lvl="1"/>
            <a:r>
              <a:rPr lang="en-US" sz="3000" dirty="0"/>
              <a:t>The words “started” and “resources” appear to negatively impact a post’s chances of success.</a:t>
            </a:r>
          </a:p>
          <a:p>
            <a:r>
              <a:rPr lang="en-US" sz="3000" dirty="0"/>
              <a:t>This subreddit prefers practical examples or career oriented questions.</a:t>
            </a:r>
          </a:p>
          <a:p>
            <a:pPr lvl="1"/>
            <a:r>
              <a:rPr lang="en-US" sz="3000" dirty="0"/>
              <a:t>This is evidenced by the words “jobs” and “work” having a high impact on success.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A30A-C015-5B42-BBDA-F7C13543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FD63-411A-E64A-81C9-7C9518C9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Collect a greater assortment of posts not sorted by top. </a:t>
            </a:r>
          </a:p>
          <a:p>
            <a:pPr lvl="1"/>
            <a:r>
              <a:rPr lang="en-US" sz="2800" dirty="0"/>
              <a:t>The data was heavily skewed as a result of 50 posts that had extremely high scores and comments.</a:t>
            </a:r>
          </a:p>
          <a:p>
            <a:pPr lvl="1"/>
            <a:r>
              <a:rPr lang="en-US" sz="2800" dirty="0"/>
              <a:t>These posts may have reached r/all and have uncharacteristically high scores and comments</a:t>
            </a:r>
          </a:p>
          <a:p>
            <a:r>
              <a:rPr lang="en-US" sz="2800" dirty="0"/>
              <a:t>Try Naïve Bayes as opposed to Logistic Regression</a:t>
            </a:r>
          </a:p>
          <a:p>
            <a:r>
              <a:rPr lang="en-US" sz="2800" dirty="0" err="1"/>
              <a:t>GridSearch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3669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246</TotalTime>
  <Words>253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Creating a Good Post for r/datascience</vt:lpstr>
      <vt:lpstr>Collecting Data</vt:lpstr>
      <vt:lpstr>The Problem  </vt:lpstr>
      <vt:lpstr>Modeling</vt:lpstr>
      <vt:lpstr>Random Forest Features</vt:lpstr>
      <vt:lpstr>Logistic Regression Features</vt:lpstr>
      <vt:lpstr>Conclusion</vt:lpstr>
      <vt:lpstr>Further Research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Good Post for r/datascience</dc:title>
  <dc:creator>Shane McGuckian</dc:creator>
  <cp:lastModifiedBy>Shane McGuckian</cp:lastModifiedBy>
  <cp:revision>7</cp:revision>
  <cp:lastPrinted>2018-09-10T16:21:11Z</cp:lastPrinted>
  <dcterms:created xsi:type="dcterms:W3CDTF">2018-09-10T15:18:12Z</dcterms:created>
  <dcterms:modified xsi:type="dcterms:W3CDTF">2018-09-10T19:24:39Z</dcterms:modified>
</cp:coreProperties>
</file>