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7" r:id="rId3"/>
    <p:sldId id="270" r:id="rId4"/>
    <p:sldId id="261" r:id="rId5"/>
    <p:sldId id="271" r:id="rId6"/>
    <p:sldId id="272" r:id="rId7"/>
    <p:sldId id="279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Angular.Js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/>
        <a:lstStyle/>
        <a:p>
          <a:r>
            <a:rPr lang="en-US" dirty="0"/>
            <a:t>Java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MySQL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3189" y="1958102"/>
          <a:ext cx="2393235" cy="2393235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Angular.Js</a:t>
          </a:r>
        </a:p>
      </dsp:txBody>
      <dsp:txXfrm>
        <a:off x="2504336" y="2518706"/>
        <a:ext cx="1430941" cy="1230172"/>
      </dsp:txXfrm>
    </dsp:sp>
    <dsp:sp modelId="{1CA3202A-9CD1-47F7-9D42-23E46A72BBFC}">
      <dsp:nvSpPr>
        <dsp:cNvPr id="0" name=""/>
        <dsp:cNvSpPr/>
      </dsp:nvSpPr>
      <dsp:spPr>
        <a:xfrm>
          <a:off x="630760" y="1392428"/>
          <a:ext cx="1740535" cy="174053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Java</a:t>
          </a:r>
        </a:p>
      </dsp:txBody>
      <dsp:txXfrm>
        <a:off x="1068945" y="1833261"/>
        <a:ext cx="864165" cy="858869"/>
      </dsp:txXfrm>
    </dsp:sp>
    <dsp:sp modelId="{11E70583-C9D9-4A1B-9215-04DC48DCBD8D}">
      <dsp:nvSpPr>
        <dsp:cNvPr id="0" name=""/>
        <dsp:cNvSpPr/>
      </dsp:nvSpPr>
      <dsp:spPr>
        <a:xfrm rot="20700000">
          <a:off x="1605638" y="191636"/>
          <a:ext cx="1705369" cy="1705369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MySQL</a:t>
          </a:r>
        </a:p>
      </dsp:txBody>
      <dsp:txXfrm rot="-20700000">
        <a:off x="1979675" y="565673"/>
        <a:ext cx="957294" cy="957294"/>
      </dsp:txXfrm>
    </dsp:sp>
    <dsp:sp modelId="{1E72715E-7366-4E78-A512-24F37F5D23DC}">
      <dsp:nvSpPr>
        <dsp:cNvPr id="0" name=""/>
        <dsp:cNvSpPr/>
      </dsp:nvSpPr>
      <dsp:spPr>
        <a:xfrm>
          <a:off x="1840889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322515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211168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BD0BCB-225A-48D2-8431-AA4090C621C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E5D7E2-56EB-4569-957E-93CA1BE5D92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434C0-96D0-4D87-82A4-37EC94662330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9572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070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6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BCB-225A-48D2-8431-AA4090C621C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D7E2-56EB-4569-957E-93CA1BE5D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3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0BCB-225A-48D2-8431-AA4090C621C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D7E2-56EB-4569-957E-93CA1BE5D92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51A40D-A894-47F5-A3EA-001042921236}"/>
              </a:ext>
            </a:extLst>
          </p:cNvPr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9000">
              <a:srgbClr val="BDC9A7"/>
            </a:gs>
            <a:gs pos="52000">
              <a:srgbClr val="D3DBC4"/>
            </a:gs>
            <a:gs pos="27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78865-CAA6-432F-A68B-AC79C1BC82AB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6" r:id="rId13"/>
    <p:sldLayoutId id="214748365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Mental Health Awareness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8A57945-E52C-4286-AACE-CC48914FAFE9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1" b="10681"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9BA70C7-E7BC-41F3-847A-1A8859BABF7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 b="3911"/>
          <a:stretch>
            <a:fillRect/>
          </a:stretch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/>
              <a:t>A Step Towards Supporting Mental Wellness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75" y="73978"/>
            <a:ext cx="9729597" cy="1011555"/>
          </a:xfrm>
        </p:spPr>
        <p:txBody>
          <a:bodyPr/>
          <a:lstStyle/>
          <a:p>
            <a:r>
              <a:rPr lang="en-IN" dirty="0"/>
              <a:t>Importance of Mental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019" y="1253331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Why is Attention to Mental Health Needed?</a:t>
            </a:r>
          </a:p>
          <a:p>
            <a:r>
              <a:rPr lang="en-GB" dirty="0"/>
              <a:t>Mental health is essential for overall well-being and quality of life.</a:t>
            </a:r>
          </a:p>
          <a:p>
            <a:r>
              <a:rPr lang="en-GB" dirty="0"/>
              <a:t>Rising cases of anxiety, depression, and stress in modern society.</a:t>
            </a:r>
          </a:p>
          <a:p>
            <a:r>
              <a:rPr lang="en-GB" dirty="0"/>
              <a:t>Lack of accessible resources for mental health support.</a:t>
            </a:r>
          </a:p>
          <a:p>
            <a:r>
              <a:rPr lang="en-GB" dirty="0"/>
              <a:t>Breaking stigma and promoting awareness.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3D614-2342-4EB0-8BD5-500C3497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06" y="3286125"/>
            <a:ext cx="4599749" cy="323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180975"/>
            <a:ext cx="9601962" cy="795972"/>
          </a:xfrm>
        </p:spPr>
        <p:txBody>
          <a:bodyPr/>
          <a:lstStyle/>
          <a:p>
            <a:r>
              <a:rPr lang="en-IN" dirty="0"/>
              <a:t>How Our Website Helps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DB4D4-433D-4FA4-9CC0-173B597D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71" y="1162050"/>
            <a:ext cx="9187053" cy="4657725"/>
          </a:xfrm>
        </p:spPr>
        <p:txBody>
          <a:bodyPr>
            <a:normAutofit/>
          </a:bodyPr>
          <a:lstStyle/>
          <a:p>
            <a:r>
              <a:rPr lang="en-GB" sz="2000" dirty="0"/>
              <a:t>Provides resources and tools for mental health support.</a:t>
            </a:r>
          </a:p>
          <a:p>
            <a:r>
              <a:rPr lang="en-GB" sz="2000" dirty="0"/>
              <a:t>Offers detailed information on mental health issues and tips to improve psychological well-being.</a:t>
            </a:r>
          </a:p>
          <a:p>
            <a:r>
              <a:rPr lang="en-GB" sz="2000" dirty="0"/>
              <a:t>User-friendly interface designed for easy navigation.</a:t>
            </a:r>
          </a:p>
          <a:p>
            <a:r>
              <a:rPr lang="en-GB" sz="2000" dirty="0"/>
              <a:t>Focused on accessibility and inclusivity for all users.</a:t>
            </a:r>
          </a:p>
          <a:p>
            <a:r>
              <a:rPr lang="en-GB" sz="2000" dirty="0"/>
              <a:t>Access to renowned doctors with vast experience in treating mental health conditions.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90500"/>
            <a:ext cx="4314825" cy="1238247"/>
          </a:xfrm>
        </p:spPr>
        <p:txBody>
          <a:bodyPr>
            <a:normAutofit/>
          </a:bodyPr>
          <a:lstStyle/>
          <a:p>
            <a:r>
              <a:rPr lang="en-IN" sz="4000" dirty="0"/>
              <a:t>Website Features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409FAD-9E7A-44BD-8CB6-8D7A3B4A9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46"/>
          <a:stretch/>
        </p:blipFill>
        <p:spPr>
          <a:xfrm>
            <a:off x="4989513" y="238125"/>
            <a:ext cx="6080125" cy="29241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36C9D-640F-48F0-B6A2-115220735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1562100"/>
            <a:ext cx="3441573" cy="4505325"/>
          </a:xfrm>
        </p:spPr>
        <p:txBody>
          <a:bodyPr>
            <a:normAutofit/>
          </a:bodyPr>
          <a:lstStyle/>
          <a:p>
            <a:r>
              <a:rPr lang="en-IN" sz="1600" dirty="0"/>
              <a:t>Pages and Screens Overview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Home</a:t>
            </a:r>
            <a:r>
              <a:rPr lang="en-IN" sz="1600" dirty="0"/>
              <a:t> Page</a:t>
            </a:r>
          </a:p>
          <a:p>
            <a:endParaRPr lang="en-GB" sz="1600" dirty="0"/>
          </a:p>
          <a:p>
            <a:r>
              <a:rPr lang="en-GB" sz="1600" dirty="0"/>
              <a:t>Patient:</a:t>
            </a:r>
            <a:endParaRPr lang="en-IN" sz="1600" dirty="0"/>
          </a:p>
          <a:p>
            <a:r>
              <a:rPr lang="en-IN" sz="1600" dirty="0"/>
              <a:t>Registration, Login and Dashboard</a:t>
            </a:r>
          </a:p>
          <a:p>
            <a:endParaRPr lang="en-GB" sz="1600" dirty="0"/>
          </a:p>
          <a:p>
            <a:r>
              <a:rPr lang="en-GB" sz="1600" dirty="0"/>
              <a:t>A</a:t>
            </a:r>
            <a:r>
              <a:rPr lang="en-IN" sz="1600" dirty="0" err="1"/>
              <a:t>dmin</a:t>
            </a:r>
            <a:r>
              <a:rPr lang="en-IN" sz="1600" dirty="0"/>
              <a:t>:</a:t>
            </a:r>
          </a:p>
          <a:p>
            <a:r>
              <a:rPr lang="en-IN" sz="1600" dirty="0"/>
              <a:t>Login and </a:t>
            </a:r>
            <a:r>
              <a:rPr lang="en-GB" sz="1600" dirty="0"/>
              <a:t>D</a:t>
            </a:r>
            <a:r>
              <a:rPr lang="en-IN" sz="1600" dirty="0" err="1"/>
              <a:t>ashboard</a:t>
            </a:r>
            <a:endParaRPr lang="en-GB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F5B91-CC4C-4904-B9AD-99E282BE8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96"/>
          <a:stretch/>
        </p:blipFill>
        <p:spPr>
          <a:xfrm>
            <a:off x="5008563" y="3211717"/>
            <a:ext cx="6080125" cy="33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6710"/>
            <a:ext cx="10725912" cy="1325562"/>
          </a:xfrm>
        </p:spPr>
        <p:txBody>
          <a:bodyPr/>
          <a:lstStyle/>
          <a:p>
            <a:r>
              <a:rPr lang="en-IN" dirty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085975"/>
            <a:ext cx="521855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Technology Stack:</a:t>
            </a:r>
          </a:p>
          <a:p>
            <a:pPr marL="0" indent="0">
              <a:buNone/>
            </a:pPr>
            <a:r>
              <a:rPr lang="en-US" sz="2000" dirty="0"/>
              <a:t>Frontend: HTML, CSS, JavaScript, Angular</a:t>
            </a:r>
          </a:p>
          <a:p>
            <a:pPr marL="0" indent="0">
              <a:buNone/>
            </a:pPr>
            <a:r>
              <a:rPr lang="en-US" sz="2000" dirty="0"/>
              <a:t>Backend: Node.js, Java</a:t>
            </a:r>
          </a:p>
          <a:p>
            <a:pPr marL="0" indent="0">
              <a:buNone/>
            </a:pPr>
            <a:r>
              <a:rPr lang="en-US" sz="2000" dirty="0"/>
              <a:t>Database: MySQL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1212466"/>
              </p:ext>
            </p:extLst>
          </p:nvPr>
        </p:nvGraphicFramePr>
        <p:xfrm>
          <a:off x="6126163" y="1828800"/>
          <a:ext cx="4481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" y="274197"/>
            <a:ext cx="10716387" cy="938847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9134AB-493A-4C2D-BC5C-A6B8DFFE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547" y="1392755"/>
            <a:ext cx="4865370" cy="761941"/>
          </a:xfrm>
        </p:spPr>
        <p:txBody>
          <a:bodyPr>
            <a:normAutofit/>
          </a:bodyPr>
          <a:lstStyle/>
          <a:p>
            <a:r>
              <a:rPr lang="en-IN" sz="2400" dirty="0"/>
              <a:t>User Interface and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D4D4-4EA8-49F2-8F08-9813EAC1C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547" y="2336100"/>
            <a:ext cx="4865370" cy="3817050"/>
          </a:xfrm>
        </p:spPr>
        <p:txBody>
          <a:bodyPr>
            <a:normAutofit/>
          </a:bodyPr>
          <a:lstStyle/>
          <a:p>
            <a:r>
              <a:rPr lang="en-IN" sz="1600" dirty="0"/>
              <a:t>Responsive design for accessibility across devices.</a:t>
            </a:r>
          </a:p>
          <a:p>
            <a:r>
              <a:rPr lang="en-IN" sz="1600" dirty="0"/>
              <a:t>Intuitive navigation for seamless user experience.</a:t>
            </a:r>
          </a:p>
          <a:p>
            <a:r>
              <a:rPr lang="en-IN" sz="1600" dirty="0"/>
              <a:t>Use of CSS frameworks for styling.</a:t>
            </a:r>
          </a:p>
          <a:p>
            <a:r>
              <a:rPr lang="en-IN" sz="1600" dirty="0"/>
              <a:t>Integration of interactive elements (ex: tables, forms).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904EA5-2896-4B71-8466-7E050743F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4555" y="1392755"/>
            <a:ext cx="4865370" cy="761941"/>
          </a:xfrm>
        </p:spPr>
        <p:txBody>
          <a:bodyPr>
            <a:normAutofit/>
          </a:bodyPr>
          <a:lstStyle/>
          <a:p>
            <a:r>
              <a:rPr lang="en-GB" dirty="0"/>
              <a:t>Website references: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8A7E3B-357A-47EE-B9E2-EBBC3A45A0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64238" y="2274930"/>
            <a:ext cx="4865687" cy="1444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2A56A-27FD-42A7-972F-FD8742C0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38" y="3852560"/>
            <a:ext cx="4865370" cy="23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" y="274197"/>
            <a:ext cx="10716387" cy="938847"/>
          </a:xfrm>
        </p:spPr>
        <p:txBody>
          <a:bodyPr/>
          <a:lstStyle/>
          <a:p>
            <a:r>
              <a:rPr lang="en-IN" dirty="0"/>
              <a:t>Backend and Database Implementation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9134AB-493A-4C2D-BC5C-A6B8DFFE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5" y="1346134"/>
            <a:ext cx="5829300" cy="659271"/>
          </a:xfrm>
        </p:spPr>
        <p:txBody>
          <a:bodyPr>
            <a:normAutofit/>
          </a:bodyPr>
          <a:lstStyle/>
          <a:p>
            <a:r>
              <a:rPr lang="en-IN" sz="2400" dirty="0"/>
              <a:t>Robust Backend and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D4D4-4EA8-49F2-8F08-9813EAC1C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547" y="2336100"/>
            <a:ext cx="4865370" cy="3817050"/>
          </a:xfrm>
        </p:spPr>
        <p:txBody>
          <a:bodyPr>
            <a:normAutofit/>
          </a:bodyPr>
          <a:lstStyle/>
          <a:p>
            <a:r>
              <a:rPr lang="en-IN" sz="1600" dirty="0"/>
              <a:t>Backend API development for seamless data flow and operations.</a:t>
            </a:r>
          </a:p>
          <a:p>
            <a:r>
              <a:rPr lang="en-IN" sz="1600" dirty="0"/>
              <a:t>Database schema design using MySQL for efficient data storage and retrieval.</a:t>
            </a:r>
          </a:p>
          <a:p>
            <a:r>
              <a:rPr lang="en-IN" sz="1600" dirty="0"/>
              <a:t>Data creation and mocking facilitated using Postman for testing and validation.</a:t>
            </a:r>
          </a:p>
          <a:p>
            <a:r>
              <a:rPr lang="en-IN" sz="1600" dirty="0"/>
              <a:t>Edit and delete operations implemented for managing the doctor list effectively.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A99B03-B3A1-44DC-B18A-9BCFE57D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085" y="4179393"/>
            <a:ext cx="4326167" cy="24044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B4924E-9AAC-46BF-9B4C-E60DBECF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86" y="1213044"/>
            <a:ext cx="4326166" cy="28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Scope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DE1C6-43D7-4A9C-9037-7C425F98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Wrapping up and looking ahead</a:t>
            </a:r>
          </a:p>
          <a:p>
            <a:pPr marL="0" indent="0">
              <a:buNone/>
            </a:pPr>
            <a:r>
              <a:rPr lang="en-GB" dirty="0"/>
              <a:t>Our Mental Health project provides accessible resources and expert guidance to support mental well-being. With its user-friendly design and impactful features, the platform has great potential for growth. Future plans include AI chatbots for real-time help, mobile app integration, and personalized user experiences, ensuring continuous support for mental health awareness.</a:t>
            </a:r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65760"/>
            <a:ext cx="10649712" cy="5920740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1303</TotalTime>
  <Words>332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Mental Health Awareness</vt:lpstr>
      <vt:lpstr>Importance of Mental Health</vt:lpstr>
      <vt:lpstr>How Our Website Helps</vt:lpstr>
      <vt:lpstr>Website Features</vt:lpstr>
      <vt:lpstr>Technologies Used</vt:lpstr>
      <vt:lpstr>Frontend Implementation</vt:lpstr>
      <vt:lpstr>Backend and Database Implementation</vt:lpstr>
      <vt:lpstr>Conclusion and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awareness</dc:title>
  <dc:creator>hp</dc:creator>
  <cp:lastModifiedBy>hp</cp:lastModifiedBy>
  <cp:revision>14</cp:revision>
  <dcterms:created xsi:type="dcterms:W3CDTF">2024-12-22T17:07:48Z</dcterms:created>
  <dcterms:modified xsi:type="dcterms:W3CDTF">2024-12-23T14:51:18Z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