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1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0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44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4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97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3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3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6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0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4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0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595FB7-F82E-4DF4-8A1A-DFBEB2835153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3FA26E-ECD4-4DFF-94F7-173D45693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2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921D-6A49-422F-ADDE-AC59CBC67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79" y="1183907"/>
            <a:ext cx="8739739" cy="975362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DA4B9-0F0E-4B5D-8F20-79210BF5E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1070" y="2579571"/>
            <a:ext cx="8739739" cy="298222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</a:t>
            </a: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Maitrai Tumulury</a:t>
            </a: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Batch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:2021-6708</a:t>
            </a:r>
          </a:p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Under the guidance of,</a:t>
            </a: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Pooja Mehta.</a:t>
            </a:r>
          </a:p>
        </p:txBody>
      </p:sp>
    </p:spTree>
    <p:extLst>
      <p:ext uri="{BB962C8B-B14F-4D97-AF65-F5344CB8AC3E}">
        <p14:creationId xmlns:p14="http://schemas.microsoft.com/office/powerpoint/2010/main" val="31716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AF99-9D5B-4811-88E7-1CFC13CC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114" y="182881"/>
            <a:ext cx="5060498" cy="137641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C4A4-C3F5-47DA-88FC-50E1ACEC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1541" y="2088683"/>
            <a:ext cx="9586762" cy="3703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bank is a financial institution to receive deposits and withdraws. </a:t>
            </a:r>
            <a:r>
              <a:rPr lang="en-IN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Banks provide a Safe place to Store extra cash and credit. They offer savings accounts, Certificates of Deposit, and checking accounts. </a:t>
            </a:r>
            <a:r>
              <a:rPr lang="en-IN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Banking systems have been with us for as long as people have been using money. In this project the bank will perform some operations like deposit, withdraw,  displaying account details 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90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612A-6785-4C09-88CE-CD402120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11" y="863600"/>
            <a:ext cx="6090401" cy="111920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 &amp; PLATFORM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528E4-60E9-498B-8B35-4FE305A2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787" y="2762450"/>
            <a:ext cx="8383604" cy="30971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:Core Java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(Loops, Methods, Statements)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Eclipse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3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4A2D-D9E6-43CE-8095-B1A45C69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989" y="1010654"/>
            <a:ext cx="5031622" cy="914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B4E5-5850-4BFE-A28B-130F62D0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3414" y="2560320"/>
            <a:ext cx="7765197" cy="2372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1.Displaying details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2.Search by account number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3.Deposit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4.Withdrawl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5.Exit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2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9C59-E947-4F37-8796-026C4B3F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102" y="365762"/>
            <a:ext cx="6148153" cy="70264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SCREENSHOTS</a:t>
            </a:r>
            <a:endParaRPr lang="en-IN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989B-F00A-4265-9FD9-BFE58D8F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260909"/>
            <a:ext cx="11029732" cy="5476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all Details: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74A66-F460-431B-878F-F81CF41F4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10" t="14350" r="2658" b="29509"/>
          <a:stretch/>
        </p:blipFill>
        <p:spPr>
          <a:xfrm>
            <a:off x="4514248" y="1992431"/>
            <a:ext cx="2088682" cy="385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1D52-8765-4A8B-BCB5-7D568D02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2645"/>
            <a:ext cx="8534400" cy="83739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by Account: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F2042-4297-4312-B308-2540A2C56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84" t="50000" r="2105" b="9614"/>
          <a:stretch/>
        </p:blipFill>
        <p:spPr>
          <a:xfrm>
            <a:off x="2261937" y="1838426"/>
            <a:ext cx="2281188" cy="3388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84C49-4E47-4720-917A-27CA17685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54" t="47580" r="1736" b="6596"/>
          <a:stretch/>
        </p:blipFill>
        <p:spPr>
          <a:xfrm>
            <a:off x="6937424" y="1838426"/>
            <a:ext cx="2281188" cy="33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0A78-36DE-4D4E-ABA5-9FA6618E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95150"/>
            <a:ext cx="8534400" cy="96252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Deposit: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03797-628E-4182-A640-BFA400D5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47" t="25123" b="21825"/>
          <a:stretch/>
        </p:blipFill>
        <p:spPr>
          <a:xfrm>
            <a:off x="4951412" y="1597794"/>
            <a:ext cx="2566737" cy="38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7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4A51-1CF9-4A76-BAAD-0D728CC2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751"/>
            <a:ext cx="8534400" cy="154004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Withdraw: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66797-297F-463B-B5E7-305500850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88" t="37176" r="1728" b="25353"/>
          <a:stretch/>
        </p:blipFill>
        <p:spPr>
          <a:xfrm>
            <a:off x="2396690" y="1597794"/>
            <a:ext cx="2127183" cy="3176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0413B5-B5D0-4953-85D5-E903ACBC8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68" t="52632" r="2580" b="8632"/>
          <a:stretch/>
        </p:blipFill>
        <p:spPr>
          <a:xfrm>
            <a:off x="7411453" y="1597794"/>
            <a:ext cx="2261937" cy="31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0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10BF-89F3-42F3-AB9B-ADB713CD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58" y="2329315"/>
            <a:ext cx="5272254" cy="119353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440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</TotalTime>
  <Words>152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Slice</vt:lpstr>
      <vt:lpstr>Banking application</vt:lpstr>
      <vt:lpstr>INTRODUCTION</vt:lpstr>
      <vt:lpstr>LaNGUAGE  &amp; PLATFORM</vt:lpstr>
      <vt:lpstr>FUNCTIONS </vt:lpstr>
      <vt:lpstr>PROJECT SCREENSHOTS</vt:lpstr>
      <vt:lpstr>Search by Account:</vt:lpstr>
      <vt:lpstr>Deposit:</vt:lpstr>
      <vt:lpstr>Withdraw: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</dc:title>
  <dc:creator>Maitrai Tumulury</dc:creator>
  <cp:lastModifiedBy>Maitrai Tumulury</cp:lastModifiedBy>
  <cp:revision>13</cp:revision>
  <dcterms:created xsi:type="dcterms:W3CDTF">2022-03-23T15:48:58Z</dcterms:created>
  <dcterms:modified xsi:type="dcterms:W3CDTF">2022-06-06T06:07:43Z</dcterms:modified>
</cp:coreProperties>
</file>