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7328A-F6C9-4E4C-A7E0-C27FEBAB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281" y="769973"/>
            <a:ext cx="6843438" cy="3512880"/>
          </a:xfrm>
        </p:spPr>
        <p:txBody>
          <a:bodyPr/>
          <a:lstStyle/>
          <a:p>
            <a:r>
              <a:rPr lang="fr-FR" dirty="0"/>
              <a:t>Analyse des dynamiques du secteur du cinéma en France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F907E37-A982-9763-DBC8-E4A696DAE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4518837"/>
            <a:ext cx="9001462" cy="1468512"/>
          </a:xfrm>
        </p:spPr>
        <p:txBody>
          <a:bodyPr/>
          <a:lstStyle/>
          <a:p>
            <a:r>
              <a:rPr lang="fr-FR" dirty="0"/>
              <a:t>Une industrie en déclin ? </a:t>
            </a:r>
          </a:p>
        </p:txBody>
      </p:sp>
    </p:spTree>
    <p:extLst>
      <p:ext uri="{BB962C8B-B14F-4D97-AF65-F5344CB8AC3E}">
        <p14:creationId xmlns:p14="http://schemas.microsoft.com/office/powerpoint/2010/main" val="2820260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AE20DA1-D8EE-B89C-1D57-7104ABE7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28" y="194929"/>
            <a:ext cx="9970512" cy="457201"/>
          </a:xfrm>
        </p:spPr>
        <p:txBody>
          <a:bodyPr>
            <a:normAutofit fontScale="90000"/>
          </a:bodyPr>
          <a:lstStyle/>
          <a:p>
            <a:r>
              <a:rPr lang="fr-FR" dirty="0"/>
              <a:t>Un SECTEUR en perpétuelle croissance ?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9EEE494F-EA41-D0F7-494B-8585A6A73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33637" y="1010092"/>
            <a:ext cx="3414132" cy="5181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 apparence, le cinéma se porte extrêmement bien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Croissance des entrées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Croissance des recettes par entrée </a:t>
            </a:r>
          </a:p>
          <a:p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60510F4-FEA9-E6A0-5966-C98A82AC5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05" y="1010092"/>
            <a:ext cx="8115532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5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4B1F7-86FE-0682-F775-1ACC561E7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380" y="319096"/>
            <a:ext cx="11268946" cy="531509"/>
          </a:xfrm>
        </p:spPr>
        <p:txBody>
          <a:bodyPr/>
          <a:lstStyle/>
          <a:p>
            <a:r>
              <a:rPr lang="fr-FR" dirty="0"/>
              <a:t>Des indices d’une segmentation croissante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9551774-320E-7513-7E0A-764022172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9741" y="1255398"/>
            <a:ext cx="7894879" cy="5283506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6B87F09-ED42-680F-859A-56B399B59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7381" y="1255398"/>
            <a:ext cx="3762360" cy="528350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marché du cinéma reste dominé par des produits obtenant des parts de marché très conséquentes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2001 : Harry Potter 1, LSDA, Amélie Poulain, Shrek,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2006 : Âge de Glace 2, Bronzés 3, Pirates des </a:t>
            </a:r>
            <a:r>
              <a:rPr lang="fr-FR" dirty="0" err="1"/>
              <a:t>Caraibes</a:t>
            </a:r>
            <a:r>
              <a:rPr lang="fr-FR" dirty="0"/>
              <a:t>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2014 :  Qu’est ce qu’on a fait au bon Dieu (12 millions +), La Famille Bélier, </a:t>
            </a:r>
            <a:r>
              <a:rPr lang="fr-FR" dirty="0" err="1"/>
              <a:t>Interstellar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Pour autant, on constate une croissance de la proportion des entrées réalisées par des films de moins grand public ces dernières années (baisse très légère du total)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29AEE-F6FA-4740-0221-034653453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548" y="1568540"/>
            <a:ext cx="1733792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338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4E4D54-2F98-E84A-507B-CCE117B5F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364" y="396949"/>
            <a:ext cx="11217348" cy="836428"/>
          </a:xfrm>
        </p:spPr>
        <p:txBody>
          <a:bodyPr>
            <a:normAutofit fontScale="90000"/>
          </a:bodyPr>
          <a:lstStyle/>
          <a:p>
            <a:r>
              <a:rPr lang="fr-FR" dirty="0"/>
              <a:t>Une diversification très relative du point de vue de l’origine des films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EF27BE6-BF68-E02D-9AA6-120DD8A69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5536" y="1233376"/>
            <a:ext cx="7928751" cy="5323367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7E04C6-D0B3-D574-06FE-D87EBF2DF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7713" y="1233376"/>
            <a:ext cx="3561906" cy="548437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Recette très dominées par les films américains et français, baisse relative très minime en faveur du cinéma européen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Pas de vraie tendance au changement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938195B-BCFB-6AC0-2FA5-7BFFFA09A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404" y="1418276"/>
            <a:ext cx="1676634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20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882AA92-9578-8E67-4436-8F49178A9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14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CD59D1-90B0-5BD2-086C-1E6555171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028" y="365051"/>
            <a:ext cx="11310214" cy="701749"/>
          </a:xfrm>
        </p:spPr>
        <p:txBody>
          <a:bodyPr>
            <a:normAutofit fontScale="90000"/>
          </a:bodyPr>
          <a:lstStyle/>
          <a:p>
            <a:r>
              <a:rPr lang="fr-FR" dirty="0"/>
              <a:t>Un renversement du rapport de force entre exploitants et distributeurs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95B32F8-E6EA-CC11-5D9E-F5A1CF580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4559" y="1286540"/>
            <a:ext cx="8303931" cy="5422605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0286BE9-5C26-E027-6442-0F4D7CB05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511" y="1414130"/>
            <a:ext cx="3661048" cy="50788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Il est nécessaire de distinguer les situations des différents acteurs pour comprendre ce que l’on entend par perte de vitesse du cinéma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009C42D-E4B9-7320-E64D-4C5FD91C8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736" y="1693864"/>
            <a:ext cx="1505160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99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DA6AA7-2747-24A3-3E37-11EE661E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912" y="482010"/>
            <a:ext cx="11658176" cy="698205"/>
          </a:xfrm>
        </p:spPr>
        <p:txBody>
          <a:bodyPr>
            <a:normAutofit/>
          </a:bodyPr>
          <a:lstStyle/>
          <a:p>
            <a:r>
              <a:rPr lang="fr-FR" dirty="0"/>
              <a:t>Une baisse récente des marges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A69802B6-7BFB-2925-FB32-0BAD6A8F9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4582" y="2109786"/>
            <a:ext cx="5438775" cy="4543425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3D631C-C30A-6BF6-993E-B1D10DBC8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4158" y="2109786"/>
            <a:ext cx="5521842" cy="45434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méthode utilisée a des limites : indice 100 en 2015, et mesure imparfaite du prix des places et des marges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Hypothèse : c’est de cela qu’on parle quand on évoque une perte de vitesse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9249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TM04033921[[fn=Damas]]</Template>
  <TotalTime>170</TotalTime>
  <Words>246</Words>
  <Application>Microsoft Office PowerPoint</Application>
  <PresentationFormat>Grand écran</PresentationFormat>
  <Paragraphs>20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Rockwell</vt:lpstr>
      <vt:lpstr>Damask</vt:lpstr>
      <vt:lpstr>Analyse des dynamiques du secteur du cinéma en France</vt:lpstr>
      <vt:lpstr>Un SECTEUR en perpétuelle croissance ?</vt:lpstr>
      <vt:lpstr>Des indices d’une segmentation croissante</vt:lpstr>
      <vt:lpstr>Une diversification très relative du point de vue de l’origine des films</vt:lpstr>
      <vt:lpstr>Présentation PowerPoint</vt:lpstr>
      <vt:lpstr>Un renversement du rapport de force entre exploitants et distributeurs</vt:lpstr>
      <vt:lpstr>Une baisse récente des marges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des dynamiques du secteur du cinéma en France</dc:title>
  <dc:creator>David Bertrand</dc:creator>
  <cp:lastModifiedBy>David Bertrand</cp:lastModifiedBy>
  <cp:revision>1</cp:revision>
  <dcterms:created xsi:type="dcterms:W3CDTF">2023-05-10T16:10:01Z</dcterms:created>
  <dcterms:modified xsi:type="dcterms:W3CDTF">2023-05-10T19:00:10Z</dcterms:modified>
</cp:coreProperties>
</file>