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2DCFD29D-C40E-4F85-8F00-0BE9EE8D2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88C84C-6329-4574-B7B5-9443BC0B7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3700" b="1"/>
              <a:t>Python for Data Analysis</a:t>
            </a:r>
            <a:endParaRPr lang="fr-FR" sz="37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FDE3F1-41BF-4380-850F-60F18ABD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fr-FR" sz="1800">
                <a:solidFill>
                  <a:srgbClr val="B1653B"/>
                </a:solidFill>
              </a:rPr>
              <a:t>CHIBOUB Younes </a:t>
            </a:r>
          </a:p>
        </p:txBody>
      </p:sp>
    </p:spTree>
    <p:extLst>
      <p:ext uri="{BB962C8B-B14F-4D97-AF65-F5344CB8AC3E}">
        <p14:creationId xmlns:p14="http://schemas.microsoft.com/office/powerpoint/2010/main" val="4410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492A9-4188-49BF-A74E-670846F8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90651"/>
            <a:ext cx="9440034" cy="1828801"/>
          </a:xfrm>
        </p:spPr>
        <p:txBody>
          <a:bodyPr/>
          <a:lstStyle/>
          <a:p>
            <a:r>
              <a:rPr lang="fr-FR" dirty="0" err="1"/>
              <a:t>Dataset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2A93CC-50C5-41AB-90AD-4691388A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521" y="2195782"/>
            <a:ext cx="10081501" cy="388553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Données de log d’incidents rassemblés par un système d’audit</a:t>
            </a:r>
          </a:p>
          <a:p>
            <a:pPr algn="l"/>
            <a:r>
              <a:rPr lang="fr-FR" dirty="0"/>
              <a:t>Données collectés par l’entreprise </a:t>
            </a:r>
            <a:r>
              <a:rPr lang="fr-FR" dirty="0" err="1"/>
              <a:t>ServiceNow</a:t>
            </a:r>
            <a:endParaRPr lang="fr-FR" dirty="0"/>
          </a:p>
          <a:p>
            <a:pPr algn="l"/>
            <a:r>
              <a:rPr lang="fr-FR" dirty="0"/>
              <a:t>Date du </a:t>
            </a:r>
            <a:r>
              <a:rPr lang="fr-FR" dirty="0" err="1"/>
              <a:t>dataset</a:t>
            </a:r>
            <a:r>
              <a:rPr lang="fr-FR" dirty="0"/>
              <a:t> : 14 juillet 2019 </a:t>
            </a:r>
          </a:p>
          <a:p>
            <a:pPr algn="l"/>
            <a:r>
              <a:rPr lang="fr-FR" dirty="0"/>
              <a:t>Nous sommes dans un problème de régression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Quelques chiffres :</a:t>
            </a:r>
          </a:p>
          <a:p>
            <a:pPr lvl="1" algn="l"/>
            <a:r>
              <a:rPr lang="fr-FR" dirty="0"/>
              <a:t>141,712 évènements</a:t>
            </a:r>
          </a:p>
          <a:p>
            <a:pPr lvl="1" algn="l"/>
            <a:r>
              <a:rPr lang="fr-FR" dirty="0"/>
              <a:t>24,918 incidents</a:t>
            </a:r>
          </a:p>
          <a:p>
            <a:pPr lvl="1" algn="l"/>
            <a:r>
              <a:rPr lang="fr-FR" dirty="0"/>
              <a:t>36 attributs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61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63E0-B45E-4DCC-9135-B74A5EFD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41722"/>
            <a:ext cx="9440034" cy="937549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Exploration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6CE194-594A-440A-B6AD-68582994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095" y="1510496"/>
            <a:ext cx="9440034" cy="1049867"/>
          </a:xfrm>
        </p:spPr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coutplot</a:t>
            </a:r>
            <a:r>
              <a:rPr lang="fr-FR" dirty="0"/>
              <a:t> pour explorer les données de la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92CC08-B62D-495D-88E6-085A937D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94" y="1915228"/>
            <a:ext cx="8123624" cy="47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C11CF-8E83-4582-9E92-9C9A399F6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406501"/>
          </a:xfrm>
        </p:spPr>
        <p:txBody>
          <a:bodyPr>
            <a:normAutofit fontScale="90000"/>
          </a:bodyPr>
          <a:lstStyle/>
          <a:p>
            <a:r>
              <a:rPr lang="fr-FR" dirty="0"/>
              <a:t>Nettoyage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008ECB-D207-452B-852D-801347AB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349" y="2744057"/>
            <a:ext cx="9440034" cy="1369885"/>
          </a:xfrm>
        </p:spPr>
        <p:txBody>
          <a:bodyPr/>
          <a:lstStyle/>
          <a:p>
            <a:pPr algn="l"/>
            <a:r>
              <a:rPr lang="fr-FR" dirty="0"/>
              <a:t>Certaines colonnes sont incomplètes ou inutilisables car elle comporte seulement des « ? » J’ai donc décider de les supprimer al ’aide de la fonction drop et passer sur un </a:t>
            </a:r>
            <a:r>
              <a:rPr lang="fr-FR" dirty="0" err="1"/>
              <a:t>datataset</a:t>
            </a:r>
            <a:r>
              <a:rPr lang="fr-FR" dirty="0"/>
              <a:t> de 31 colonnes initialement a 35,</a:t>
            </a:r>
          </a:p>
        </p:txBody>
      </p:sp>
    </p:spTree>
    <p:extLst>
      <p:ext uri="{BB962C8B-B14F-4D97-AF65-F5344CB8AC3E}">
        <p14:creationId xmlns:p14="http://schemas.microsoft.com/office/powerpoint/2010/main" val="295901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ADB9F-261B-46E1-9221-F4FD3E9E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237104"/>
            <a:ext cx="9440034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616DAE-DDF4-45BE-9DE1-6EECCFBF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828943"/>
            <a:ext cx="9440034" cy="1049867"/>
          </a:xfrm>
        </p:spPr>
        <p:txBody>
          <a:bodyPr>
            <a:normAutofit/>
          </a:bodyPr>
          <a:lstStyle/>
          <a:p>
            <a:r>
              <a:rPr lang="fr-FR" dirty="0"/>
              <a:t>Pour que les variables soient exploitables, nous utiliserons ici des timestamp pour les dates. Cela créera de nouvelles colonnes booléennes, mais leur nombre reste raisonnable. 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041E1EF-958A-4469-B468-B8D909AA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52" y="2598364"/>
            <a:ext cx="7696096" cy="39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9E36A-127E-4ECB-BCA6-A3DDC306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15302"/>
            <a:ext cx="9440034" cy="962085"/>
          </a:xfrm>
        </p:spPr>
        <p:txBody>
          <a:bodyPr/>
          <a:lstStyle/>
          <a:p>
            <a:r>
              <a:rPr lang="fr-FR"/>
              <a:t>Corrélation des variables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E794F-1D19-4AA6-8A4C-8081E578B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771069"/>
            <a:ext cx="9440034" cy="2002278"/>
          </a:xfrm>
        </p:spPr>
        <p:txBody>
          <a:bodyPr/>
          <a:lstStyle/>
          <a:p>
            <a:r>
              <a:rPr lang="fr-FR" sz="2000" dirty="0"/>
              <a:t>Après affichage des </a:t>
            </a:r>
            <a:r>
              <a:rPr lang="fr-FR" sz="2000" dirty="0" err="1"/>
              <a:t>resolved_at</a:t>
            </a:r>
            <a:r>
              <a:rPr lang="fr-FR" sz="2000" dirty="0"/>
              <a:t> en fonction des </a:t>
            </a:r>
            <a:r>
              <a:rPr lang="fr-FR" sz="2000" dirty="0" err="1"/>
              <a:t>closed_at</a:t>
            </a:r>
            <a:r>
              <a:rPr lang="fr-FR" sz="2000" dirty="0"/>
              <a:t>, on peut voir que ces valeurs gravitent autour d’une même fonction linéaire. Elles sont donc corrélées. 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0F5D798-ACBA-438F-A6CA-148DA353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76" y="2772208"/>
            <a:ext cx="1024978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44F4D-7950-414E-8F7A-B2699900B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46" y="1051910"/>
            <a:ext cx="9440034" cy="140283"/>
          </a:xfrm>
        </p:spPr>
        <p:txBody>
          <a:bodyPr>
            <a:normAutofit fontScale="90000"/>
          </a:bodyPr>
          <a:lstStyle/>
          <a:p>
            <a:r>
              <a:rPr lang="fr-FR" dirty="0"/>
              <a:t>Régression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870A4-E767-4658-98DC-2EA840861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389105"/>
            <a:ext cx="9440034" cy="601742"/>
          </a:xfrm>
        </p:spPr>
        <p:txBody>
          <a:bodyPr/>
          <a:lstStyle/>
          <a:p>
            <a:r>
              <a:rPr lang="fr-FR" dirty="0" err="1"/>
              <a:t>Premiere</a:t>
            </a:r>
            <a:r>
              <a:rPr lang="fr-FR" dirty="0"/>
              <a:t> tentative d’utilisation de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762F292-EAED-429F-AFFD-FDD8A7C0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86" y="2562688"/>
            <a:ext cx="5620706" cy="32434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402A9D-A169-4C96-9D36-2A7F014A33E9}"/>
              </a:ext>
            </a:extLst>
          </p:cNvPr>
          <p:cNvSpPr txBox="1"/>
          <p:nvPr/>
        </p:nvSpPr>
        <p:spPr>
          <a:xfrm>
            <a:off x="7292022" y="3429000"/>
            <a:ext cx="3946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obtient un  score assez faible de 0,61 sans variation de données et en ayant modifier qu’une petite partie du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4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83C45-90AF-4E6B-99F3-3B2D362EF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202381"/>
            <a:ext cx="9440034" cy="4768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A38AAA-7CA8-4AAE-BE58-2805894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747919"/>
            <a:ext cx="9440034" cy="1049867"/>
          </a:xfrm>
        </p:spPr>
        <p:txBody>
          <a:bodyPr/>
          <a:lstStyle/>
          <a:p>
            <a:r>
              <a:rPr lang="fr-FR" dirty="0" err="1"/>
              <a:t>Premiere</a:t>
            </a:r>
            <a:r>
              <a:rPr lang="fr-FR" dirty="0"/>
              <a:t> tentative d’utilisation de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715ABC3-29ED-4CFB-A8BF-3F2E04FD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3" y="2364546"/>
            <a:ext cx="6143435" cy="37493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F5B1954-094E-4A89-BDE9-466BB1D19436}"/>
              </a:ext>
            </a:extLst>
          </p:cNvPr>
          <p:cNvSpPr txBox="1"/>
          <p:nvPr/>
        </p:nvSpPr>
        <p:spPr>
          <a:xfrm>
            <a:off x="7859209" y="2666380"/>
            <a:ext cx="405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score de 0,83 plus haut que le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mais toujours faible .</a:t>
            </a:r>
          </a:p>
        </p:txBody>
      </p:sp>
    </p:spTree>
    <p:extLst>
      <p:ext uri="{BB962C8B-B14F-4D97-AF65-F5344CB8AC3E}">
        <p14:creationId xmlns:p14="http://schemas.microsoft.com/office/powerpoint/2010/main" val="2643415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185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Bookman Old Style</vt:lpstr>
      <vt:lpstr>Franklin Gothic Book</vt:lpstr>
      <vt:lpstr>Wingdings 2</vt:lpstr>
      <vt:lpstr>SlateVTI</vt:lpstr>
      <vt:lpstr>Python for Data Analysis</vt:lpstr>
      <vt:lpstr>Dataset </vt:lpstr>
      <vt:lpstr>      Exploration des données </vt:lpstr>
      <vt:lpstr>Nettoyage des données </vt:lpstr>
      <vt:lpstr>Nettoyage des données</vt:lpstr>
      <vt:lpstr>Corrélation des variables</vt:lpstr>
      <vt:lpstr>Régression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CHIBOUB Younes</dc:creator>
  <cp:lastModifiedBy>CHIBOUB Younes</cp:lastModifiedBy>
  <cp:revision>6</cp:revision>
  <dcterms:created xsi:type="dcterms:W3CDTF">2020-01-31T13:49:47Z</dcterms:created>
  <dcterms:modified xsi:type="dcterms:W3CDTF">2020-01-31T14:39:08Z</dcterms:modified>
</cp:coreProperties>
</file>