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169973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985962" y="65198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24012" y="5527628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1</a:t>
            </a:fld>
            <a:endParaRPr lang="en-IN" spc="10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C32FB11F-994D-FC55-16FF-095F2BD65B2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28600" y="1824196"/>
            <a:ext cx="9982200" cy="244323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PASUPULETI MAITREYA UDAY DURGA MAKHISH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SkillsBuild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Email Id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pasupuletimaitreya@gmail.com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:Satya Institute Of Technology And Management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State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Andhra Pradesh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Domain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Cyber Security with kali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Date and End Date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15/05/2024 – 25/06/2024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DADC14-A02F-5993-3BDB-B1BDE53951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636112"/>
            <a:ext cx="2667001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2" y="190500"/>
            <a:ext cx="1120806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dirty="0"/>
              <a:t>LINKS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10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F0EDFB02-C505-DC82-F280-C1391012E2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6890" y="858547"/>
            <a:ext cx="10668000" cy="2773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u="sng" dirty="0" err="1"/>
              <a:t>Github</a:t>
            </a:r>
            <a:r>
              <a:rPr lang="en-US" sz="2800" b="1" u="sng" dirty="0"/>
              <a:t> Link</a:t>
            </a:r>
            <a:r>
              <a:rPr lang="en-US" sz="2800" dirty="0"/>
              <a:t>:</a:t>
            </a:r>
          </a:p>
          <a:p>
            <a:pPr>
              <a:lnSpc>
                <a:spcPct val="150000"/>
              </a:lnSpc>
            </a:pPr>
            <a:r>
              <a:rPr lang="en-US" dirty="0"/>
              <a:t>Contains 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PPT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Readme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Code</a:t>
            </a:r>
          </a:p>
          <a:p>
            <a:pPr>
              <a:lnSpc>
                <a:spcPct val="150000"/>
              </a:lnSpc>
            </a:pPr>
            <a:r>
              <a:rPr lang="en-US" dirty="0"/>
              <a:t>      https://github.com/Maitreya2004/APSSDC-INTERNSHIP-CS</a:t>
            </a:r>
          </a:p>
        </p:txBody>
      </p:sp>
    </p:spTree>
    <p:extLst>
      <p:ext uri="{BB962C8B-B14F-4D97-AF65-F5344CB8AC3E}">
        <p14:creationId xmlns:p14="http://schemas.microsoft.com/office/powerpoint/2010/main" val="206534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8288" y="3175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dirty="0"/>
              <a:t>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           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Hiding Text Inside an Image Using Steganography</a:t>
            </a:r>
          </a:p>
          <a:p>
            <a:r>
              <a:rPr lang="en-US" b="1" dirty="0"/>
              <a:t>  </a:t>
            </a:r>
          </a:p>
          <a:p>
            <a:r>
              <a:rPr lang="en-US" b="1" dirty="0"/>
              <a:t>            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SUBTITLE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C000"/>
                </a:solidFill>
              </a:rPr>
              <a:t>                </a:t>
            </a:r>
            <a:r>
              <a:rPr lang="en-US" sz="2800" b="1" dirty="0">
                <a:solidFill>
                  <a:srgbClr val="FFC000"/>
                </a:solidFill>
              </a:rPr>
              <a:t>A Deep Dive into Steganographic Techniques and Applications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      Presented by:</a:t>
            </a:r>
            <a:r>
              <a:rPr lang="en-US" dirty="0"/>
              <a:t> </a:t>
            </a:r>
            <a:r>
              <a:rPr lang="en-US" b="1" dirty="0" err="1"/>
              <a:t>P.Maitreya</a:t>
            </a:r>
            <a:endParaRPr lang="en-US" dirty="0"/>
          </a:p>
          <a:p>
            <a:r>
              <a:rPr lang="en-US" b="1" dirty="0"/>
              <a:t>      Date:</a:t>
            </a:r>
            <a:r>
              <a:rPr lang="en-US" dirty="0"/>
              <a:t> 0</a:t>
            </a:r>
            <a:r>
              <a:rPr lang="en-US" b="1" dirty="0"/>
              <a:t>1-07-2024</a:t>
            </a:r>
            <a:endParaRPr lang="en-US" dirty="0"/>
          </a:p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-46038" y="4068702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92892" y="82962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467042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7C8668-6BF9-FE50-5271-8AC6A0461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049" y="4817026"/>
            <a:ext cx="3610807" cy="20220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1.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Steganography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Definition and purpose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Brief history and origin (from Greek: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steganos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meaning "covered"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meaning "to write")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2.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Steganography Works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Process of embedding sensitive information within ordinary files or messages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Extraction of hidden information at the destination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Avoidance of detection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3. 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vs. Encryption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Differences and similarities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Use of steganography as an additional layer of security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4.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Applications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Everyday uses in digital communications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Examples of steganography in action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5.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 and Tools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Various methods of steganography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Popular tools and software for implementing steganography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6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Conclusion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Recap of key points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Importance of steganography in data security</a:t>
            </a:r>
          </a:p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br>
              <a:rPr lang="en-US" dirty="0"/>
            </a:b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grpSp>
        <p:nvGrpSpPr>
          <p:cNvPr id="23" name="object 2"/>
          <p:cNvGrpSpPr/>
          <p:nvPr/>
        </p:nvGrpSpPr>
        <p:grpSpPr>
          <a:xfrm>
            <a:off x="7460171" y="3123228"/>
            <a:ext cx="2762250" cy="3257550"/>
            <a:chOff x="7991475" y="2933700"/>
            <a:chExt cx="2762250" cy="3257550"/>
          </a:xfrm>
        </p:grpSpPr>
        <p:sp>
          <p:nvSpPr>
            <p:cNvPr id="2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77533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800" y="428489"/>
            <a:ext cx="825665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/>
              <a:t>PROJECT</a:t>
            </a:r>
            <a:r>
              <a:rPr lang="en-US" sz="3600" spc="5" dirty="0"/>
              <a:t> </a:t>
            </a:r>
            <a:r>
              <a:rPr sz="3600" spc="-20" dirty="0"/>
              <a:t>OVERVIEW</a:t>
            </a:r>
            <a:endParaRPr sz="360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121FDD7-0FD2-6AAA-305E-E47B14DDBC9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2400" y="1175384"/>
            <a:ext cx="10210800" cy="54168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to Steganography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Definition and Purpose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Hiding sensitive information within ordinary files, making it undetectable.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Origin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Greek words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steganos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(covered) and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(to write).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How It Works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Embedding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Concealing information within ordinary files.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Extraction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Retrieving hidden information at the destination.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Steganography vs. Encryption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Differences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Encryption scrambles data; steganography hides its existence.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Complementary Use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Layers of security.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Applications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Use Cases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Digital communications, secure messaging, watermarking.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5. </a:t>
            </a: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 and Tools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Methods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Image, audio, video steganography.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Popular Tools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OpenPuff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Steghide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7668" y="192892"/>
            <a:ext cx="11048999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BF17CC-0DA8-359B-5BE8-49B161DD1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990600"/>
            <a:ext cx="11048999" cy="58710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Government and Military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Secure Communications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Hide classified information to avoid interception.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Corporations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IP Protection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Embed trade secrets within non-sensitive files.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Watermarking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Protect digital media.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Journalists and Activists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Whistleblowing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Transmit sensitive information securely.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Avoiding Censorship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Share information discreetly.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Healthcare Providers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Patient Privacy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Safeguard medical data.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Individuals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Personal Privacy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Hide personal messages and files.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Secure Communication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Exchange sensitive information discreetly.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Cybersecurity Professionals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Forensics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Detect and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hidden data in digital investigations.</a:t>
            </a:r>
          </a:p>
          <a:p>
            <a:pPr>
              <a:lnSpc>
                <a:spcPct val="150000"/>
              </a:lnSpc>
            </a:pPr>
            <a:endParaRPr lang="en-IN" sz="16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4739" y="24258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2" y="190500"/>
            <a:ext cx="1120806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F0EDFB02-C505-DC82-F280-C1391012E2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15671"/>
            <a:ext cx="10668000" cy="559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00B0F0"/>
                </a:solidFill>
              </a:rPr>
              <a:t>Educational Engagement</a:t>
            </a:r>
            <a:endParaRPr lang="en-US" sz="1600" dirty="0">
              <a:solidFill>
                <a:srgbClr val="00B0F0"/>
              </a:solidFill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Solution</a:t>
            </a:r>
            <a:r>
              <a:rPr lang="en-US" sz="1600" dirty="0"/>
              <a:t>: Start with a captivating story or fact about steganography.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Value</a:t>
            </a:r>
            <a:r>
              <a:rPr lang="en-US" sz="1600" dirty="0"/>
              <a:t>: Spark curiosity and educate on the art of hidden information.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Technical Mastery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Solution</a:t>
            </a:r>
            <a:r>
              <a:rPr lang="en-US" sz="1600" dirty="0"/>
              <a:t>: Explain techniques like LSB insertion and spatial domain methods.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Value</a:t>
            </a:r>
            <a:r>
              <a:rPr lang="en-US" sz="1600" dirty="0"/>
              <a:t>: Empower with technical skills for enhanced security.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</a:rPr>
              <a:t>Practical Applications</a:t>
            </a:r>
            <a:endParaRPr lang="en-US" sz="1600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Solution</a:t>
            </a:r>
            <a:r>
              <a:rPr lang="en-US" sz="1600" dirty="0"/>
              <a:t>: Show real-world examples like digital watermarking and covert communication.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Value</a:t>
            </a:r>
            <a:r>
              <a:rPr lang="en-US" sz="1600" dirty="0"/>
              <a:t>: Demonstrate practical uses in safeguarding information.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7030A0"/>
                </a:solidFill>
              </a:rPr>
              <a:t>Advantages Over Traditional Security</a:t>
            </a:r>
            <a:endParaRPr lang="en-US" sz="1600" dirty="0">
              <a:solidFill>
                <a:srgbClr val="7030A0"/>
              </a:solidFill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Solution</a:t>
            </a:r>
            <a:r>
              <a:rPr lang="en-US" sz="1600" dirty="0"/>
              <a:t>: Compare with traditional encryption.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Value</a:t>
            </a:r>
            <a:r>
              <a:rPr lang="en-US" sz="1600" dirty="0"/>
              <a:t>: Highlight stealth capabilities and data protection.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accent2"/>
                </a:solidFill>
              </a:rPr>
              <a:t>Future Innovations</a:t>
            </a:r>
            <a:endParaRPr lang="en-US" sz="1600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Solution</a:t>
            </a:r>
            <a:r>
              <a:rPr lang="en-US" sz="1600" dirty="0"/>
              <a:t>: Discuss trends like AI-driven steganography.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Value</a:t>
            </a:r>
            <a:r>
              <a:rPr lang="en-US" sz="1600" dirty="0"/>
              <a:t>: Inspire innovation and future discussions on data privacy.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62800" y="611968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0115" y="228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34291" y="6291581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9785" y="9525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CAFE1B9-7029-4AD5-622B-F6386E283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182" y="1219200"/>
            <a:ext cx="10896218" cy="5867400"/>
          </a:xfrm>
        </p:spPr>
        <p:txBody>
          <a:bodyPr/>
          <a:lstStyle/>
          <a:p>
            <a:r>
              <a:rPr lang="en-US" sz="2400" b="1" dirty="0"/>
              <a:t>Customizing Your Steganography Project</a:t>
            </a:r>
          </a:p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B0F0"/>
                </a:solidFill>
              </a:rPr>
              <a:t>Personal Touch in Educational Engagement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b="1" dirty="0"/>
              <a:t>Solution</a:t>
            </a:r>
            <a:r>
              <a:rPr lang="en-US" dirty="0"/>
              <a:t>: Start with a personal anecdote or inspiring story related to steganography.</a:t>
            </a:r>
          </a:p>
          <a:p>
            <a:pPr lvl="1"/>
            <a:r>
              <a:rPr lang="en-US" b="1" dirty="0"/>
              <a:t>Value</a:t>
            </a:r>
            <a:r>
              <a:rPr lang="en-US" dirty="0"/>
              <a:t>: Create a relatable and engaging introduction that captivates the audience.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accent3"/>
                </a:solidFill>
              </a:rPr>
              <a:t>Innovative Technical Mastery</a:t>
            </a:r>
            <a:endParaRPr lang="en-US" dirty="0">
              <a:solidFill>
                <a:schemeClr val="accent3"/>
              </a:solidFill>
            </a:endParaRPr>
          </a:p>
          <a:p>
            <a:pPr lvl="1"/>
            <a:r>
              <a:rPr lang="en-US" b="1" dirty="0"/>
              <a:t>Solution</a:t>
            </a:r>
            <a:r>
              <a:rPr lang="en-US" dirty="0"/>
              <a:t>: Develop and demo a custom tool for hiding and revealing messages in images.</a:t>
            </a:r>
          </a:p>
          <a:p>
            <a:pPr lvl="1"/>
            <a:r>
              <a:rPr lang="en-US" b="1" dirty="0"/>
              <a:t>Value</a:t>
            </a:r>
            <a:r>
              <a:rPr lang="en-US" dirty="0"/>
              <a:t>: Showcase your technical skills and creativity with a practical demonstration.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Unique Practical Applications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Solution</a:t>
            </a:r>
            <a:r>
              <a:rPr lang="en-US" dirty="0"/>
              <a:t>: Highlight novel uses like embedding messages in social media images or AR.</a:t>
            </a:r>
          </a:p>
          <a:p>
            <a:pPr lvl="1"/>
            <a:r>
              <a:rPr lang="en-US" b="1" dirty="0"/>
              <a:t>Value</a:t>
            </a:r>
            <a:r>
              <a:rPr lang="en-US" dirty="0"/>
              <a:t>: Inspire with innovative and unexpected applications of steganography.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Compelling Comparative Analysis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US" b="1" dirty="0"/>
              <a:t>Solution</a:t>
            </a:r>
            <a:r>
              <a:rPr lang="en-US" dirty="0"/>
              <a:t>: Create interactive comparisons of encrypted vs. </a:t>
            </a:r>
            <a:r>
              <a:rPr lang="en-US" dirty="0" err="1"/>
              <a:t>steganographically</a:t>
            </a:r>
            <a:r>
              <a:rPr lang="en-US" dirty="0"/>
              <a:t> hidden data.</a:t>
            </a:r>
          </a:p>
          <a:p>
            <a:pPr lvl="1"/>
            <a:r>
              <a:rPr lang="en-US" b="1" dirty="0"/>
              <a:t>Value</a:t>
            </a:r>
            <a:r>
              <a:rPr lang="en-US" dirty="0"/>
              <a:t>: Engage the audience with interactive elements that illustrate key advantages.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Forward-Thinking Future Innovations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b="1" dirty="0"/>
              <a:t>Solution</a:t>
            </a:r>
            <a:r>
              <a:rPr lang="en-US" dirty="0"/>
              <a:t>: Share your vision for AI-driven steganography and quantum-resistant techniques.</a:t>
            </a:r>
          </a:p>
          <a:p>
            <a:pPr lvl="1"/>
            <a:r>
              <a:rPr lang="en-US" b="1" dirty="0"/>
              <a:t>Value</a:t>
            </a:r>
            <a:r>
              <a:rPr lang="en-US" dirty="0"/>
              <a:t>: Position yourself as a thought leader with forward-thinking insights.</a:t>
            </a:r>
          </a:p>
          <a:p>
            <a:endParaRPr lang="en-IN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7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391518" y="61880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10800" y="12922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62884" y="66452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45180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15F65E6C-D517-C630-FBD4-D08F188D8D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38745"/>
            <a:ext cx="10918826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Requirements Gathering:</a:t>
            </a:r>
            <a:endParaRPr lang="en-IN" dirty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Case Analysis and User Stories for defining requirements.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Identify stakeholders and scenarios (e.g., embedding, extracting messages).</a:t>
            </a:r>
          </a:p>
          <a:p>
            <a:r>
              <a:rPr lang="en-IN" b="1" dirty="0">
                <a:solidFill>
                  <a:srgbClr val="FF0000"/>
                </a:solidFill>
              </a:rPr>
              <a:t>System Design:</a:t>
            </a:r>
            <a:endParaRPr lang="en-IN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Utilize UML diagrams (Use Case, Sequence, Class) for visualization.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Design modular components like </a:t>
            </a:r>
            <a:r>
              <a:rPr lang="en-IN" dirty="0" err="1"/>
              <a:t>ImageHandler</a:t>
            </a:r>
            <a:r>
              <a:rPr lang="en-IN" dirty="0"/>
              <a:t> and </a:t>
            </a:r>
            <a:r>
              <a:rPr lang="en-IN" dirty="0" err="1"/>
              <a:t>EncryptionModule</a:t>
            </a:r>
            <a:r>
              <a:rPr lang="en-IN" dirty="0"/>
              <a:t>.</a:t>
            </a:r>
          </a:p>
          <a:p>
            <a:r>
              <a:rPr lang="en-IN" b="1" dirty="0">
                <a:solidFill>
                  <a:schemeClr val="accent6"/>
                </a:solidFill>
              </a:rPr>
              <a:t>Development Approach:</a:t>
            </a:r>
            <a:endParaRPr lang="en-IN" dirty="0">
              <a:solidFill>
                <a:schemeClr val="accent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Adopt Agile Software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Ensure flexibility for evolving requirements and security updates.</a:t>
            </a:r>
          </a:p>
          <a:p>
            <a:r>
              <a:rPr lang="en-IN" b="1" dirty="0">
                <a:solidFill>
                  <a:srgbClr val="7030A0"/>
                </a:solidFill>
              </a:rPr>
              <a:t>Utilization of Technology Principles</a:t>
            </a:r>
          </a:p>
          <a:p>
            <a:r>
              <a:rPr lang="en-IN" b="1" dirty="0">
                <a:solidFill>
                  <a:srgbClr val="FFC000"/>
                </a:solidFill>
              </a:rPr>
              <a:t>Technology Selection:</a:t>
            </a:r>
            <a:endParaRPr lang="en-IN" dirty="0">
              <a:solidFill>
                <a:srgbClr val="FFC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Choose Python (e.g., </a:t>
            </a:r>
            <a:r>
              <a:rPr lang="en-IN" dirty="0" err="1"/>
              <a:t>stegano</a:t>
            </a:r>
            <a:r>
              <a:rPr lang="en-IN" dirty="0"/>
              <a:t>, cryptography libraries).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Select AES for encryption and embedding.</a:t>
            </a:r>
          </a:p>
          <a:p>
            <a:r>
              <a:rPr lang="en-IN" b="1" dirty="0">
                <a:solidFill>
                  <a:srgbClr val="C00000"/>
                </a:solidFill>
              </a:rPr>
              <a:t>Implementation Techniques:</a:t>
            </a:r>
            <a:endParaRPr lang="en-IN" dirty="0">
              <a:solidFill>
                <a:srgbClr val="C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LSB Substitution for embedding data with minimal visual impact.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Apply steganalysis for enhanced security.</a:t>
            </a:r>
          </a:p>
          <a:p>
            <a:r>
              <a:rPr lang="en-IN" b="1" dirty="0">
                <a:solidFill>
                  <a:srgbClr val="002060"/>
                </a:solidFill>
              </a:rPr>
              <a:t>Security Considerations:</a:t>
            </a:r>
            <a:endParaRPr lang="en-IN" dirty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Encrypt messages before embedding.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checksums for data integrity.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066144" y="599198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05600" y="304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01200" y="64643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11131867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01DC6A-25ED-ABB3-0D36-9D4AA645A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914401"/>
            <a:ext cx="10761344" cy="581697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Functional System Implementation: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Developed a steganographic tool using LSB substitution and AES encryption for secure message embedding and extraction.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Clear Requirements Achievement: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Defined precise functional and non-functional requirements through use case analysis to ensure the tool meets high standards of security, performance, and usability.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FFC000"/>
                </a:solidFill>
              </a:rPr>
              <a:t>Structured System Design:</a:t>
            </a:r>
            <a:endParaRPr lang="en-US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Created detailed UML diagrams (Use Case, Sequence, Class) to visualize system components, promoting modular design, scalability, and reusability.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Agile Development Benefits: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Adopted Agile methodology for iterative development and continuous improvement, adapting quickly to changes based on stakeholder feedback.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B0F0"/>
                </a:solidFill>
              </a:rPr>
              <a:t>Effective Technology Integration: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Leveraged Python with </a:t>
            </a:r>
            <a:r>
              <a:rPr lang="en-US" dirty="0" err="1"/>
              <a:t>stegano</a:t>
            </a:r>
            <a:r>
              <a:rPr lang="en-US" dirty="0"/>
              <a:t> and cryptography libraries to implement robust functionality, enhancing secure message handling capabilities.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Secure Implementation Techniques: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dirty="0"/>
              <a:t>Implemented LSB substitution and steganalysis techniques to ensure confidentiality and protection against detection.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Enhanced Data Security Measures: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dirty="0"/>
              <a:t>Integrated message encryption and checksums for comprehensive data integrity verification and enhanced security during communication.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175</TotalTime>
  <Words>1072</Words>
  <Application>Microsoft Office PowerPoint</Application>
  <PresentationFormat>Widescreen</PresentationFormat>
  <Paragraphs>170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Office Theme</vt:lpstr>
      <vt:lpstr>PowerPoint Presentation</vt:lpstr>
      <vt:lpstr>PROJECT TITLE</vt:lpstr>
      <vt:lpstr>AGENDA 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SRIDHAR</dc:creator>
  <cp:lastModifiedBy>Pasupuleti Veni Sri Sowrya</cp:lastModifiedBy>
  <cp:revision>7</cp:revision>
  <dcterms:created xsi:type="dcterms:W3CDTF">2024-06-03T05:48:59Z</dcterms:created>
  <dcterms:modified xsi:type="dcterms:W3CDTF">2024-07-12T14:49:46Z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