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7A743A-D1FA-49E0-8987-8E5A45AFD6B1}">
          <p14:sldIdLst>
            <p14:sldId id="256"/>
            <p14:sldId id="25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F1FB0-D82D-436A-896F-83657CC21A04}" type="doc">
      <dgm:prSet loTypeId="urn:microsoft.com/office/officeart/2008/layout/PictureLineup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C4986D-57CA-4B20-8594-FC7680EAD43B}">
      <dgm:prSet phldrT="[Text]"/>
      <dgm:spPr/>
      <dgm:t>
        <a:bodyPr/>
        <a:lstStyle/>
        <a:p>
          <a:r>
            <a:rPr lang="en-US" dirty="0"/>
            <a:t>Python</a:t>
          </a:r>
          <a:endParaRPr lang="en-IN" dirty="0"/>
        </a:p>
      </dgm:t>
    </dgm:pt>
    <dgm:pt modelId="{6208EBF7-B3DC-4524-9B32-7878E97DE410}" type="parTrans" cxnId="{8C75895C-0D8A-4B41-B149-387AC3F565C6}">
      <dgm:prSet/>
      <dgm:spPr/>
      <dgm:t>
        <a:bodyPr/>
        <a:lstStyle/>
        <a:p>
          <a:endParaRPr lang="en-IN"/>
        </a:p>
      </dgm:t>
    </dgm:pt>
    <dgm:pt modelId="{B67EB8A1-40CC-4081-B7BC-223CBEAAAEE7}" type="sibTrans" cxnId="{8C75895C-0D8A-4B41-B149-387AC3F565C6}">
      <dgm:prSet/>
      <dgm:spPr/>
      <dgm:t>
        <a:bodyPr/>
        <a:lstStyle/>
        <a:p>
          <a:endParaRPr lang="en-IN"/>
        </a:p>
      </dgm:t>
    </dgm:pt>
    <dgm:pt modelId="{DF8AA4E8-7835-4F11-A354-6FCE801AFE4C}">
      <dgm:prSet phldrT="[Text]"/>
      <dgm:spPr/>
      <dgm:t>
        <a:bodyPr/>
        <a:lstStyle/>
        <a:p>
          <a:r>
            <a:rPr lang="en-US" dirty="0"/>
            <a:t>Flask Framework</a:t>
          </a:r>
          <a:endParaRPr lang="en-IN" dirty="0"/>
        </a:p>
      </dgm:t>
    </dgm:pt>
    <dgm:pt modelId="{6FC4C038-E14E-4054-A7D4-A830FF3F7BC8}" type="parTrans" cxnId="{74D188DF-B958-4504-8F94-3F0AE3BE9BAD}">
      <dgm:prSet/>
      <dgm:spPr/>
      <dgm:t>
        <a:bodyPr/>
        <a:lstStyle/>
        <a:p>
          <a:endParaRPr lang="en-IN"/>
        </a:p>
      </dgm:t>
    </dgm:pt>
    <dgm:pt modelId="{96B948D8-1EF5-4083-B403-88157F7A06BB}" type="sibTrans" cxnId="{74D188DF-B958-4504-8F94-3F0AE3BE9BAD}">
      <dgm:prSet/>
      <dgm:spPr/>
      <dgm:t>
        <a:bodyPr/>
        <a:lstStyle/>
        <a:p>
          <a:endParaRPr lang="en-IN"/>
        </a:p>
      </dgm:t>
    </dgm:pt>
    <dgm:pt modelId="{AD13CD48-7C0C-4D64-A7AA-FBE153AFE594}">
      <dgm:prSet phldrT="[Text]"/>
      <dgm:spPr/>
      <dgm:t>
        <a:bodyPr/>
        <a:lstStyle/>
        <a:p>
          <a:r>
            <a:rPr lang="en-US" dirty="0"/>
            <a:t>HTML, CSS and </a:t>
          </a:r>
          <a:r>
            <a:rPr lang="en-US" dirty="0" err="1"/>
            <a:t>BootStrap</a:t>
          </a:r>
          <a:endParaRPr lang="en-IN" dirty="0"/>
        </a:p>
      </dgm:t>
    </dgm:pt>
    <dgm:pt modelId="{89337C30-FB50-4946-8BDA-8AF51935572E}" type="parTrans" cxnId="{4517588B-99A9-4A8A-848B-B6B6922F5FE2}">
      <dgm:prSet/>
      <dgm:spPr/>
      <dgm:t>
        <a:bodyPr/>
        <a:lstStyle/>
        <a:p>
          <a:endParaRPr lang="en-IN"/>
        </a:p>
      </dgm:t>
    </dgm:pt>
    <dgm:pt modelId="{7942A3EF-4A45-49DE-AD08-AC9DD9DDE019}" type="sibTrans" cxnId="{4517588B-99A9-4A8A-848B-B6B6922F5FE2}">
      <dgm:prSet/>
      <dgm:spPr/>
      <dgm:t>
        <a:bodyPr/>
        <a:lstStyle/>
        <a:p>
          <a:endParaRPr lang="en-IN"/>
        </a:p>
      </dgm:t>
    </dgm:pt>
    <dgm:pt modelId="{BF9E0BC7-8B4E-4AE2-9AA5-89CD45CF7CAC}">
      <dgm:prSet/>
      <dgm:spPr/>
      <dgm:t>
        <a:bodyPr/>
        <a:lstStyle/>
        <a:p>
          <a:r>
            <a:rPr lang="en-US" dirty="0"/>
            <a:t>Browser UI Access</a:t>
          </a:r>
          <a:endParaRPr lang="en-IN" dirty="0"/>
        </a:p>
      </dgm:t>
    </dgm:pt>
    <dgm:pt modelId="{333C6141-CA2C-405B-99E6-6E98E447663C}" type="parTrans" cxnId="{BE4D04BB-F30A-48C8-A002-BFA4A1547B27}">
      <dgm:prSet/>
      <dgm:spPr/>
      <dgm:t>
        <a:bodyPr/>
        <a:lstStyle/>
        <a:p>
          <a:endParaRPr lang="en-IN"/>
        </a:p>
      </dgm:t>
    </dgm:pt>
    <dgm:pt modelId="{E44E7BCC-304F-4733-8E1D-F83D555BAC78}" type="sibTrans" cxnId="{BE4D04BB-F30A-48C8-A002-BFA4A1547B27}">
      <dgm:prSet/>
      <dgm:spPr/>
      <dgm:t>
        <a:bodyPr/>
        <a:lstStyle/>
        <a:p>
          <a:endParaRPr lang="en-IN"/>
        </a:p>
      </dgm:t>
    </dgm:pt>
    <dgm:pt modelId="{643E6D0E-0956-4F01-A962-9D0ECAD6ABDF}" type="pres">
      <dgm:prSet presAssocID="{AB8F1FB0-D82D-436A-896F-83657CC21A04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4C3707AA-642F-43BB-8D4F-4F319B476B38}" type="pres">
      <dgm:prSet presAssocID="{1CC4986D-57CA-4B20-8594-FC7680EAD43B}" presName="composite" presStyleCnt="0"/>
      <dgm:spPr/>
    </dgm:pt>
    <dgm:pt modelId="{3C37E4D2-E613-41C3-9CE2-B3E0E6386A35}" type="pres">
      <dgm:prSet presAssocID="{1CC4986D-57CA-4B20-8594-FC7680EAD43B}" presName="Image" presStyleLbl="alignNode1" presStyleIdx="0" presStyleCnt="4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78518D9E-2F4A-4A43-BB5C-32D8E56FDCD9}" type="pres">
      <dgm:prSet presAssocID="{1CC4986D-57CA-4B20-8594-FC7680EAD43B}" presName="Accent" presStyleLbl="parChTrans1D1" presStyleIdx="0" presStyleCnt="4"/>
      <dgm:spPr/>
    </dgm:pt>
    <dgm:pt modelId="{4754A351-2C15-4AE1-8B04-EA0205872FE2}" type="pres">
      <dgm:prSet presAssocID="{1CC4986D-57CA-4B20-8594-FC7680EAD43B}" presName="Paren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663C913-BA7A-4828-9208-0923EC974C7B}" type="pres">
      <dgm:prSet presAssocID="{B67EB8A1-40CC-4081-B7BC-223CBEAAAEE7}" presName="sibTrans" presStyleCnt="0"/>
      <dgm:spPr/>
    </dgm:pt>
    <dgm:pt modelId="{5DD7714A-8E0B-42E7-B371-D0288FF3A758}" type="pres">
      <dgm:prSet presAssocID="{DF8AA4E8-7835-4F11-A354-6FCE801AFE4C}" presName="composite" presStyleCnt="0"/>
      <dgm:spPr/>
    </dgm:pt>
    <dgm:pt modelId="{45A9815E-F928-463F-8DA5-8DBF27F6DDEE}" type="pres">
      <dgm:prSet presAssocID="{DF8AA4E8-7835-4F11-A354-6FCE801AFE4C}" presName="Image" presStyleLbl="alignNode1" presStyleIdx="1" presStyleCnt="4" custScaleX="98832" custScaleY="97539"/>
      <dgm:spPr>
        <a:blipFill dpi="0" rotWithShape="1">
          <a:blip xmlns:r="http://schemas.openxmlformats.org/officeDocument/2006/relationships" r:embed="rId2"/>
          <a:srcRect/>
          <a:stretch>
            <a:fillRect t="30430" b="30430"/>
          </a:stretch>
        </a:blipFill>
      </dgm:spPr>
    </dgm:pt>
    <dgm:pt modelId="{4B556BCB-29FA-4942-8E3A-339E6F8A05AE}" type="pres">
      <dgm:prSet presAssocID="{DF8AA4E8-7835-4F11-A354-6FCE801AFE4C}" presName="Accent" presStyleLbl="parChTrans1D1" presStyleIdx="1" presStyleCnt="4"/>
      <dgm:spPr/>
    </dgm:pt>
    <dgm:pt modelId="{E705E84D-A4D3-45BF-BD99-48711811AEDF}" type="pres">
      <dgm:prSet presAssocID="{DF8AA4E8-7835-4F11-A354-6FCE801AFE4C}" presName="Paren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63CF82-1DFF-45EF-B9B7-6DEEF9DA44F5}" type="pres">
      <dgm:prSet presAssocID="{96B948D8-1EF5-4083-B403-88157F7A06BB}" presName="sibTrans" presStyleCnt="0"/>
      <dgm:spPr/>
    </dgm:pt>
    <dgm:pt modelId="{085FD4B2-8B2C-45EA-8247-C41C42A39092}" type="pres">
      <dgm:prSet presAssocID="{AD13CD48-7C0C-4D64-A7AA-FBE153AFE594}" presName="composite" presStyleCnt="0"/>
      <dgm:spPr/>
    </dgm:pt>
    <dgm:pt modelId="{7D1BD71A-7397-4671-BE7E-BC9F2DF6F5DC}" type="pres">
      <dgm:prSet presAssocID="{AD13CD48-7C0C-4D64-A7AA-FBE153AFE594}" presName="Image" presStyleLbl="alignNod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-118994" t="-22187" r="-121613" b="-33243"/>
          </a:stretch>
        </a:blipFill>
      </dgm:spPr>
    </dgm:pt>
    <dgm:pt modelId="{890209DC-A6B3-42CE-9A12-E1D89DD2BE22}" type="pres">
      <dgm:prSet presAssocID="{AD13CD48-7C0C-4D64-A7AA-FBE153AFE594}" presName="Accent" presStyleLbl="parChTrans1D1" presStyleIdx="2" presStyleCnt="4"/>
      <dgm:spPr/>
    </dgm:pt>
    <dgm:pt modelId="{D22EFCA0-2DE7-41C2-96FB-8CCF724DAF5F}" type="pres">
      <dgm:prSet presAssocID="{AD13CD48-7C0C-4D64-A7AA-FBE153AFE594}" presName="Paren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FC597B6-B4A3-4B9C-90EB-4D16AA24CD55}" type="pres">
      <dgm:prSet presAssocID="{7942A3EF-4A45-49DE-AD08-AC9DD9DDE019}" presName="sibTrans" presStyleCnt="0"/>
      <dgm:spPr/>
    </dgm:pt>
    <dgm:pt modelId="{A8C38DEF-B8AD-40AE-B76B-A30C998DF2B3}" type="pres">
      <dgm:prSet presAssocID="{BF9E0BC7-8B4E-4AE2-9AA5-89CD45CF7CAC}" presName="composite" presStyleCnt="0"/>
      <dgm:spPr/>
    </dgm:pt>
    <dgm:pt modelId="{CB896403-CD3B-4BDA-B844-D029B1D70C7D}" type="pres">
      <dgm:prSet presAssocID="{BF9E0BC7-8B4E-4AE2-9AA5-89CD45CF7CAC}" presName="Image" presStyleLbl="alignNode1" presStyleIdx="3" presStyleCnt="4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</dgm:pt>
    <dgm:pt modelId="{0B8638B5-0B61-4B9E-8399-6D0B47A42579}" type="pres">
      <dgm:prSet presAssocID="{BF9E0BC7-8B4E-4AE2-9AA5-89CD45CF7CAC}" presName="Accent" presStyleLbl="parChTrans1D1" presStyleIdx="3" presStyleCnt="4"/>
      <dgm:spPr/>
    </dgm:pt>
    <dgm:pt modelId="{7BBA9853-7B16-4091-BA1B-055D35C30D78}" type="pres">
      <dgm:prSet presAssocID="{BF9E0BC7-8B4E-4AE2-9AA5-89CD45CF7CAC}" presName="Paren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AE3621C-9CEB-4193-8C21-AFF394AFAF58}" type="presOf" srcId="{DF8AA4E8-7835-4F11-A354-6FCE801AFE4C}" destId="{E705E84D-A4D3-45BF-BD99-48711811AEDF}" srcOrd="0" destOrd="0" presId="urn:microsoft.com/office/officeart/2008/layout/PictureLineup"/>
    <dgm:cxn modelId="{BED9A721-EA71-4CBC-8DED-2B61B0ED615D}" type="presOf" srcId="{AB8F1FB0-D82D-436A-896F-83657CC21A04}" destId="{643E6D0E-0956-4F01-A962-9D0ECAD6ABDF}" srcOrd="0" destOrd="0" presId="urn:microsoft.com/office/officeart/2008/layout/PictureLineup"/>
    <dgm:cxn modelId="{8C75895C-0D8A-4B41-B149-387AC3F565C6}" srcId="{AB8F1FB0-D82D-436A-896F-83657CC21A04}" destId="{1CC4986D-57CA-4B20-8594-FC7680EAD43B}" srcOrd="0" destOrd="0" parTransId="{6208EBF7-B3DC-4524-9B32-7878E97DE410}" sibTransId="{B67EB8A1-40CC-4081-B7BC-223CBEAAAEE7}"/>
    <dgm:cxn modelId="{9A5ACC79-7F3A-4B2B-9301-CA0827081B5C}" type="presOf" srcId="{AD13CD48-7C0C-4D64-A7AA-FBE153AFE594}" destId="{D22EFCA0-2DE7-41C2-96FB-8CCF724DAF5F}" srcOrd="0" destOrd="0" presId="urn:microsoft.com/office/officeart/2008/layout/PictureLineup"/>
    <dgm:cxn modelId="{4517588B-99A9-4A8A-848B-B6B6922F5FE2}" srcId="{AB8F1FB0-D82D-436A-896F-83657CC21A04}" destId="{AD13CD48-7C0C-4D64-A7AA-FBE153AFE594}" srcOrd="2" destOrd="0" parTransId="{89337C30-FB50-4946-8BDA-8AF51935572E}" sibTransId="{7942A3EF-4A45-49DE-AD08-AC9DD9DDE019}"/>
    <dgm:cxn modelId="{BE4D04BB-F30A-48C8-A002-BFA4A1547B27}" srcId="{AB8F1FB0-D82D-436A-896F-83657CC21A04}" destId="{BF9E0BC7-8B4E-4AE2-9AA5-89CD45CF7CAC}" srcOrd="3" destOrd="0" parTransId="{333C6141-CA2C-405B-99E6-6E98E447663C}" sibTransId="{E44E7BCC-304F-4733-8E1D-F83D555BAC78}"/>
    <dgm:cxn modelId="{74D188DF-B958-4504-8F94-3F0AE3BE9BAD}" srcId="{AB8F1FB0-D82D-436A-896F-83657CC21A04}" destId="{DF8AA4E8-7835-4F11-A354-6FCE801AFE4C}" srcOrd="1" destOrd="0" parTransId="{6FC4C038-E14E-4054-A7D4-A830FF3F7BC8}" sibTransId="{96B948D8-1EF5-4083-B403-88157F7A06BB}"/>
    <dgm:cxn modelId="{3EB7BFE9-2DAF-4B74-8A3A-25D4D86C11D0}" type="presOf" srcId="{1CC4986D-57CA-4B20-8594-FC7680EAD43B}" destId="{4754A351-2C15-4AE1-8B04-EA0205872FE2}" srcOrd="0" destOrd="0" presId="urn:microsoft.com/office/officeart/2008/layout/PictureLineup"/>
    <dgm:cxn modelId="{4BD1F6F7-5C71-4BFD-B325-09EA75A5C42A}" type="presOf" srcId="{BF9E0BC7-8B4E-4AE2-9AA5-89CD45CF7CAC}" destId="{7BBA9853-7B16-4091-BA1B-055D35C30D78}" srcOrd="0" destOrd="0" presId="urn:microsoft.com/office/officeart/2008/layout/PictureLineup"/>
    <dgm:cxn modelId="{1D05594C-9B18-4758-A2E3-522B1FAAF5B4}" type="presParOf" srcId="{643E6D0E-0956-4F01-A962-9D0ECAD6ABDF}" destId="{4C3707AA-642F-43BB-8D4F-4F319B476B38}" srcOrd="0" destOrd="0" presId="urn:microsoft.com/office/officeart/2008/layout/PictureLineup"/>
    <dgm:cxn modelId="{C66E5C85-2703-40E8-885D-4CA9F6864B29}" type="presParOf" srcId="{4C3707AA-642F-43BB-8D4F-4F319B476B38}" destId="{3C37E4D2-E613-41C3-9CE2-B3E0E6386A35}" srcOrd="0" destOrd="0" presId="urn:microsoft.com/office/officeart/2008/layout/PictureLineup"/>
    <dgm:cxn modelId="{F82C8ACA-9E3E-4B7F-9CDC-277D68A87304}" type="presParOf" srcId="{4C3707AA-642F-43BB-8D4F-4F319B476B38}" destId="{78518D9E-2F4A-4A43-BB5C-32D8E56FDCD9}" srcOrd="1" destOrd="0" presId="urn:microsoft.com/office/officeart/2008/layout/PictureLineup"/>
    <dgm:cxn modelId="{CC105655-AE60-48E8-8B6F-8FE37C7DCAF8}" type="presParOf" srcId="{4C3707AA-642F-43BB-8D4F-4F319B476B38}" destId="{4754A351-2C15-4AE1-8B04-EA0205872FE2}" srcOrd="2" destOrd="0" presId="urn:microsoft.com/office/officeart/2008/layout/PictureLineup"/>
    <dgm:cxn modelId="{392D8781-33AA-40A8-8BBA-F1670CDFC559}" type="presParOf" srcId="{643E6D0E-0956-4F01-A962-9D0ECAD6ABDF}" destId="{2663C913-BA7A-4828-9208-0923EC974C7B}" srcOrd="1" destOrd="0" presId="urn:microsoft.com/office/officeart/2008/layout/PictureLineup"/>
    <dgm:cxn modelId="{DE641C39-DA29-4F3B-A83A-0D561587BB3E}" type="presParOf" srcId="{643E6D0E-0956-4F01-A962-9D0ECAD6ABDF}" destId="{5DD7714A-8E0B-42E7-B371-D0288FF3A758}" srcOrd="2" destOrd="0" presId="urn:microsoft.com/office/officeart/2008/layout/PictureLineup"/>
    <dgm:cxn modelId="{06A70B17-DF09-49BD-9B7B-6F4A525FEE66}" type="presParOf" srcId="{5DD7714A-8E0B-42E7-B371-D0288FF3A758}" destId="{45A9815E-F928-463F-8DA5-8DBF27F6DDEE}" srcOrd="0" destOrd="0" presId="urn:microsoft.com/office/officeart/2008/layout/PictureLineup"/>
    <dgm:cxn modelId="{AE4AD32C-53D0-472F-8BB4-34D01AB78789}" type="presParOf" srcId="{5DD7714A-8E0B-42E7-B371-D0288FF3A758}" destId="{4B556BCB-29FA-4942-8E3A-339E6F8A05AE}" srcOrd="1" destOrd="0" presId="urn:microsoft.com/office/officeart/2008/layout/PictureLineup"/>
    <dgm:cxn modelId="{88DB9F30-1BAA-43DD-83C2-523C135D5D24}" type="presParOf" srcId="{5DD7714A-8E0B-42E7-B371-D0288FF3A758}" destId="{E705E84D-A4D3-45BF-BD99-48711811AEDF}" srcOrd="2" destOrd="0" presId="urn:microsoft.com/office/officeart/2008/layout/PictureLineup"/>
    <dgm:cxn modelId="{5FAC542C-D3C2-4F9D-B76C-7F038C649582}" type="presParOf" srcId="{643E6D0E-0956-4F01-A962-9D0ECAD6ABDF}" destId="{F563CF82-1DFF-45EF-B9B7-6DEEF9DA44F5}" srcOrd="3" destOrd="0" presId="urn:microsoft.com/office/officeart/2008/layout/PictureLineup"/>
    <dgm:cxn modelId="{4E55CAC9-93EB-46B5-BB54-FBBA4524FD1A}" type="presParOf" srcId="{643E6D0E-0956-4F01-A962-9D0ECAD6ABDF}" destId="{085FD4B2-8B2C-45EA-8247-C41C42A39092}" srcOrd="4" destOrd="0" presId="urn:microsoft.com/office/officeart/2008/layout/PictureLineup"/>
    <dgm:cxn modelId="{B5FF176A-CC26-41B0-B97C-0B6FDA03F036}" type="presParOf" srcId="{085FD4B2-8B2C-45EA-8247-C41C42A39092}" destId="{7D1BD71A-7397-4671-BE7E-BC9F2DF6F5DC}" srcOrd="0" destOrd="0" presId="urn:microsoft.com/office/officeart/2008/layout/PictureLineup"/>
    <dgm:cxn modelId="{C039F49F-51F4-4DCE-89A0-C9DB523CCB2D}" type="presParOf" srcId="{085FD4B2-8B2C-45EA-8247-C41C42A39092}" destId="{890209DC-A6B3-42CE-9A12-E1D89DD2BE22}" srcOrd="1" destOrd="0" presId="urn:microsoft.com/office/officeart/2008/layout/PictureLineup"/>
    <dgm:cxn modelId="{F702061F-9900-4981-8E28-0ED6D1EC43BB}" type="presParOf" srcId="{085FD4B2-8B2C-45EA-8247-C41C42A39092}" destId="{D22EFCA0-2DE7-41C2-96FB-8CCF724DAF5F}" srcOrd="2" destOrd="0" presId="urn:microsoft.com/office/officeart/2008/layout/PictureLineup"/>
    <dgm:cxn modelId="{63E317B7-ABAE-4EE2-ACDC-07CCB61BD166}" type="presParOf" srcId="{643E6D0E-0956-4F01-A962-9D0ECAD6ABDF}" destId="{BFC597B6-B4A3-4B9C-90EB-4D16AA24CD55}" srcOrd="5" destOrd="0" presId="urn:microsoft.com/office/officeart/2008/layout/PictureLineup"/>
    <dgm:cxn modelId="{5A2CECE3-97AF-48D9-AB25-959D565E3E27}" type="presParOf" srcId="{643E6D0E-0956-4F01-A962-9D0ECAD6ABDF}" destId="{A8C38DEF-B8AD-40AE-B76B-A30C998DF2B3}" srcOrd="6" destOrd="0" presId="urn:microsoft.com/office/officeart/2008/layout/PictureLineup"/>
    <dgm:cxn modelId="{203CB465-491C-4FA9-9236-0466F106EF91}" type="presParOf" srcId="{A8C38DEF-B8AD-40AE-B76B-A30C998DF2B3}" destId="{CB896403-CD3B-4BDA-B844-D029B1D70C7D}" srcOrd="0" destOrd="0" presId="urn:microsoft.com/office/officeart/2008/layout/PictureLineup"/>
    <dgm:cxn modelId="{979B8497-D70A-4F99-94FB-79DF7E38C6E9}" type="presParOf" srcId="{A8C38DEF-B8AD-40AE-B76B-A30C998DF2B3}" destId="{0B8638B5-0B61-4B9E-8399-6D0B47A42579}" srcOrd="1" destOrd="0" presId="urn:microsoft.com/office/officeart/2008/layout/PictureLineup"/>
    <dgm:cxn modelId="{B0C90D07-B75F-43EB-BBAF-8B6911501C04}" type="presParOf" srcId="{A8C38DEF-B8AD-40AE-B76B-A30C998DF2B3}" destId="{7BBA9853-7B16-4091-BA1B-055D35C30D78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E4D2-E613-41C3-9CE2-B3E0E6386A35}">
      <dsp:nvSpPr>
        <dsp:cNvPr id="0" name=""/>
        <dsp:cNvSpPr/>
      </dsp:nvSpPr>
      <dsp:spPr>
        <a:xfrm>
          <a:off x="406678" y="0"/>
          <a:ext cx="1722974" cy="17229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518D9E-2F4A-4A43-BB5C-32D8E56FDCD9}">
      <dsp:nvSpPr>
        <dsp:cNvPr id="0" name=""/>
        <dsp:cNvSpPr/>
      </dsp:nvSpPr>
      <dsp:spPr>
        <a:xfrm>
          <a:off x="406678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4A351-2C15-4AE1-8B04-EA0205872FE2}">
      <dsp:nvSpPr>
        <dsp:cNvPr id="0" name=""/>
        <dsp:cNvSpPr/>
      </dsp:nvSpPr>
      <dsp:spPr>
        <a:xfrm>
          <a:off x="406678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</a:t>
          </a:r>
          <a:endParaRPr lang="en-IN" sz="2500" kern="1200" dirty="0"/>
        </a:p>
      </dsp:txBody>
      <dsp:txXfrm>
        <a:off x="406678" y="1722974"/>
        <a:ext cx="1722974" cy="1722974"/>
      </dsp:txXfrm>
    </dsp:sp>
    <dsp:sp modelId="{45A9815E-F928-463F-8DA5-8DBF27F6DDEE}">
      <dsp:nvSpPr>
        <dsp:cNvPr id="0" name=""/>
        <dsp:cNvSpPr/>
      </dsp:nvSpPr>
      <dsp:spPr>
        <a:xfrm>
          <a:off x="2140485" y="21201"/>
          <a:ext cx="1702850" cy="1680572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30430" b="3043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556BCB-29FA-4942-8E3A-339E6F8A05AE}">
      <dsp:nvSpPr>
        <dsp:cNvPr id="0" name=""/>
        <dsp:cNvSpPr/>
      </dsp:nvSpPr>
      <dsp:spPr>
        <a:xfrm>
          <a:off x="2130423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5E84D-A4D3-45BF-BD99-48711811AEDF}">
      <dsp:nvSpPr>
        <dsp:cNvPr id="0" name=""/>
        <dsp:cNvSpPr/>
      </dsp:nvSpPr>
      <dsp:spPr>
        <a:xfrm>
          <a:off x="2130423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Flask Framework</a:t>
          </a:r>
          <a:endParaRPr lang="en-IN" sz="2500" kern="1200" dirty="0"/>
        </a:p>
      </dsp:txBody>
      <dsp:txXfrm>
        <a:off x="2130423" y="1722974"/>
        <a:ext cx="1722974" cy="1722974"/>
      </dsp:txXfrm>
    </dsp:sp>
    <dsp:sp modelId="{7D1BD71A-7397-4671-BE7E-BC9F2DF6F5DC}">
      <dsp:nvSpPr>
        <dsp:cNvPr id="0" name=""/>
        <dsp:cNvSpPr/>
      </dsp:nvSpPr>
      <dsp:spPr>
        <a:xfrm>
          <a:off x="3854168" y="0"/>
          <a:ext cx="1722974" cy="1722974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-118994" t="-22187" r="-121613" b="-33243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0209DC-A6B3-42CE-9A12-E1D89DD2BE22}">
      <dsp:nvSpPr>
        <dsp:cNvPr id="0" name=""/>
        <dsp:cNvSpPr/>
      </dsp:nvSpPr>
      <dsp:spPr>
        <a:xfrm>
          <a:off x="3854168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EFCA0-2DE7-41C2-96FB-8CCF724DAF5F}">
      <dsp:nvSpPr>
        <dsp:cNvPr id="0" name=""/>
        <dsp:cNvSpPr/>
      </dsp:nvSpPr>
      <dsp:spPr>
        <a:xfrm>
          <a:off x="3854168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HTML, CSS and </a:t>
          </a:r>
          <a:r>
            <a:rPr lang="en-US" sz="2500" kern="1200" dirty="0" err="1"/>
            <a:t>BootStrap</a:t>
          </a:r>
          <a:endParaRPr lang="en-IN" sz="2500" kern="1200" dirty="0"/>
        </a:p>
      </dsp:txBody>
      <dsp:txXfrm>
        <a:off x="3854168" y="1722974"/>
        <a:ext cx="1722974" cy="1722974"/>
      </dsp:txXfrm>
    </dsp:sp>
    <dsp:sp modelId="{CB896403-CD3B-4BDA-B844-D029B1D70C7D}">
      <dsp:nvSpPr>
        <dsp:cNvPr id="0" name=""/>
        <dsp:cNvSpPr/>
      </dsp:nvSpPr>
      <dsp:spPr>
        <a:xfrm>
          <a:off x="5577914" y="0"/>
          <a:ext cx="1722974" cy="172297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8638B5-0B61-4B9E-8399-6D0B47A42579}">
      <dsp:nvSpPr>
        <dsp:cNvPr id="0" name=""/>
        <dsp:cNvSpPr/>
      </dsp:nvSpPr>
      <dsp:spPr>
        <a:xfrm>
          <a:off x="5577914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A9853-7B16-4091-BA1B-055D35C30D78}">
      <dsp:nvSpPr>
        <dsp:cNvPr id="0" name=""/>
        <dsp:cNvSpPr/>
      </dsp:nvSpPr>
      <dsp:spPr>
        <a:xfrm>
          <a:off x="5577914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Browser UI Access</a:t>
          </a:r>
          <a:endParaRPr lang="en-IN" sz="2500" kern="1200" dirty="0"/>
        </a:p>
      </dsp:txBody>
      <dsp:txXfrm>
        <a:off x="5577914" y="1722974"/>
        <a:ext cx="1722974" cy="1722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supuletimaitrey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github.com/Maitreya2004/EDUNET-Microsoft-AI-Azure-Project.git" TargetMode="External"/><Relationship Id="rId2" Type="http://schemas.openxmlformats.org/officeDocument/2006/relationships/hyperlink" Target="https://flask.palletsproject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latform.openai.com/docs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geeksforgeeks.org/python-programming-languag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219" y="277737"/>
            <a:ext cx="7096933" cy="1891722"/>
          </a:xfrm>
        </p:spPr>
        <p:txBody>
          <a:bodyPr/>
          <a:lstStyle/>
          <a:p>
            <a:r>
              <a:rPr lang="en-US" dirty="0"/>
              <a:t>College Enquiry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B1B34-68C3-AE50-2E47-BC17D0F7E45D}"/>
              </a:ext>
            </a:extLst>
          </p:cNvPr>
          <p:cNvSpPr txBox="1">
            <a:spLocks/>
          </p:cNvSpPr>
          <p:nvPr/>
        </p:nvSpPr>
        <p:spPr>
          <a:xfrm>
            <a:off x="728218" y="2578847"/>
            <a:ext cx="7096933" cy="2859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>
              <a:spcAft>
                <a:spcPts val="600"/>
              </a:spcAft>
            </a:pPr>
            <a:r>
              <a:rPr lang="en-US" sz="1600" b="1" cap="all" dirty="0"/>
              <a:t>Student Name: Pasupuleti </a:t>
            </a:r>
            <a:r>
              <a:rPr lang="en-US" sz="1600" b="1" cap="all" dirty="0" err="1"/>
              <a:t>maitreya</a:t>
            </a:r>
            <a:r>
              <a:rPr lang="en-US" sz="1600" b="1" cap="all" dirty="0"/>
              <a:t> </a:t>
            </a:r>
            <a:r>
              <a:rPr lang="en-US" sz="1600" b="1" cap="all" dirty="0" err="1"/>
              <a:t>uday</a:t>
            </a:r>
            <a:r>
              <a:rPr lang="en-US" sz="1600" b="1" cap="all" dirty="0"/>
              <a:t> </a:t>
            </a:r>
            <a:r>
              <a:rPr lang="en-US" sz="1600" b="1" cap="all" dirty="0" err="1"/>
              <a:t>durga</a:t>
            </a:r>
            <a:r>
              <a:rPr lang="en-US" sz="1600" b="1" cap="all" dirty="0"/>
              <a:t> </a:t>
            </a:r>
            <a:r>
              <a:rPr lang="en-US" sz="1600" b="1" cap="all" dirty="0" err="1"/>
              <a:t>makhish</a:t>
            </a:r>
            <a:endParaRPr lang="en-US" sz="1600" b="1" cap="all" dirty="0"/>
          </a:p>
          <a:p>
            <a:pPr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US" sz="1600" b="1" cap="all" dirty="0" err="1"/>
              <a:t>satya</a:t>
            </a:r>
            <a:r>
              <a:rPr lang="en-US" sz="1600" b="1" cap="all" dirty="0"/>
              <a:t> institute of technology and management</a:t>
            </a:r>
          </a:p>
          <a:p>
            <a:pPr>
              <a:spcAft>
                <a:spcPts val="600"/>
              </a:spcAft>
            </a:pPr>
            <a:r>
              <a:rPr lang="en-US" sz="1600" b="1" cap="all" dirty="0"/>
              <a:t>Department: computer science and engineering</a:t>
            </a:r>
          </a:p>
          <a:p>
            <a:pPr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600" b="1" cap="all" dirty="0">
                <a:hlinkClick r:id="rId3"/>
              </a:rPr>
              <a:t>pasupuletimaitreya@gmail.com</a:t>
            </a:r>
            <a:endParaRPr lang="en-US" sz="1600" b="1" cap="all" dirty="0"/>
          </a:p>
          <a:p>
            <a:pPr>
              <a:spcAft>
                <a:spcPts val="600"/>
              </a:spcAft>
            </a:pPr>
            <a:r>
              <a:rPr lang="en-US" sz="1600" b="1" cap="all" dirty="0"/>
              <a:t>AICTE Student ID: STU663e3270382e41715352176</a:t>
            </a:r>
            <a:endParaRPr lang="en-US" sz="1600" dirty="0"/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2B2C53D3-9968-9E7C-D6E6-08DA3ADD86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-16302" r="-16302"/>
          <a:stretch>
            <a:fillRect/>
          </a:stretch>
        </p:blipFill>
        <p:spPr>
          <a:xfrm>
            <a:off x="7201368" y="917388"/>
            <a:ext cx="4500562" cy="452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F74C-A027-F2C5-F7DD-F57EFBD5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A986-9233-AF8D-F781-0467FE8C78B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1287" y="2383772"/>
            <a:ext cx="9780587" cy="343693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Flask Documentation – </a:t>
            </a:r>
            <a:r>
              <a:rPr lang="en-IN" dirty="0">
                <a:hlinkClick r:id="rId2"/>
              </a:rPr>
              <a:t>https://flask.palletsprojects.com/</a:t>
            </a:r>
            <a:endParaRPr lang="en-IN" dirty="0"/>
          </a:p>
          <a:p>
            <a:r>
              <a:rPr lang="en-IN" dirty="0"/>
              <a:t>Python Official Documentation – https://docs.python.org/3/Bootstrap Framework – </a:t>
            </a:r>
            <a:r>
              <a:rPr lang="en-IN" dirty="0">
                <a:hlinkClick r:id="rId3"/>
              </a:rPr>
              <a:t>https://getbootstrap.com/</a:t>
            </a:r>
            <a:endParaRPr lang="en-IN" dirty="0"/>
          </a:p>
          <a:p>
            <a:r>
              <a:rPr lang="en-IN" dirty="0"/>
              <a:t>Stack Overflow – https://stackoverflow.com/ (for resolving minor integration issues)</a:t>
            </a:r>
          </a:p>
          <a:p>
            <a:r>
              <a:rPr lang="en-IN" dirty="0" err="1"/>
              <a:t>GeeksforGeeks</a:t>
            </a:r>
            <a:r>
              <a:rPr lang="en-IN" dirty="0"/>
              <a:t> Python Tutorials – </a:t>
            </a:r>
            <a:r>
              <a:rPr lang="en-IN" dirty="0">
                <a:hlinkClick r:id="rId4"/>
              </a:rPr>
              <a:t>https://www.geeksforgeeks.org/python-programming-language/</a:t>
            </a:r>
            <a:endParaRPr lang="en-IN" dirty="0"/>
          </a:p>
          <a:p>
            <a:r>
              <a:rPr lang="en-IN" dirty="0"/>
              <a:t>W3Schools HTML/CSS Reference – </a:t>
            </a:r>
            <a:r>
              <a:rPr lang="en-IN" dirty="0">
                <a:hlinkClick r:id="rId5"/>
              </a:rPr>
              <a:t>https://www.w3schools.com/</a:t>
            </a:r>
            <a:endParaRPr lang="en-IN" dirty="0"/>
          </a:p>
          <a:p>
            <a:r>
              <a:rPr lang="en-IN" dirty="0"/>
              <a:t>OpenAI GPT Overview (for chatbot concept inspiration) – </a:t>
            </a:r>
            <a:r>
              <a:rPr lang="en-IN" dirty="0">
                <a:hlinkClick r:id="rId6"/>
              </a:rPr>
              <a:t>https://platform.openai.com/docs/</a:t>
            </a:r>
            <a:endParaRPr lang="en-IN" dirty="0"/>
          </a:p>
          <a:p>
            <a:r>
              <a:rPr lang="en-IN" dirty="0"/>
              <a:t>GitHub Project Link – </a:t>
            </a:r>
            <a:r>
              <a:rPr lang="en-IN" dirty="0">
                <a:hlinkClick r:id="rId7"/>
              </a:rPr>
              <a:t>https://github.com/Maitreya2004/EDUNET-Microsoft-AI-Azure-Project.git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07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71" y="128915"/>
            <a:ext cx="9779183" cy="174441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71" y="2134008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In most educational institutions, students and stakeholders face delays in getting responses to their queries related to admissions, facilities, courses,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Manual query handling is time-consuming, inefficient, and often leads to unsatisfactory </a:t>
            </a:r>
            <a:r>
              <a:rPr lang="en-US" dirty="0" err="1"/>
              <a:t>experiences.A</a:t>
            </a:r>
            <a:r>
              <a:rPr lang="en-US" dirty="0"/>
              <a:t> solution is needed to provide quick, consistent, and accessible information 24/7.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FBE2-C3B5-16EA-25FE-1BD2040B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1" y="344617"/>
            <a:ext cx="9779183" cy="1456191"/>
          </a:xfrm>
        </p:spPr>
        <p:txBody>
          <a:bodyPr/>
          <a:lstStyle/>
          <a:p>
            <a:r>
              <a:rPr lang="en-US" sz="4800" dirty="0"/>
              <a:t>Proposed Solution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4B2C-D844-B54D-D627-59A57744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41" y="2297385"/>
            <a:ext cx="9779182" cy="3366815"/>
          </a:xfrm>
        </p:spPr>
        <p:txBody>
          <a:bodyPr/>
          <a:lstStyle/>
          <a:p>
            <a:r>
              <a:rPr lang="en-US" sz="2400" dirty="0"/>
              <a:t>The proposed system is a </a:t>
            </a:r>
            <a:r>
              <a:rPr lang="en-US" sz="2400" b="1" dirty="0"/>
              <a:t>College Enquiry Chatbot</a:t>
            </a:r>
            <a:r>
              <a:rPr lang="en-US" sz="2400" dirty="0"/>
              <a:t> that automates query responses using a predefined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Provides real-time answers to frequently asked questions.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Built using </a:t>
            </a:r>
            <a:r>
              <a:rPr lang="en-US" sz="2400" b="1" dirty="0"/>
              <a:t>Python</a:t>
            </a:r>
            <a:r>
              <a:rPr lang="en-US" sz="2400" dirty="0"/>
              <a:t> and </a:t>
            </a:r>
            <a:r>
              <a:rPr lang="en-US" sz="2400" b="1" dirty="0"/>
              <a:t>Flask</a:t>
            </a:r>
            <a:r>
              <a:rPr lang="en-US" sz="2400" dirty="0"/>
              <a:t> for web-based interaction.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Includes user login, registration, and query interfaces.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Enhances user experience with fast and consistent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7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4756-17D2-BB62-0491-5FD18E12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86" y="136526"/>
            <a:ext cx="9779183" cy="1570038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497353-99F0-BEB4-04F2-F06967D9B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52608"/>
              </p:ext>
            </p:extLst>
          </p:nvPr>
        </p:nvGraphicFramePr>
        <p:xfrm>
          <a:off x="1803986" y="1837765"/>
          <a:ext cx="7707567" cy="34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61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E37A8-81D0-A0EC-6B02-078AFC91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EE5A-1288-5A04-CB72-4FC8D6ED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279569"/>
            <a:ext cx="4741274" cy="1653371"/>
          </a:xfrm>
        </p:spPr>
        <p:txBody>
          <a:bodyPr/>
          <a:lstStyle/>
          <a:p>
            <a:r>
              <a:rPr lang="en-US" dirty="0"/>
              <a:t>Library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BDE35-1D57-7760-D3B5-18F5DDE1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os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A79F8-F04A-0913-6131-B9BFDDC50B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app.py: Flask server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chatbot.py: Logic to process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Dataset.txt: Source of question-answer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HTML templates: User interface screens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211AFB-4BCE-3DAA-A89E-345D3811EBFF}"/>
              </a:ext>
            </a:extLst>
          </p:cNvPr>
          <p:cNvSpPr txBox="1">
            <a:spLocks/>
          </p:cNvSpPr>
          <p:nvPr/>
        </p:nvSpPr>
        <p:spPr>
          <a:xfrm>
            <a:off x="6175659" y="213380"/>
            <a:ext cx="4663440" cy="174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1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4FFB-F6F8-125A-25E8-F77F582B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E90D-5EF8-8F04-D985-58DDBC06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1651463"/>
            <a:ext cx="4741274" cy="729712"/>
          </a:xfrm>
        </p:spPr>
        <p:txBody>
          <a:bodyPr/>
          <a:lstStyle/>
          <a:p>
            <a:r>
              <a:rPr lang="en-US" sz="2800" dirty="0"/>
              <a:t>Algorithm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B76092-D5FC-E633-5794-6E03866D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472219"/>
            <a:ext cx="4663440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keyword and pattern matching with regular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Searches Dataset.txt for relevant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Prioritizes closest match using rule-based logic.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358E7-D4F7-B57B-C86B-47EC76E1F88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472219"/>
            <a:ext cx="4663440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Flask server runs locally or can be deployed to platforms like Heroku or PythonAnywhere.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interface created with HTML and Bootstrap.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components integrated under a single project directory.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2863BC-ECF1-5BEA-39C2-3609C6BA98EB}"/>
              </a:ext>
            </a:extLst>
          </p:cNvPr>
          <p:cNvSpPr txBox="1">
            <a:spLocks/>
          </p:cNvSpPr>
          <p:nvPr/>
        </p:nvSpPr>
        <p:spPr>
          <a:xfrm>
            <a:off x="6175659" y="1676318"/>
            <a:ext cx="4663440" cy="729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Deployment</a:t>
            </a:r>
            <a:endParaRPr lang="en-IN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CA5D85-7B57-1828-C561-F0ED1AD126D7}"/>
              </a:ext>
            </a:extLst>
          </p:cNvPr>
          <p:cNvSpPr txBox="1">
            <a:spLocks/>
          </p:cNvSpPr>
          <p:nvPr/>
        </p:nvSpPr>
        <p:spPr>
          <a:xfrm>
            <a:off x="1167493" y="-235285"/>
            <a:ext cx="8483621" cy="1653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Algorithm &amp; Deployment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4829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3A7E-0A51-A6E2-8BB2-9EF09C39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42" y="317174"/>
            <a:ext cx="9779183" cy="1744415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9933-372E-BB35-8770-F195409D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42" y="2198019"/>
            <a:ext cx="5734993" cy="254556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Instant query responses for admission, placements, campus,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Functional login/register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Clean and simple user interface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DD387-85A8-5F91-1004-206AA3D8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35" y="1807071"/>
            <a:ext cx="5296995" cy="28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5090-C35B-3534-C6D3-92EE8086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CB7F-3F06-6D67-C78A-A100F4D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chatbot successfully automates routine college enquiries and reduces workload for administrative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enhances accessibility and reliability of information delivery.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maintain and update as college details evolve.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E9AF-ACAD-8AFB-F250-E2476F54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94" y="326139"/>
            <a:ext cx="9779183" cy="1744415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75DA-3D7A-C44B-0822-8BAC5A72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94" y="2420878"/>
            <a:ext cx="9779182" cy="33668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Integrate NLP models (e.g., </a:t>
            </a:r>
            <a:r>
              <a:rPr lang="en-IN" sz="2400" dirty="0" err="1"/>
              <a:t>spaCy</a:t>
            </a:r>
            <a:r>
              <a:rPr lang="en-IN" sz="2400" dirty="0"/>
              <a:t>, GPT) for better understanding of queries.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Add voice input/output capability.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Sync with live database or ERP for dynamic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Support multiple languages for wider usability.</a:t>
            </a:r>
          </a:p>
        </p:txBody>
      </p:sp>
    </p:spTree>
    <p:extLst>
      <p:ext uri="{BB962C8B-B14F-4D97-AF65-F5344CB8AC3E}">
        <p14:creationId xmlns:p14="http://schemas.microsoft.com/office/powerpoint/2010/main" val="2246063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43</TotalTime>
  <Words>482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College Enquiry Chatbot</vt:lpstr>
      <vt:lpstr>Problem Statement</vt:lpstr>
      <vt:lpstr>Proposed Solution</vt:lpstr>
      <vt:lpstr>System Requirements</vt:lpstr>
      <vt:lpstr>Library used</vt:lpstr>
      <vt:lpstr>Algorithm</vt:lpstr>
      <vt:lpstr>Result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Pasupuleti Veni Sri Sowrya</dc:creator>
  <cp:lastModifiedBy>Pasupuleti Veni Sri Sowrya</cp:lastModifiedBy>
  <cp:revision>2</cp:revision>
  <dcterms:created xsi:type="dcterms:W3CDTF">2025-06-12T14:34:31Z</dcterms:created>
  <dcterms:modified xsi:type="dcterms:W3CDTF">2025-06-12T15:20:11Z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