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6" r:id="rId6"/>
    <p:sldId id="277" r:id="rId7"/>
    <p:sldId id="278" r:id="rId8"/>
    <p:sldId id="279" r:id="rId9"/>
    <p:sldId id="280" r:id="rId10"/>
    <p:sldId id="281" r:id="rId11"/>
    <p:sldId id="283" r:id="rId12"/>
    <p:sldId id="282" r:id="rId13"/>
    <p:sldId id="28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52" autoAdjust="0"/>
  </p:normalViewPr>
  <p:slideViewPr>
    <p:cSldViewPr snapToGrid="0" showGuides="1">
      <p:cViewPr varScale="1">
        <p:scale>
          <a:sx n="108" d="100"/>
          <a:sy n="108" d="100"/>
        </p:scale>
        <p:origin x="654" y="120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46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69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294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31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25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0988" y="1748037"/>
            <a:ext cx="9144000" cy="1384995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Clothing E-commerce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SQL Database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AA398EC-77BC-4F43-A18E-75A8399C4037}"/>
              </a:ext>
            </a:extLst>
          </p:cNvPr>
          <p:cNvSpPr txBox="1"/>
          <p:nvPr/>
        </p:nvSpPr>
        <p:spPr>
          <a:xfrm>
            <a:off x="1842782" y="4714612"/>
            <a:ext cx="85064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bg1"/>
                </a:solidFill>
              </a:rPr>
              <a:t>Group 3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Krishna </a:t>
            </a:r>
            <a:r>
              <a:rPr lang="en-US">
                <a:solidFill>
                  <a:schemeClr val="bg1"/>
                </a:solidFill>
              </a:rPr>
              <a:t>Yashwanth</a:t>
            </a:r>
            <a:r>
              <a:rPr lang="en-US" dirty="0">
                <a:solidFill>
                  <a:schemeClr val="bg1"/>
                </a:solidFill>
              </a:rPr>
              <a:t> Tummala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Rituja Vishwanath Mahajan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Vinotha Subramaniyan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Maitreya Dayanand Babar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2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4DF2F8-CE8F-4EF7-AE11-86E778ED5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7236"/>
            <a:ext cx="10515600" cy="4351338"/>
          </a:xfrm>
        </p:spPr>
        <p:txBody>
          <a:bodyPr/>
          <a:lstStyle/>
          <a:p>
            <a:r>
              <a:rPr lang="en-US" dirty="0"/>
              <a:t>Create a SQL database for multiple small business clothing vendors to offer their products</a:t>
            </a:r>
          </a:p>
          <a:p>
            <a:r>
              <a:rPr lang="en-US" dirty="0"/>
              <a:t>Provide a safe and secure platform for customers to browse and purchase clothes</a:t>
            </a:r>
          </a:p>
          <a:p>
            <a:r>
              <a:rPr lang="en-US" dirty="0"/>
              <a:t>Provide a platform for customers to give their feedback on purchased products</a:t>
            </a:r>
          </a:p>
          <a:p>
            <a:r>
              <a:rPr lang="en-US" dirty="0"/>
              <a:t>Provide a platform for vendors to connect with shipping contractors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Objectives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Design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62997" y="2522436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4158103" y="252243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553208" y="2444224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2245268" y="2735639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MARKET ANALYSIS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5640374" y="2735638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TECHNICAL ANALYSIS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9035479" y="2657426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FINANCIAL ANALYSIS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2055047" y="3502682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Gives an idea about the best-selling products and the view segments which showcases the growth of the business.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5450153" y="3502681"/>
            <a:ext cx="1752042" cy="11980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To maintain data integrity and derive unique insights from customer behavior for further analysis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8845257" y="3424469"/>
            <a:ext cx="1752042" cy="11980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The data shared between departments involves a deeper analysis than simple accounting work. 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2740901" y="2162100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6139176" y="2149421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9531111" y="2066984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E-R Diagram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185848E-EE21-4057-A094-F9F2F23BB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57" y="777899"/>
            <a:ext cx="11854344" cy="530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81626-92C0-442C-B1F0-2083C27E8D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2338" y="701500"/>
            <a:ext cx="5181600" cy="4351338"/>
          </a:xfrm>
        </p:spPr>
        <p:txBody>
          <a:bodyPr/>
          <a:lstStyle/>
          <a:p>
            <a:r>
              <a:rPr lang="en-US" dirty="0"/>
              <a:t>DDL for Product Table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BB7EEC-A341-4D64-AAE3-555F58465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7869" y="701500"/>
            <a:ext cx="5181600" cy="4351338"/>
          </a:xfrm>
        </p:spPr>
        <p:txBody>
          <a:bodyPr/>
          <a:lstStyle/>
          <a:p>
            <a:r>
              <a:rPr lang="en-US" dirty="0"/>
              <a:t>Inserting data into Product Table</a:t>
            </a:r>
          </a:p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Database Objects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911C42D-BEFE-4C86-A0B7-D87737A76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3789"/>
            <a:ext cx="5511567" cy="36163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E33E3D-7441-41AF-BBF8-F67058301E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803" y="1497698"/>
            <a:ext cx="5819731" cy="303235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9A77DC1-6880-46E7-882B-FC2FB630F65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062332" y="4657725"/>
            <a:ext cx="59436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6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D66A7D-F9F0-4555-85DF-230B351AC3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6429" y="1253331"/>
            <a:ext cx="5181600" cy="4351338"/>
          </a:xfrm>
        </p:spPr>
        <p:txBody>
          <a:bodyPr/>
          <a:lstStyle/>
          <a:p>
            <a:r>
              <a:rPr lang="en-US" dirty="0"/>
              <a:t>Stored Procedures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287428-626B-4319-AEDB-17560BA81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253331"/>
            <a:ext cx="5181600" cy="4351338"/>
          </a:xfrm>
        </p:spPr>
        <p:txBody>
          <a:bodyPr/>
          <a:lstStyle/>
          <a:p>
            <a:r>
              <a:rPr lang="en-US" dirty="0"/>
              <a:t>Triggers</a:t>
            </a:r>
          </a:p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Database Objects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586BA87-F9F3-45D7-9198-AA8E2D875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44" y="1801849"/>
            <a:ext cx="5595238" cy="42110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06A543-C699-4651-B8D1-31FB16B90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1667" y="1801849"/>
            <a:ext cx="5680351" cy="28606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4D6D2C-80B4-43CD-AFEC-9DAC68A6C4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1582" y="4537277"/>
            <a:ext cx="6143625" cy="147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7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7E0DEA-01E8-437E-8B83-4ABE040A4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651166"/>
            <a:ext cx="5181600" cy="4351338"/>
          </a:xfrm>
        </p:spPr>
        <p:txBody>
          <a:bodyPr/>
          <a:lstStyle/>
          <a:p>
            <a:r>
              <a:rPr lang="en-US" dirty="0"/>
              <a:t>Encryption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551EA-9F3C-4E6B-8292-6C64ABE1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Database Objects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2EBA029-EC23-47E9-B709-9713C01CD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88" y="1094364"/>
            <a:ext cx="5181600" cy="5240738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C9953C2F-8421-45D8-9285-8532A64CA7C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571688" y="651167"/>
            <a:ext cx="5943600" cy="261607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D3C3D51-B23A-406F-8BDD-DDE038C5BBF3}"/>
              </a:ext>
            </a:extLst>
          </p:cNvPr>
          <p:cNvSpPr/>
          <p:nvPr/>
        </p:nvSpPr>
        <p:spPr>
          <a:xfrm>
            <a:off x="5257800" y="3383368"/>
            <a:ext cx="6096000" cy="8766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---Decrypting Credit Card No-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SYMMETRIC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KEY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CustCC_SM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DECRYPTION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CERTIFICATE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CreditCardNumber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creditCardNoID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customerID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SetAsPrimary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creditCardType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cardExpiry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encryptedCreditCardNo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'Encrypted CC'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CONVERT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varchar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50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FF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DecryptByKey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encryptedCreditCardNo</a:t>
            </a:r>
            <a:r>
              <a:rPr lang="en-US" sz="8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'Decrypted CC'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creditcard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E996DA8-ACC3-4FC4-9A74-B3512E8DA0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8262" y="4324872"/>
            <a:ext cx="6315075" cy="209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45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BB887-4E10-4EC9-9168-E33491B95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855297"/>
            <a:ext cx="5181600" cy="4351338"/>
          </a:xfrm>
        </p:spPr>
        <p:txBody>
          <a:bodyPr/>
          <a:lstStyle/>
          <a:p>
            <a:r>
              <a:rPr lang="en-US" dirty="0"/>
              <a:t>Views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B1CD43-3B17-48C3-9C73-D0C62A9C9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1802" y="855297"/>
            <a:ext cx="5181600" cy="4351338"/>
          </a:xfrm>
        </p:spPr>
        <p:txBody>
          <a:bodyPr/>
          <a:lstStyle/>
          <a:p>
            <a:r>
              <a:rPr lang="en-US" dirty="0"/>
              <a:t>User Defined Function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Database Objects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A4E47D2-C49E-4D70-8C33-7786800CF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02" y="1324952"/>
            <a:ext cx="6123963" cy="50101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0EB393D-E1E3-4968-9B87-B904E6351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8222" y="1520094"/>
            <a:ext cx="5944829" cy="17246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8FEBBA-F6CB-411E-9DB4-F34B376D371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488222" y="3402777"/>
            <a:ext cx="4369168" cy="326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10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E913E7-B478-4027-8884-07B56139F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5297"/>
            <a:ext cx="10515600" cy="4351338"/>
          </a:xfrm>
        </p:spPr>
        <p:txBody>
          <a:bodyPr/>
          <a:lstStyle/>
          <a:p>
            <a:r>
              <a:rPr lang="en-US" dirty="0"/>
              <a:t>Power BI analysis</a:t>
            </a:r>
          </a:p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B8D59FF-20D2-4F62-B689-B4F34FCA7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887" y="1651365"/>
            <a:ext cx="4086225" cy="40112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746A14-DC7C-44DF-95AE-07CAE58B5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6839" y="1452519"/>
            <a:ext cx="4186560" cy="4210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7C8221-543C-4CA5-95A1-B52863320C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58" y="1585729"/>
            <a:ext cx="4086225" cy="368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949</TotalTime>
  <Words>259</Words>
  <Application>Microsoft Office PowerPoint</Application>
  <PresentationFormat>Widescreen</PresentationFormat>
  <Paragraphs>57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Consolas</vt:lpstr>
      <vt:lpstr>Segoe UI Light</vt:lpstr>
      <vt:lpstr>Office Theme</vt:lpstr>
      <vt:lpstr>Clothing E-commerce SQL Database</vt:lpstr>
      <vt:lpstr>Project analysis slide 2</vt:lpstr>
      <vt:lpstr>Project analysis slide 3</vt:lpstr>
      <vt:lpstr>Project analysis slide 4</vt:lpstr>
      <vt:lpstr>Project analysis slide 5</vt:lpstr>
      <vt:lpstr>Project analysis slide 6</vt:lpstr>
      <vt:lpstr>Project analysis slide 7</vt:lpstr>
      <vt:lpstr>Project analysis slide 8</vt:lpstr>
      <vt:lpstr>Project analysis slide 10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Clothing E-commerce SQL Database</dc:title>
  <dc:creator>Yashwanth Tummala</dc:creator>
  <cp:lastModifiedBy>Yashwanth Tummala</cp:lastModifiedBy>
  <cp:revision>16</cp:revision>
  <dcterms:created xsi:type="dcterms:W3CDTF">2020-12-11T23:08:08Z</dcterms:created>
  <dcterms:modified xsi:type="dcterms:W3CDTF">2020-12-14T22:26:00Z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