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4CD6-71A5-44FB-B371-8FA30CF34624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4E782B7-A64B-4848-AA78-EBEF99C5A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52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4CD6-71A5-44FB-B371-8FA30CF34624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82B7-A64B-4848-AA78-EBEF99C5A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71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4CD6-71A5-44FB-B371-8FA30CF34624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82B7-A64B-4848-AA78-EBEF99C5A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13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4CD6-71A5-44FB-B371-8FA30CF34624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82B7-A64B-4848-AA78-EBEF99C5A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76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46C4CD6-71A5-44FB-B371-8FA30CF34624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4E782B7-A64B-4848-AA78-EBEF99C5A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83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4CD6-71A5-44FB-B371-8FA30CF34624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82B7-A64B-4848-AA78-EBEF99C5A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38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4CD6-71A5-44FB-B371-8FA30CF34624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82B7-A64B-4848-AA78-EBEF99C5A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86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4CD6-71A5-44FB-B371-8FA30CF34624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82B7-A64B-4848-AA78-EBEF99C5A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09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4CD6-71A5-44FB-B371-8FA30CF34624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82B7-A64B-4848-AA78-EBEF99C5A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00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4CD6-71A5-44FB-B371-8FA30CF34624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82B7-A64B-4848-AA78-EBEF99C5A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66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4CD6-71A5-44FB-B371-8FA30CF34624}" type="datetimeFigureOut">
              <a:rPr lang="en-IN" smtClean="0"/>
              <a:t>19-06-2025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82B7-A64B-4848-AA78-EBEF99C5A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14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46C4CD6-71A5-44FB-B371-8FA30CF34624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4E782B7-A64B-4848-AA78-EBEF99C5A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41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B633-EDA5-3F21-7044-D67329E4F0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Mahim Sales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6F1FC-F353-59FB-04E7-504BA112F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Interactive Dashboard Summary Report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447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4E96-53DD-4247-67C7-FB24626B5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6748"/>
          </a:xfrm>
        </p:spPr>
        <p:txBody>
          <a:bodyPr>
            <a:normAutofit fontScale="90000"/>
          </a:bodyPr>
          <a:lstStyle/>
          <a:p>
            <a:r>
              <a:rPr lang="en-IN" dirty="0"/>
              <a:t>Dashboard Overview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D1A83D8-99D3-5624-E024-AC2F08C158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6131" y="913545"/>
            <a:ext cx="8559074" cy="5607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interactive Power BI dashboard presents a comprehensive analysis of sales data.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 insights into:</a:t>
            </a:r>
          </a:p>
          <a:p>
            <a:pPr marL="685800" lvl="1"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Sales, Profit, and Quantity</a:t>
            </a:r>
          </a:p>
          <a:p>
            <a:pPr marL="685800" lvl="1"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Payment Mode, Segment, Region, and Ship Mode</a:t>
            </a:r>
          </a:p>
          <a:p>
            <a:pPr marL="685800" lvl="1"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Monthly Sales &amp; Profit Trends</a:t>
            </a:r>
          </a:p>
          <a:p>
            <a:pPr marL="685800" lvl="1"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Category &amp; Sub-category Performance</a:t>
            </a:r>
          </a:p>
          <a:p>
            <a:pPr marL="685800" lvl="1"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Geographic Distribution of Sales</a:t>
            </a:r>
          </a:p>
          <a:p>
            <a:pPr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64E00-38B0-7491-CC56-6D3D7079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KPIs &amp; Customer Behaviour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74803-1ED6-9C8D-AA05-F698F592C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2826"/>
            <a:ext cx="8596668" cy="4448537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Sales: ₹1.57M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Profit: ₹175.26K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 Sold: 22,000+ units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Mode Preferences: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Cards: ₹667.71K (42.63%)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Online: ₹553.99K (35.38%)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 on Delivery: ₹344.39K (21.99%)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(48.1%) shows the highest sales contribution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Followed by Consumer (32.55%) and Home Office (19.35%)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47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D83A-D18A-1E34-F277-FA712FA70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6413"/>
          </a:xfrm>
        </p:spPr>
        <p:txBody>
          <a:bodyPr>
            <a:normAutofit fontScale="90000"/>
          </a:bodyPr>
          <a:lstStyle/>
          <a:p>
            <a:r>
              <a:rPr lang="en-IN" dirty="0"/>
              <a:t>Regional &amp; Shipping Insights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51B67B3-10C0-1E45-E476-21F648AA8A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3811" y="1163768"/>
            <a:ext cx="7001660" cy="5609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by Region: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East: ₹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522.44K</a:t>
            </a: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Central: ₹450.23K</a:t>
            </a: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South &amp; West combined: ~₹596.5K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Shipping Mode Analysis: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 Class dominates due to cost-effectiveness</a:t>
            </a: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 Class and Same Day used for priority deliveries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Takeaways: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Regional targeting in East and Central can yield higher returns</a:t>
            </a: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Streamline shipping strategy to balance speed and cost</a:t>
            </a:r>
          </a:p>
        </p:txBody>
      </p:sp>
    </p:spTree>
    <p:extLst>
      <p:ext uri="{BB962C8B-B14F-4D97-AF65-F5344CB8AC3E}">
        <p14:creationId xmlns:p14="http://schemas.microsoft.com/office/powerpoint/2010/main" val="1284930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2888-5509-D3EC-0B94-88689605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574"/>
          </a:xfrm>
        </p:spPr>
        <p:txBody>
          <a:bodyPr/>
          <a:lstStyle/>
          <a:p>
            <a:r>
              <a:rPr lang="en-IN" dirty="0"/>
              <a:t>Time &amp; Product Trends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63AE1D-B12B-A0F4-EC35-D6D98618E1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300517"/>
            <a:ext cx="6926896" cy="4439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Monthly Trends (2019-2020):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Clear seasonality with peaks in Q4 (Oct–Dec)</a:t>
            </a: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YoY growth reflects increasing customer base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Category Performance: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 leads in profitability</a:t>
            </a: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Office Supplies generates steady volume</a:t>
            </a: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Sub-Categories like Phones, Chairs, and Binders are top performers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83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A91F7-15DF-F9E5-7B65-5F2C4591F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7755"/>
          </a:xfrm>
        </p:spPr>
        <p:txBody>
          <a:bodyPr>
            <a:normAutofit fontScale="90000"/>
          </a:bodyPr>
          <a:lstStyle/>
          <a:p>
            <a:r>
              <a:rPr lang="en-IN" dirty="0"/>
              <a:t>Geo Insights &amp; Recommendations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9206C9-72ED-EA9E-0765-D84C4B3CA0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863" y="1290810"/>
            <a:ext cx="6971780" cy="4993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Geographical Mapping: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 map shows highest sales in East and Central India</a:t>
            </a: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Useful for warehouse, marketing, and logistics decisions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Recommendations: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Invest in marketing to Corporate buyers and promote card payments</a:t>
            </a: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on top-performing tech products</a:t>
            </a: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Expand logistics in East and Central zones</a:t>
            </a: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Prepare for Q4 spikes in sales with advanced inventory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493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20</TotalTime>
  <Words>309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Rockwell</vt:lpstr>
      <vt:lpstr>Rockwell Condensed</vt:lpstr>
      <vt:lpstr>Times New Roman</vt:lpstr>
      <vt:lpstr>Wingdings</vt:lpstr>
      <vt:lpstr>Wood Type</vt:lpstr>
      <vt:lpstr>Mahim Sales Dashboard</vt:lpstr>
      <vt:lpstr>Dashboard Overview</vt:lpstr>
      <vt:lpstr>KPIs &amp; Customer Behaviour</vt:lpstr>
      <vt:lpstr>Regional &amp; Shipping Insights</vt:lpstr>
      <vt:lpstr>Time &amp; Product Trends</vt:lpstr>
      <vt:lpstr>Geo Insights &amp;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Prarthana Patil</dc:creator>
  <cp:lastModifiedBy>Maitreyi Phadke</cp:lastModifiedBy>
  <cp:revision>2</cp:revision>
  <dcterms:created xsi:type="dcterms:W3CDTF">2025-05-30T16:43:48Z</dcterms:created>
  <dcterms:modified xsi:type="dcterms:W3CDTF">2025-06-19T07:17:22Z</dcterms:modified>
</cp:coreProperties>
</file>