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57"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1E9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AFCEA1-998E-4C2A-8331-EB0432E08483}"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EA7B3FD9-5636-4AE0-830B-4A2295CB5AB4}">
      <dgm:prSet custT="1"/>
      <dgm:spPr>
        <a:ln>
          <a:solidFill>
            <a:schemeClr val="tx2">
              <a:lumMod val="75000"/>
            </a:schemeClr>
          </a:solidFill>
        </a:ln>
      </dgm:spPr>
      <dgm:t>
        <a:bodyPr/>
        <a:lstStyle/>
        <a:p>
          <a:pPr rtl="0"/>
          <a:r>
            <a:rPr lang="en-US" sz="1400" dirty="0" smtClean="0">
              <a:latin typeface="Bahnschrift" panose="020B0502040204020203" pitchFamily="34" charset="0"/>
            </a:rPr>
            <a:t>Goal: to develop a multiclass sentiment analysis model to accurately classify abusive tweets into different categories of sentiments.</a:t>
          </a:r>
          <a:endParaRPr lang="en-IN" sz="1400" dirty="0">
            <a:latin typeface="Bahnschrift" panose="020B0502040204020203" pitchFamily="34" charset="0"/>
          </a:endParaRPr>
        </a:p>
      </dgm:t>
    </dgm:pt>
    <dgm:pt modelId="{3A36E30A-596D-4B71-88EE-BE531D2F1690}" type="parTrans" cxnId="{304E0E48-65E1-4CDF-B763-41EAFC66F8EB}">
      <dgm:prSet/>
      <dgm:spPr/>
      <dgm:t>
        <a:bodyPr/>
        <a:lstStyle/>
        <a:p>
          <a:endParaRPr lang="en-IN"/>
        </a:p>
      </dgm:t>
    </dgm:pt>
    <dgm:pt modelId="{1FAE531A-DA5F-45DC-AFE5-1DBA82CA850E}" type="sibTrans" cxnId="{304E0E48-65E1-4CDF-B763-41EAFC66F8EB}">
      <dgm:prSet/>
      <dgm:spPr/>
      <dgm:t>
        <a:bodyPr/>
        <a:lstStyle/>
        <a:p>
          <a:endParaRPr lang="en-IN"/>
        </a:p>
      </dgm:t>
    </dgm:pt>
    <dgm:pt modelId="{F6013BA7-A35B-498A-96AF-8CE1B01BBE09}">
      <dgm:prSet custT="1"/>
      <dgm:spPr>
        <a:ln>
          <a:solidFill>
            <a:schemeClr val="tx2">
              <a:lumMod val="75000"/>
            </a:schemeClr>
          </a:solidFill>
        </a:ln>
      </dgm:spPr>
      <dgm:t>
        <a:bodyPr/>
        <a:lstStyle/>
        <a:p>
          <a:pPr rtl="0"/>
          <a:r>
            <a:rPr lang="en-US" sz="1400" dirty="0" smtClean="0">
              <a:latin typeface="Bahnschrift" panose="020B0502040204020203" pitchFamily="34" charset="0"/>
            </a:rPr>
            <a:t>Sentiment analysis is a process of analyzing and understanding people's opinions, attitudes, emotions, and feelings towards a particular topic, product, service, or event. It involves using  NLP t techniques and machine learning algorithms to automatically identify, extract, and classify the sentiment expressed in a text, such as a tweet, review, comment, or article.</a:t>
          </a:r>
          <a:endParaRPr lang="en-IN" sz="1400" dirty="0">
            <a:latin typeface="Bahnschrift" panose="020B0502040204020203" pitchFamily="34" charset="0"/>
          </a:endParaRPr>
        </a:p>
      </dgm:t>
    </dgm:pt>
    <dgm:pt modelId="{38838B34-85A8-483F-960C-90E9D23B6823}" type="parTrans" cxnId="{A443FD72-7B83-40A9-919F-405B0DB92A91}">
      <dgm:prSet/>
      <dgm:spPr/>
      <dgm:t>
        <a:bodyPr/>
        <a:lstStyle/>
        <a:p>
          <a:endParaRPr lang="en-IN"/>
        </a:p>
      </dgm:t>
    </dgm:pt>
    <dgm:pt modelId="{C7E12ACF-73A7-411B-90B8-6D20E07B65B0}" type="sibTrans" cxnId="{A443FD72-7B83-40A9-919F-405B0DB92A91}">
      <dgm:prSet/>
      <dgm:spPr/>
      <dgm:t>
        <a:bodyPr/>
        <a:lstStyle/>
        <a:p>
          <a:endParaRPr lang="en-IN"/>
        </a:p>
      </dgm:t>
    </dgm:pt>
    <dgm:pt modelId="{EA9CA5FB-F41B-46EB-9F86-AC53067E43E2}">
      <dgm:prSet custT="1"/>
      <dgm:spPr>
        <a:ln>
          <a:solidFill>
            <a:schemeClr val="tx2">
              <a:lumMod val="75000"/>
            </a:schemeClr>
          </a:solidFill>
        </a:ln>
      </dgm:spPr>
      <dgm:t>
        <a:bodyPr/>
        <a:lstStyle/>
        <a:p>
          <a:pPr rtl="0"/>
          <a:r>
            <a:rPr lang="en-US" sz="1400" dirty="0" smtClean="0">
              <a:latin typeface="Bahnschrift" panose="020B0502040204020203" pitchFamily="34" charset="0"/>
            </a:rPr>
            <a:t>Abusive tweets are those that contain offensive, derogatory, or harmful language, which can cause emotional distress, harm, or discrimination towards individuals or groups. </a:t>
          </a:r>
          <a:endParaRPr lang="en-IN" sz="1400" dirty="0">
            <a:latin typeface="Bahnschrift" panose="020B0502040204020203" pitchFamily="34" charset="0"/>
          </a:endParaRPr>
        </a:p>
      </dgm:t>
    </dgm:pt>
    <dgm:pt modelId="{7E1F1455-B1E8-4568-9401-53A62583AE2D}" type="sibTrans" cxnId="{9820D3ED-62F1-4667-9F3C-A5DE154957DC}">
      <dgm:prSet/>
      <dgm:spPr/>
      <dgm:t>
        <a:bodyPr/>
        <a:lstStyle/>
        <a:p>
          <a:endParaRPr lang="en-IN"/>
        </a:p>
      </dgm:t>
    </dgm:pt>
    <dgm:pt modelId="{C7E031FA-7CEC-4426-BFB5-D10911ADB114}" type="parTrans" cxnId="{9820D3ED-62F1-4667-9F3C-A5DE154957DC}">
      <dgm:prSet/>
      <dgm:spPr/>
      <dgm:t>
        <a:bodyPr/>
        <a:lstStyle/>
        <a:p>
          <a:endParaRPr lang="en-IN"/>
        </a:p>
      </dgm:t>
    </dgm:pt>
    <dgm:pt modelId="{3261EE7C-B3B6-4CBE-AFB7-0E3B71BC982F}" type="pres">
      <dgm:prSet presAssocID="{50AFCEA1-998E-4C2A-8331-EB0432E08483}" presName="compositeShape" presStyleCnt="0">
        <dgm:presLayoutVars>
          <dgm:dir/>
          <dgm:resizeHandles/>
        </dgm:presLayoutVars>
      </dgm:prSet>
      <dgm:spPr/>
    </dgm:pt>
    <dgm:pt modelId="{B62BB92B-E627-4EFE-BEDC-1252CA09056F}" type="pres">
      <dgm:prSet presAssocID="{50AFCEA1-998E-4C2A-8331-EB0432E08483}" presName="pyramid" presStyleLbl="node1" presStyleIdx="0" presStyleCnt="1" custScaleX="114370" custScaleY="100000" custLinFactNeighborX="-28808" custLinFactNeighborY="1950"/>
      <dgm:spPr>
        <a:solidFill>
          <a:schemeClr val="tx2">
            <a:lumMod val="75000"/>
          </a:schemeClr>
        </a:solidFill>
      </dgm:spPr>
    </dgm:pt>
    <dgm:pt modelId="{2EBF8743-8526-4F09-AE12-F62B01814C0D}" type="pres">
      <dgm:prSet presAssocID="{50AFCEA1-998E-4C2A-8331-EB0432E08483}" presName="theList" presStyleCnt="0"/>
      <dgm:spPr/>
    </dgm:pt>
    <dgm:pt modelId="{258F3411-5280-46A5-8112-C1A4BF1900C7}" type="pres">
      <dgm:prSet presAssocID="{EA7B3FD9-5636-4AE0-830B-4A2295CB5AB4}" presName="aNode" presStyleLbl="fgAcc1" presStyleIdx="0" presStyleCnt="3" custScaleX="251237" custScaleY="206364" custLinFactNeighborX="29290" custLinFactNeighborY="-24081">
        <dgm:presLayoutVars>
          <dgm:bulletEnabled val="1"/>
        </dgm:presLayoutVars>
      </dgm:prSet>
      <dgm:spPr/>
    </dgm:pt>
    <dgm:pt modelId="{F0995F43-00A9-4315-90CD-B92F55DDE3A4}" type="pres">
      <dgm:prSet presAssocID="{EA7B3FD9-5636-4AE0-830B-4A2295CB5AB4}" presName="aSpace" presStyleCnt="0"/>
      <dgm:spPr/>
    </dgm:pt>
    <dgm:pt modelId="{0C381F3D-CAE7-49C2-AD64-9EBDC84B5A4D}" type="pres">
      <dgm:prSet presAssocID="{EA9CA5FB-F41B-46EB-9F86-AC53067E43E2}" presName="aNode" presStyleLbl="fgAcc1" presStyleIdx="1" presStyleCnt="3" custScaleX="252647" custScaleY="173678" custLinFactY="11120" custLinFactNeighborX="27921" custLinFactNeighborY="100000">
        <dgm:presLayoutVars>
          <dgm:bulletEnabled val="1"/>
        </dgm:presLayoutVars>
      </dgm:prSet>
      <dgm:spPr/>
      <dgm:t>
        <a:bodyPr/>
        <a:lstStyle/>
        <a:p>
          <a:endParaRPr lang="en-IN"/>
        </a:p>
      </dgm:t>
    </dgm:pt>
    <dgm:pt modelId="{AC36DFDF-41B7-4E5E-9BB2-5923D82D5055}" type="pres">
      <dgm:prSet presAssocID="{EA9CA5FB-F41B-46EB-9F86-AC53067E43E2}" presName="aSpace" presStyleCnt="0"/>
      <dgm:spPr/>
    </dgm:pt>
    <dgm:pt modelId="{E71EB859-C273-45EE-AC43-181EE2EDC8AB}" type="pres">
      <dgm:prSet presAssocID="{F6013BA7-A35B-498A-96AF-8CE1B01BBE09}" presName="aNode" presStyleLbl="fgAcc1" presStyleIdx="2" presStyleCnt="3" custScaleX="258614" custScaleY="425410" custLinFactY="31790" custLinFactNeighborX="26979" custLinFactNeighborY="100000">
        <dgm:presLayoutVars>
          <dgm:bulletEnabled val="1"/>
        </dgm:presLayoutVars>
      </dgm:prSet>
      <dgm:spPr/>
      <dgm:t>
        <a:bodyPr/>
        <a:lstStyle/>
        <a:p>
          <a:endParaRPr lang="en-IN"/>
        </a:p>
      </dgm:t>
    </dgm:pt>
    <dgm:pt modelId="{1ED74A21-1864-4933-AE90-7A7C9310AE8A}" type="pres">
      <dgm:prSet presAssocID="{F6013BA7-A35B-498A-96AF-8CE1B01BBE09}" presName="aSpace" presStyleCnt="0"/>
      <dgm:spPr/>
    </dgm:pt>
  </dgm:ptLst>
  <dgm:cxnLst>
    <dgm:cxn modelId="{1EED9BE0-7DD4-4D7F-BFCF-B64B7E2A9B66}" type="presOf" srcId="{EA7B3FD9-5636-4AE0-830B-4A2295CB5AB4}" destId="{258F3411-5280-46A5-8112-C1A4BF1900C7}" srcOrd="0" destOrd="0" presId="urn:microsoft.com/office/officeart/2005/8/layout/pyramid2"/>
    <dgm:cxn modelId="{A443FD72-7B83-40A9-919F-405B0DB92A91}" srcId="{50AFCEA1-998E-4C2A-8331-EB0432E08483}" destId="{F6013BA7-A35B-498A-96AF-8CE1B01BBE09}" srcOrd="2" destOrd="0" parTransId="{38838B34-85A8-483F-960C-90E9D23B6823}" sibTransId="{C7E12ACF-73A7-411B-90B8-6D20E07B65B0}"/>
    <dgm:cxn modelId="{9820D3ED-62F1-4667-9F3C-A5DE154957DC}" srcId="{50AFCEA1-998E-4C2A-8331-EB0432E08483}" destId="{EA9CA5FB-F41B-46EB-9F86-AC53067E43E2}" srcOrd="1" destOrd="0" parTransId="{C7E031FA-7CEC-4426-BFB5-D10911ADB114}" sibTransId="{7E1F1455-B1E8-4568-9401-53A62583AE2D}"/>
    <dgm:cxn modelId="{F5E03DE0-E7D7-4C38-9F52-D07EDAADA283}" type="presOf" srcId="{F6013BA7-A35B-498A-96AF-8CE1B01BBE09}" destId="{E71EB859-C273-45EE-AC43-181EE2EDC8AB}" srcOrd="0" destOrd="0" presId="urn:microsoft.com/office/officeart/2005/8/layout/pyramid2"/>
    <dgm:cxn modelId="{BD73B5FD-9E5E-4D65-A812-DECBDAED2593}" type="presOf" srcId="{50AFCEA1-998E-4C2A-8331-EB0432E08483}" destId="{3261EE7C-B3B6-4CBE-AFB7-0E3B71BC982F}" srcOrd="0" destOrd="0" presId="urn:microsoft.com/office/officeart/2005/8/layout/pyramid2"/>
    <dgm:cxn modelId="{304E0E48-65E1-4CDF-B763-41EAFC66F8EB}" srcId="{50AFCEA1-998E-4C2A-8331-EB0432E08483}" destId="{EA7B3FD9-5636-4AE0-830B-4A2295CB5AB4}" srcOrd="0" destOrd="0" parTransId="{3A36E30A-596D-4B71-88EE-BE531D2F1690}" sibTransId="{1FAE531A-DA5F-45DC-AFE5-1DBA82CA850E}"/>
    <dgm:cxn modelId="{2F68FB48-CBE7-4789-9AA7-D1C879A0A1A4}" type="presOf" srcId="{EA9CA5FB-F41B-46EB-9F86-AC53067E43E2}" destId="{0C381F3D-CAE7-49C2-AD64-9EBDC84B5A4D}" srcOrd="0" destOrd="0" presId="urn:microsoft.com/office/officeart/2005/8/layout/pyramid2"/>
    <dgm:cxn modelId="{11EC30DD-80DC-4F66-8189-2945A28A249D}" type="presParOf" srcId="{3261EE7C-B3B6-4CBE-AFB7-0E3B71BC982F}" destId="{B62BB92B-E627-4EFE-BEDC-1252CA09056F}" srcOrd="0" destOrd="0" presId="urn:microsoft.com/office/officeart/2005/8/layout/pyramid2"/>
    <dgm:cxn modelId="{28875E29-16D7-41F3-B76E-237173088CF7}" type="presParOf" srcId="{3261EE7C-B3B6-4CBE-AFB7-0E3B71BC982F}" destId="{2EBF8743-8526-4F09-AE12-F62B01814C0D}" srcOrd="1" destOrd="0" presId="urn:microsoft.com/office/officeart/2005/8/layout/pyramid2"/>
    <dgm:cxn modelId="{98D812A5-ADC6-4D5F-8952-41389D446AA9}" type="presParOf" srcId="{2EBF8743-8526-4F09-AE12-F62B01814C0D}" destId="{258F3411-5280-46A5-8112-C1A4BF1900C7}" srcOrd="0" destOrd="0" presId="urn:microsoft.com/office/officeart/2005/8/layout/pyramid2"/>
    <dgm:cxn modelId="{580CBFEB-4C44-4E41-9BF2-6E1425EB4DAC}" type="presParOf" srcId="{2EBF8743-8526-4F09-AE12-F62B01814C0D}" destId="{F0995F43-00A9-4315-90CD-B92F55DDE3A4}" srcOrd="1" destOrd="0" presId="urn:microsoft.com/office/officeart/2005/8/layout/pyramid2"/>
    <dgm:cxn modelId="{D918D3B6-220E-4E73-85CF-17034F6A0A32}" type="presParOf" srcId="{2EBF8743-8526-4F09-AE12-F62B01814C0D}" destId="{0C381F3D-CAE7-49C2-AD64-9EBDC84B5A4D}" srcOrd="2" destOrd="0" presId="urn:microsoft.com/office/officeart/2005/8/layout/pyramid2"/>
    <dgm:cxn modelId="{22F74C82-E8CA-41AC-A48C-EB81512CB750}" type="presParOf" srcId="{2EBF8743-8526-4F09-AE12-F62B01814C0D}" destId="{AC36DFDF-41B7-4E5E-9BB2-5923D82D5055}" srcOrd="3" destOrd="0" presId="urn:microsoft.com/office/officeart/2005/8/layout/pyramid2"/>
    <dgm:cxn modelId="{73A0B69B-22EA-456A-9F16-9DDB444F2B6B}" type="presParOf" srcId="{2EBF8743-8526-4F09-AE12-F62B01814C0D}" destId="{E71EB859-C273-45EE-AC43-181EE2EDC8AB}" srcOrd="4" destOrd="0" presId="urn:microsoft.com/office/officeart/2005/8/layout/pyramid2"/>
    <dgm:cxn modelId="{BA6ED1E1-D901-49D1-91EC-03D6896F995C}" type="presParOf" srcId="{2EBF8743-8526-4F09-AE12-F62B01814C0D}" destId="{1ED74A21-1864-4933-AE90-7A7C9310AE8A}"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68FE4E-A09E-4506-ABE3-6EA54F3B83B0}"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AEA00B9F-B324-43BD-AB66-A53F91743E39}">
      <dgm:prSet phldrT="[Text]"/>
      <dgm:spPr>
        <a:ln>
          <a:solidFill>
            <a:schemeClr val="tx2">
              <a:lumMod val="50000"/>
            </a:schemeClr>
          </a:solidFill>
        </a:ln>
      </dgm:spPr>
      <dgm:t>
        <a:bodyPr/>
        <a:lstStyle/>
        <a:p>
          <a:r>
            <a:rPr lang="en-US" dirty="0" err="1" smtClean="0">
              <a:latin typeface="Bahnschrift" panose="020B0502040204020203" pitchFamily="34" charset="0"/>
            </a:rPr>
            <a:t>Stopwords</a:t>
          </a:r>
          <a:endParaRPr lang="en-IN" dirty="0">
            <a:latin typeface="Bahnschrift" panose="020B0502040204020203" pitchFamily="34" charset="0"/>
          </a:endParaRPr>
        </a:p>
      </dgm:t>
    </dgm:pt>
    <dgm:pt modelId="{E3D137C9-7D86-4035-8D6A-ACE202E86724}" type="parTrans" cxnId="{67B24F72-DD03-40AC-BD4E-E9FDEE795404}">
      <dgm:prSet/>
      <dgm:spPr/>
      <dgm:t>
        <a:bodyPr/>
        <a:lstStyle/>
        <a:p>
          <a:endParaRPr lang="en-IN"/>
        </a:p>
      </dgm:t>
    </dgm:pt>
    <dgm:pt modelId="{9B20CF76-76D7-40E0-93F9-CF92555C5FB7}" type="sibTrans" cxnId="{67B24F72-DD03-40AC-BD4E-E9FDEE795404}">
      <dgm:prSet/>
      <dgm:spPr/>
      <dgm:t>
        <a:bodyPr/>
        <a:lstStyle/>
        <a:p>
          <a:endParaRPr lang="en-IN"/>
        </a:p>
      </dgm:t>
    </dgm:pt>
    <dgm:pt modelId="{5FAA04DC-4AA5-4B33-90AE-71FBCA401D71}">
      <dgm:prSet phldrT="[Text]"/>
      <dgm:spPr/>
      <dgm:t>
        <a:bodyPr/>
        <a:lstStyle/>
        <a:p>
          <a:r>
            <a:rPr lang="en-US" dirty="0" smtClean="0"/>
            <a:t>common words</a:t>
          </a:r>
          <a:endParaRPr lang="en-IN" dirty="0"/>
        </a:p>
      </dgm:t>
    </dgm:pt>
    <dgm:pt modelId="{00150B24-503F-4022-B16A-B6251772F1A0}" type="parTrans" cxnId="{7CCD671F-75A9-4E91-B14B-19E3884C51D0}">
      <dgm:prSet/>
      <dgm:spPr/>
      <dgm:t>
        <a:bodyPr/>
        <a:lstStyle/>
        <a:p>
          <a:endParaRPr lang="en-IN"/>
        </a:p>
      </dgm:t>
    </dgm:pt>
    <dgm:pt modelId="{12966786-6DB4-4A40-B983-7E93E2BA56E5}" type="sibTrans" cxnId="{7CCD671F-75A9-4E91-B14B-19E3884C51D0}">
      <dgm:prSet/>
      <dgm:spPr/>
      <dgm:t>
        <a:bodyPr/>
        <a:lstStyle/>
        <a:p>
          <a:endParaRPr lang="en-IN"/>
        </a:p>
      </dgm:t>
    </dgm:pt>
    <dgm:pt modelId="{8EAF5525-9C6B-43F3-84E7-4EF323882EAD}">
      <dgm:prSet phldrT="[Text]"/>
      <dgm:spPr>
        <a:ln>
          <a:solidFill>
            <a:srgbClr val="002060"/>
          </a:solidFill>
        </a:ln>
      </dgm:spPr>
      <dgm:t>
        <a:bodyPr/>
        <a:lstStyle/>
        <a:p>
          <a:r>
            <a:rPr lang="en-US" dirty="0" smtClean="0">
              <a:latin typeface="Bahnschrift" panose="020B0502040204020203" pitchFamily="34" charset="0"/>
            </a:rPr>
            <a:t>Punctuation</a:t>
          </a:r>
          <a:endParaRPr lang="en-IN" dirty="0">
            <a:latin typeface="Bahnschrift" panose="020B0502040204020203" pitchFamily="34" charset="0"/>
          </a:endParaRPr>
        </a:p>
      </dgm:t>
    </dgm:pt>
    <dgm:pt modelId="{6272616E-0E03-4251-89AB-D2D918E5B8E6}" type="parTrans" cxnId="{C9B490DB-49C1-4E46-A02F-76F40C732712}">
      <dgm:prSet/>
      <dgm:spPr/>
      <dgm:t>
        <a:bodyPr/>
        <a:lstStyle/>
        <a:p>
          <a:endParaRPr lang="en-IN"/>
        </a:p>
      </dgm:t>
    </dgm:pt>
    <dgm:pt modelId="{E5498F5A-B502-4D0D-811F-F6EE9498648D}" type="sibTrans" cxnId="{C9B490DB-49C1-4E46-A02F-76F40C732712}">
      <dgm:prSet/>
      <dgm:spPr/>
      <dgm:t>
        <a:bodyPr/>
        <a:lstStyle/>
        <a:p>
          <a:endParaRPr lang="en-IN"/>
        </a:p>
      </dgm:t>
    </dgm:pt>
    <dgm:pt modelId="{C406CCF2-722D-4428-9D37-E2479A120559}">
      <dgm:prSet phldrT="[Text]"/>
      <dgm:spPr/>
      <dgm:t>
        <a:bodyPr/>
        <a:lstStyle/>
        <a:p>
          <a:r>
            <a:rPr lang="en-US" dirty="0" smtClean="0"/>
            <a:t>special char</a:t>
          </a:r>
          <a:endParaRPr lang="en-IN" dirty="0"/>
        </a:p>
      </dgm:t>
    </dgm:pt>
    <dgm:pt modelId="{557406E7-9373-454D-88CA-B3EF37CBB465}" type="parTrans" cxnId="{7AC11F1E-46ED-421D-931A-248A13960BD9}">
      <dgm:prSet/>
      <dgm:spPr/>
      <dgm:t>
        <a:bodyPr/>
        <a:lstStyle/>
        <a:p>
          <a:endParaRPr lang="en-IN"/>
        </a:p>
      </dgm:t>
    </dgm:pt>
    <dgm:pt modelId="{5440B5CC-61AC-4735-AC49-46C6F7A42BB8}" type="sibTrans" cxnId="{7AC11F1E-46ED-421D-931A-248A13960BD9}">
      <dgm:prSet/>
      <dgm:spPr/>
      <dgm:t>
        <a:bodyPr/>
        <a:lstStyle/>
        <a:p>
          <a:endParaRPr lang="en-IN"/>
        </a:p>
      </dgm:t>
    </dgm:pt>
    <dgm:pt modelId="{7B232EFD-5DC5-4BB1-ACCF-610022D2CD8B}">
      <dgm:prSet phldrT="[Text]"/>
      <dgm:spPr>
        <a:ln>
          <a:solidFill>
            <a:schemeClr val="tx2">
              <a:lumMod val="50000"/>
            </a:schemeClr>
          </a:solidFill>
        </a:ln>
      </dgm:spPr>
      <dgm:t>
        <a:bodyPr/>
        <a:lstStyle/>
        <a:p>
          <a:r>
            <a:rPr lang="en-US" dirty="0" smtClean="0">
              <a:latin typeface="Bahnschrift" panose="020B0502040204020203" pitchFamily="34" charset="0"/>
            </a:rPr>
            <a:t>Tokenization</a:t>
          </a:r>
          <a:endParaRPr lang="en-IN" dirty="0">
            <a:latin typeface="Bahnschrift" panose="020B0502040204020203" pitchFamily="34" charset="0"/>
          </a:endParaRPr>
        </a:p>
      </dgm:t>
    </dgm:pt>
    <dgm:pt modelId="{16DD48BC-22B9-4F8D-B425-330641D56518}" type="parTrans" cxnId="{CF0DE161-E967-405B-B4C4-23842C74B142}">
      <dgm:prSet/>
      <dgm:spPr/>
      <dgm:t>
        <a:bodyPr/>
        <a:lstStyle/>
        <a:p>
          <a:endParaRPr lang="en-IN"/>
        </a:p>
      </dgm:t>
    </dgm:pt>
    <dgm:pt modelId="{EEE74226-75D4-4ED8-91DE-A777908FC50A}" type="sibTrans" cxnId="{CF0DE161-E967-405B-B4C4-23842C74B142}">
      <dgm:prSet/>
      <dgm:spPr/>
      <dgm:t>
        <a:bodyPr/>
        <a:lstStyle/>
        <a:p>
          <a:endParaRPr lang="en-IN"/>
        </a:p>
      </dgm:t>
    </dgm:pt>
    <dgm:pt modelId="{5797B273-E52F-46B9-8957-8A852AFC475E}">
      <dgm:prSet phldrT="[Text]"/>
      <dgm:spPr/>
      <dgm:t>
        <a:bodyPr/>
        <a:lstStyle/>
        <a:p>
          <a:r>
            <a:rPr lang="en-US" dirty="0" smtClean="0"/>
            <a:t>smaller unit</a:t>
          </a:r>
          <a:endParaRPr lang="en-IN" dirty="0"/>
        </a:p>
      </dgm:t>
    </dgm:pt>
    <dgm:pt modelId="{7B8C611C-2315-49DF-BA54-358C628F31F6}" type="parTrans" cxnId="{B1E4E3E2-FEF2-4F6E-B8A9-F4DA75C54371}">
      <dgm:prSet/>
      <dgm:spPr/>
      <dgm:t>
        <a:bodyPr/>
        <a:lstStyle/>
        <a:p>
          <a:endParaRPr lang="en-IN"/>
        </a:p>
      </dgm:t>
    </dgm:pt>
    <dgm:pt modelId="{1C7A4271-74B8-45D9-B22A-CF75D6DE29FA}" type="sibTrans" cxnId="{B1E4E3E2-FEF2-4F6E-B8A9-F4DA75C54371}">
      <dgm:prSet/>
      <dgm:spPr/>
      <dgm:t>
        <a:bodyPr/>
        <a:lstStyle/>
        <a:p>
          <a:endParaRPr lang="en-IN"/>
        </a:p>
      </dgm:t>
    </dgm:pt>
    <dgm:pt modelId="{DA8C881D-FA10-4231-9800-434A0626DD11}">
      <dgm:prSet phldrT="[Text]"/>
      <dgm:spPr>
        <a:ln>
          <a:solidFill>
            <a:srgbClr val="002060"/>
          </a:solidFill>
        </a:ln>
      </dgm:spPr>
      <dgm:t>
        <a:bodyPr/>
        <a:lstStyle/>
        <a:p>
          <a:r>
            <a:rPr lang="en-US" dirty="0" smtClean="0">
              <a:effectLst>
                <a:outerShdw blurRad="38100" dist="38100" dir="2700000" algn="tl">
                  <a:srgbClr val="000000">
                    <a:alpha val="43137"/>
                  </a:srgbClr>
                </a:outerShdw>
              </a:effectLst>
              <a:latin typeface="Bahnschrift" panose="020B0502040204020203" pitchFamily="34" charset="0"/>
            </a:rPr>
            <a:t>Stemming</a:t>
          </a:r>
          <a:endParaRPr lang="en-IN" dirty="0">
            <a:effectLst>
              <a:outerShdw blurRad="38100" dist="38100" dir="2700000" algn="tl">
                <a:srgbClr val="000000">
                  <a:alpha val="43137"/>
                </a:srgbClr>
              </a:outerShdw>
            </a:effectLst>
            <a:latin typeface="Bahnschrift" panose="020B0502040204020203" pitchFamily="34" charset="0"/>
          </a:endParaRPr>
        </a:p>
      </dgm:t>
    </dgm:pt>
    <dgm:pt modelId="{6335D2EB-8D4A-43A7-BC6D-CF13DB27472C}" type="parTrans" cxnId="{782DFA34-C808-4263-AC0C-95003D70D529}">
      <dgm:prSet/>
      <dgm:spPr/>
      <dgm:t>
        <a:bodyPr/>
        <a:lstStyle/>
        <a:p>
          <a:endParaRPr lang="en-IN"/>
        </a:p>
      </dgm:t>
    </dgm:pt>
    <dgm:pt modelId="{D71DDCBE-FAC0-4D73-B4D3-AA58F244B97A}" type="sibTrans" cxnId="{782DFA34-C808-4263-AC0C-95003D70D529}">
      <dgm:prSet/>
      <dgm:spPr/>
      <dgm:t>
        <a:bodyPr/>
        <a:lstStyle/>
        <a:p>
          <a:endParaRPr lang="en-IN"/>
        </a:p>
      </dgm:t>
    </dgm:pt>
    <dgm:pt modelId="{E2A1EB2B-72DB-449E-88DC-E73BB99E0A32}">
      <dgm:prSet phldrT="[Text]" custT="1"/>
      <dgm:spPr>
        <a:ln>
          <a:solidFill>
            <a:srgbClr val="002060"/>
          </a:solidFill>
        </a:ln>
      </dgm:spPr>
      <dgm:t>
        <a:bodyPr/>
        <a:lstStyle/>
        <a:p>
          <a:r>
            <a:rPr lang="en-US" sz="1400" dirty="0" smtClean="0">
              <a:effectLst>
                <a:outerShdw blurRad="38100" dist="38100" dir="2700000" algn="tl">
                  <a:srgbClr val="000000">
                    <a:alpha val="43137"/>
                  </a:srgbClr>
                </a:outerShdw>
              </a:effectLst>
              <a:latin typeface="Bahnschrift" panose="020B0502040204020203" pitchFamily="34" charset="0"/>
            </a:rPr>
            <a:t>Lemmatization</a:t>
          </a:r>
          <a:endParaRPr lang="en-IN" sz="1400" dirty="0">
            <a:effectLst>
              <a:outerShdw blurRad="38100" dist="38100" dir="2700000" algn="tl">
                <a:srgbClr val="000000">
                  <a:alpha val="43137"/>
                </a:srgbClr>
              </a:outerShdw>
            </a:effectLst>
            <a:latin typeface="Bahnschrift" panose="020B0502040204020203" pitchFamily="34" charset="0"/>
          </a:endParaRPr>
        </a:p>
      </dgm:t>
    </dgm:pt>
    <dgm:pt modelId="{2EC2A291-5284-47CE-B3FD-78AF8A599801}" type="parTrans" cxnId="{38F191AE-2751-4E51-9F1F-1F6F18FF6723}">
      <dgm:prSet/>
      <dgm:spPr/>
      <dgm:t>
        <a:bodyPr/>
        <a:lstStyle/>
        <a:p>
          <a:endParaRPr lang="en-IN"/>
        </a:p>
      </dgm:t>
    </dgm:pt>
    <dgm:pt modelId="{3E24D0F2-CAAB-4132-98FE-D9BFB8B0D55A}" type="sibTrans" cxnId="{38F191AE-2751-4E51-9F1F-1F6F18FF6723}">
      <dgm:prSet/>
      <dgm:spPr/>
      <dgm:t>
        <a:bodyPr/>
        <a:lstStyle/>
        <a:p>
          <a:endParaRPr lang="en-IN"/>
        </a:p>
      </dgm:t>
    </dgm:pt>
    <dgm:pt modelId="{BD06203D-D4A5-41DD-9325-A4E823888DA7}">
      <dgm:prSet phldrT="[Text]"/>
      <dgm:spPr/>
      <dgm:t>
        <a:bodyPr/>
        <a:lstStyle/>
        <a:p>
          <a:r>
            <a:rPr lang="en-US" dirty="0" smtClean="0"/>
            <a:t>numbers</a:t>
          </a:r>
          <a:endParaRPr lang="en-IN" dirty="0"/>
        </a:p>
      </dgm:t>
    </dgm:pt>
    <dgm:pt modelId="{B69C9D04-0C43-4247-8B32-0A4CBFF4195D}" type="parTrans" cxnId="{A2B23E85-6F96-477F-AB56-D7B99A405328}">
      <dgm:prSet/>
      <dgm:spPr/>
      <dgm:t>
        <a:bodyPr/>
        <a:lstStyle/>
        <a:p>
          <a:endParaRPr lang="en-IN"/>
        </a:p>
      </dgm:t>
    </dgm:pt>
    <dgm:pt modelId="{059AB4EB-EA68-4375-A7D7-9C8CC8D3C818}" type="sibTrans" cxnId="{A2B23E85-6F96-477F-AB56-D7B99A405328}">
      <dgm:prSet/>
      <dgm:spPr/>
      <dgm:t>
        <a:bodyPr/>
        <a:lstStyle/>
        <a:p>
          <a:endParaRPr lang="en-IN"/>
        </a:p>
      </dgm:t>
    </dgm:pt>
    <dgm:pt modelId="{68C72299-A3D6-489A-BC3F-05F7CB6FC620}">
      <dgm:prSet phldrT="[Text]"/>
      <dgm:spPr/>
      <dgm:t>
        <a:bodyPr/>
        <a:lstStyle/>
        <a:p>
          <a:r>
            <a:rPr lang="en-US" dirty="0" smtClean="0"/>
            <a:t>root form</a:t>
          </a:r>
          <a:endParaRPr lang="en-IN" dirty="0"/>
        </a:p>
      </dgm:t>
    </dgm:pt>
    <dgm:pt modelId="{D6999946-ECDD-4679-AB53-1253ECD0F3F7}" type="parTrans" cxnId="{5351078B-837D-4546-A4E7-E7B113962143}">
      <dgm:prSet/>
      <dgm:spPr/>
      <dgm:t>
        <a:bodyPr/>
        <a:lstStyle/>
        <a:p>
          <a:endParaRPr lang="en-IN"/>
        </a:p>
      </dgm:t>
    </dgm:pt>
    <dgm:pt modelId="{C433E77E-1C4B-408A-8CBC-183EB77BE077}" type="sibTrans" cxnId="{5351078B-837D-4546-A4E7-E7B113962143}">
      <dgm:prSet/>
      <dgm:spPr/>
      <dgm:t>
        <a:bodyPr/>
        <a:lstStyle/>
        <a:p>
          <a:endParaRPr lang="en-IN"/>
        </a:p>
      </dgm:t>
    </dgm:pt>
    <dgm:pt modelId="{2D72D0BB-AEB7-4A13-8FCC-CF9939F45A8A}">
      <dgm:prSet phldrT="[Text]"/>
      <dgm:spPr/>
      <dgm:t>
        <a:bodyPr/>
        <a:lstStyle/>
        <a:p>
          <a:r>
            <a:rPr lang="en-US" dirty="0" smtClean="0"/>
            <a:t>base form</a:t>
          </a:r>
          <a:endParaRPr lang="en-IN" dirty="0"/>
        </a:p>
      </dgm:t>
    </dgm:pt>
    <dgm:pt modelId="{BEB4AF65-9592-468B-8977-C9F8AB7AAD3A}" type="parTrans" cxnId="{CD0580AD-E3A9-445B-86CB-55A390D91584}">
      <dgm:prSet/>
      <dgm:spPr/>
      <dgm:t>
        <a:bodyPr/>
        <a:lstStyle/>
        <a:p>
          <a:endParaRPr lang="en-IN"/>
        </a:p>
      </dgm:t>
    </dgm:pt>
    <dgm:pt modelId="{5FA7D3FF-704C-46C2-BB6C-C46BF3D40319}" type="sibTrans" cxnId="{CD0580AD-E3A9-445B-86CB-55A390D91584}">
      <dgm:prSet/>
      <dgm:spPr/>
      <dgm:t>
        <a:bodyPr/>
        <a:lstStyle/>
        <a:p>
          <a:endParaRPr lang="en-IN"/>
        </a:p>
      </dgm:t>
    </dgm:pt>
    <dgm:pt modelId="{0843FD94-8784-4AEA-9DFA-7E76A5224E43}" type="pres">
      <dgm:prSet presAssocID="{E868FE4E-A09E-4506-ABE3-6EA54F3B83B0}" presName="Name0" presStyleCnt="0">
        <dgm:presLayoutVars>
          <dgm:dir/>
          <dgm:animLvl val="lvl"/>
          <dgm:resizeHandles val="exact"/>
        </dgm:presLayoutVars>
      </dgm:prSet>
      <dgm:spPr/>
    </dgm:pt>
    <dgm:pt modelId="{7CD988B9-E5AE-48E0-B5C8-2C6C54E26E7E}" type="pres">
      <dgm:prSet presAssocID="{E868FE4E-A09E-4506-ABE3-6EA54F3B83B0}" presName="tSp" presStyleCnt="0"/>
      <dgm:spPr/>
    </dgm:pt>
    <dgm:pt modelId="{D6A13FDF-24C2-4E33-B578-D411BA99CCEC}" type="pres">
      <dgm:prSet presAssocID="{E868FE4E-A09E-4506-ABE3-6EA54F3B83B0}" presName="bSp" presStyleCnt="0"/>
      <dgm:spPr/>
    </dgm:pt>
    <dgm:pt modelId="{FEA32CD0-5137-41B1-88C7-AD449F9582B5}" type="pres">
      <dgm:prSet presAssocID="{E868FE4E-A09E-4506-ABE3-6EA54F3B83B0}" presName="process" presStyleCnt="0"/>
      <dgm:spPr/>
    </dgm:pt>
    <dgm:pt modelId="{9D779AEF-52CE-4F3E-BD96-78E0C71132E6}" type="pres">
      <dgm:prSet presAssocID="{AEA00B9F-B324-43BD-AB66-A53F91743E39}" presName="composite1" presStyleCnt="0"/>
      <dgm:spPr/>
    </dgm:pt>
    <dgm:pt modelId="{B885AF79-19AE-4B1E-94F0-5F7A53A32F52}" type="pres">
      <dgm:prSet presAssocID="{AEA00B9F-B324-43BD-AB66-A53F91743E39}" presName="dummyNode1" presStyleLbl="node1" presStyleIdx="0" presStyleCnt="5"/>
      <dgm:spPr/>
    </dgm:pt>
    <dgm:pt modelId="{17FCDF91-E7D1-4ACE-9B26-C9CC4353F809}" type="pres">
      <dgm:prSet presAssocID="{AEA00B9F-B324-43BD-AB66-A53F91743E39}" presName="childNode1" presStyleLbl="bgAcc1" presStyleIdx="0" presStyleCnt="5">
        <dgm:presLayoutVars>
          <dgm:bulletEnabled val="1"/>
        </dgm:presLayoutVars>
      </dgm:prSet>
      <dgm:spPr/>
      <dgm:t>
        <a:bodyPr/>
        <a:lstStyle/>
        <a:p>
          <a:endParaRPr lang="en-IN"/>
        </a:p>
      </dgm:t>
    </dgm:pt>
    <dgm:pt modelId="{7B05D89C-11E8-4495-9AEA-E3905894B6EC}" type="pres">
      <dgm:prSet presAssocID="{AEA00B9F-B324-43BD-AB66-A53F91743E39}" presName="childNode1tx" presStyleLbl="bgAcc1" presStyleIdx="0" presStyleCnt="5">
        <dgm:presLayoutVars>
          <dgm:bulletEnabled val="1"/>
        </dgm:presLayoutVars>
      </dgm:prSet>
      <dgm:spPr/>
      <dgm:t>
        <a:bodyPr/>
        <a:lstStyle/>
        <a:p>
          <a:endParaRPr lang="en-IN"/>
        </a:p>
      </dgm:t>
    </dgm:pt>
    <dgm:pt modelId="{BEC3E805-7D3F-4A12-8286-7EC55A59BCF0}" type="pres">
      <dgm:prSet presAssocID="{AEA00B9F-B324-43BD-AB66-A53F91743E39}" presName="parentNode1" presStyleLbl="node1" presStyleIdx="0" presStyleCnt="5">
        <dgm:presLayoutVars>
          <dgm:chMax val="1"/>
          <dgm:bulletEnabled val="1"/>
        </dgm:presLayoutVars>
      </dgm:prSet>
      <dgm:spPr/>
    </dgm:pt>
    <dgm:pt modelId="{85D41CB1-7689-4DBE-8541-A0F7FCFA13CC}" type="pres">
      <dgm:prSet presAssocID="{AEA00B9F-B324-43BD-AB66-A53F91743E39}" presName="connSite1" presStyleCnt="0"/>
      <dgm:spPr/>
    </dgm:pt>
    <dgm:pt modelId="{95DF2CBC-46C4-4C7F-86BA-4F11302FFD6D}" type="pres">
      <dgm:prSet presAssocID="{9B20CF76-76D7-40E0-93F9-CF92555C5FB7}" presName="Name9" presStyleLbl="sibTrans2D1" presStyleIdx="0" presStyleCnt="4"/>
      <dgm:spPr/>
    </dgm:pt>
    <dgm:pt modelId="{118E3272-7A93-4E29-8785-F822FAFAF964}" type="pres">
      <dgm:prSet presAssocID="{8EAF5525-9C6B-43F3-84E7-4EF323882EAD}" presName="composite2" presStyleCnt="0"/>
      <dgm:spPr/>
    </dgm:pt>
    <dgm:pt modelId="{575888E1-38A9-42E5-A10C-0A00B26E85C4}" type="pres">
      <dgm:prSet presAssocID="{8EAF5525-9C6B-43F3-84E7-4EF323882EAD}" presName="dummyNode2" presStyleLbl="node1" presStyleIdx="0" presStyleCnt="5"/>
      <dgm:spPr/>
    </dgm:pt>
    <dgm:pt modelId="{4493BCE8-FD30-4F1B-9C7A-01B9D786A3B1}" type="pres">
      <dgm:prSet presAssocID="{8EAF5525-9C6B-43F3-84E7-4EF323882EAD}" presName="childNode2" presStyleLbl="bgAcc1" presStyleIdx="1" presStyleCnt="5">
        <dgm:presLayoutVars>
          <dgm:bulletEnabled val="1"/>
        </dgm:presLayoutVars>
      </dgm:prSet>
      <dgm:spPr/>
      <dgm:t>
        <a:bodyPr/>
        <a:lstStyle/>
        <a:p>
          <a:endParaRPr lang="en-IN"/>
        </a:p>
      </dgm:t>
    </dgm:pt>
    <dgm:pt modelId="{EDBFA3CE-0863-4CC0-B816-A0195C2018CD}" type="pres">
      <dgm:prSet presAssocID="{8EAF5525-9C6B-43F3-84E7-4EF323882EAD}" presName="childNode2tx" presStyleLbl="bgAcc1" presStyleIdx="1" presStyleCnt="5">
        <dgm:presLayoutVars>
          <dgm:bulletEnabled val="1"/>
        </dgm:presLayoutVars>
      </dgm:prSet>
      <dgm:spPr/>
      <dgm:t>
        <a:bodyPr/>
        <a:lstStyle/>
        <a:p>
          <a:endParaRPr lang="en-IN"/>
        </a:p>
      </dgm:t>
    </dgm:pt>
    <dgm:pt modelId="{2A8EDBD4-60D8-4F81-9E07-EE7BF5BB60DE}" type="pres">
      <dgm:prSet presAssocID="{8EAF5525-9C6B-43F3-84E7-4EF323882EAD}" presName="parentNode2" presStyleLbl="node1" presStyleIdx="1" presStyleCnt="5">
        <dgm:presLayoutVars>
          <dgm:chMax val="0"/>
          <dgm:bulletEnabled val="1"/>
        </dgm:presLayoutVars>
      </dgm:prSet>
      <dgm:spPr/>
      <dgm:t>
        <a:bodyPr/>
        <a:lstStyle/>
        <a:p>
          <a:endParaRPr lang="en-IN"/>
        </a:p>
      </dgm:t>
    </dgm:pt>
    <dgm:pt modelId="{B7593F17-039B-43D1-AB23-E5AD57B1FE69}" type="pres">
      <dgm:prSet presAssocID="{8EAF5525-9C6B-43F3-84E7-4EF323882EAD}" presName="connSite2" presStyleCnt="0"/>
      <dgm:spPr/>
    </dgm:pt>
    <dgm:pt modelId="{C7075634-203C-414F-9699-870AB81F522A}" type="pres">
      <dgm:prSet presAssocID="{E5498F5A-B502-4D0D-811F-F6EE9498648D}" presName="Name18" presStyleLbl="sibTrans2D1" presStyleIdx="1" presStyleCnt="4"/>
      <dgm:spPr/>
    </dgm:pt>
    <dgm:pt modelId="{0C9B1127-EBB1-4120-85C1-3C70947B06A0}" type="pres">
      <dgm:prSet presAssocID="{7B232EFD-5DC5-4BB1-ACCF-610022D2CD8B}" presName="composite1" presStyleCnt="0"/>
      <dgm:spPr/>
    </dgm:pt>
    <dgm:pt modelId="{86C3333A-8A79-4433-8E2E-5BB207523A87}" type="pres">
      <dgm:prSet presAssocID="{7B232EFD-5DC5-4BB1-ACCF-610022D2CD8B}" presName="dummyNode1" presStyleLbl="node1" presStyleIdx="1" presStyleCnt="5"/>
      <dgm:spPr/>
    </dgm:pt>
    <dgm:pt modelId="{CE70A9F6-0FBA-479A-B1F7-F21D235EC304}" type="pres">
      <dgm:prSet presAssocID="{7B232EFD-5DC5-4BB1-ACCF-610022D2CD8B}" presName="childNode1" presStyleLbl="bgAcc1" presStyleIdx="2" presStyleCnt="5">
        <dgm:presLayoutVars>
          <dgm:bulletEnabled val="1"/>
        </dgm:presLayoutVars>
      </dgm:prSet>
      <dgm:spPr/>
      <dgm:t>
        <a:bodyPr/>
        <a:lstStyle/>
        <a:p>
          <a:endParaRPr lang="en-IN"/>
        </a:p>
      </dgm:t>
    </dgm:pt>
    <dgm:pt modelId="{BBD8A8E8-B3A6-4572-94E3-3A7AEF974844}" type="pres">
      <dgm:prSet presAssocID="{7B232EFD-5DC5-4BB1-ACCF-610022D2CD8B}" presName="childNode1tx" presStyleLbl="bgAcc1" presStyleIdx="2" presStyleCnt="5">
        <dgm:presLayoutVars>
          <dgm:bulletEnabled val="1"/>
        </dgm:presLayoutVars>
      </dgm:prSet>
      <dgm:spPr/>
      <dgm:t>
        <a:bodyPr/>
        <a:lstStyle/>
        <a:p>
          <a:endParaRPr lang="en-IN"/>
        </a:p>
      </dgm:t>
    </dgm:pt>
    <dgm:pt modelId="{4CC82CBF-B23F-4E7D-B00C-0924AA5F5612}" type="pres">
      <dgm:prSet presAssocID="{7B232EFD-5DC5-4BB1-ACCF-610022D2CD8B}" presName="parentNode1" presStyleLbl="node1" presStyleIdx="2" presStyleCnt="5">
        <dgm:presLayoutVars>
          <dgm:chMax val="1"/>
          <dgm:bulletEnabled val="1"/>
        </dgm:presLayoutVars>
      </dgm:prSet>
      <dgm:spPr/>
      <dgm:t>
        <a:bodyPr/>
        <a:lstStyle/>
        <a:p>
          <a:endParaRPr lang="en-IN"/>
        </a:p>
      </dgm:t>
    </dgm:pt>
    <dgm:pt modelId="{99FB48C9-2E90-477B-BC13-2F6E05C684E1}" type="pres">
      <dgm:prSet presAssocID="{7B232EFD-5DC5-4BB1-ACCF-610022D2CD8B}" presName="connSite1" presStyleCnt="0"/>
      <dgm:spPr/>
    </dgm:pt>
    <dgm:pt modelId="{6410F04C-2CFA-4DB6-B851-3A6859639CDD}" type="pres">
      <dgm:prSet presAssocID="{EEE74226-75D4-4ED8-91DE-A777908FC50A}" presName="Name9" presStyleLbl="sibTrans2D1" presStyleIdx="2" presStyleCnt="4"/>
      <dgm:spPr/>
    </dgm:pt>
    <dgm:pt modelId="{5E702CEC-CABC-4FDB-B096-EAB7E96E14F6}" type="pres">
      <dgm:prSet presAssocID="{DA8C881D-FA10-4231-9800-434A0626DD11}" presName="composite2" presStyleCnt="0"/>
      <dgm:spPr/>
    </dgm:pt>
    <dgm:pt modelId="{E6C7F594-9E70-443C-85DE-521F42CD81D5}" type="pres">
      <dgm:prSet presAssocID="{DA8C881D-FA10-4231-9800-434A0626DD11}" presName="dummyNode2" presStyleLbl="node1" presStyleIdx="2" presStyleCnt="5"/>
      <dgm:spPr/>
    </dgm:pt>
    <dgm:pt modelId="{72D0148D-89C1-445F-A943-2ABFCD56DAE7}" type="pres">
      <dgm:prSet presAssocID="{DA8C881D-FA10-4231-9800-434A0626DD11}" presName="childNode2" presStyleLbl="bgAcc1" presStyleIdx="3" presStyleCnt="5">
        <dgm:presLayoutVars>
          <dgm:bulletEnabled val="1"/>
        </dgm:presLayoutVars>
      </dgm:prSet>
      <dgm:spPr/>
      <dgm:t>
        <a:bodyPr/>
        <a:lstStyle/>
        <a:p>
          <a:endParaRPr lang="en-IN"/>
        </a:p>
      </dgm:t>
    </dgm:pt>
    <dgm:pt modelId="{732DA552-2F30-42C6-9228-4A40FD30CE79}" type="pres">
      <dgm:prSet presAssocID="{DA8C881D-FA10-4231-9800-434A0626DD11}" presName="childNode2tx" presStyleLbl="bgAcc1" presStyleIdx="3" presStyleCnt="5">
        <dgm:presLayoutVars>
          <dgm:bulletEnabled val="1"/>
        </dgm:presLayoutVars>
      </dgm:prSet>
      <dgm:spPr/>
      <dgm:t>
        <a:bodyPr/>
        <a:lstStyle/>
        <a:p>
          <a:endParaRPr lang="en-IN"/>
        </a:p>
      </dgm:t>
    </dgm:pt>
    <dgm:pt modelId="{467B51CA-8927-4051-91B9-2BCA3822D8A9}" type="pres">
      <dgm:prSet presAssocID="{DA8C881D-FA10-4231-9800-434A0626DD11}" presName="parentNode2" presStyleLbl="node1" presStyleIdx="3" presStyleCnt="5">
        <dgm:presLayoutVars>
          <dgm:chMax val="0"/>
          <dgm:bulletEnabled val="1"/>
        </dgm:presLayoutVars>
      </dgm:prSet>
      <dgm:spPr/>
      <dgm:t>
        <a:bodyPr/>
        <a:lstStyle/>
        <a:p>
          <a:endParaRPr lang="en-IN"/>
        </a:p>
      </dgm:t>
    </dgm:pt>
    <dgm:pt modelId="{D145C0AC-6B30-4527-B733-42A4D8702AAB}" type="pres">
      <dgm:prSet presAssocID="{DA8C881D-FA10-4231-9800-434A0626DD11}" presName="connSite2" presStyleCnt="0"/>
      <dgm:spPr/>
    </dgm:pt>
    <dgm:pt modelId="{76B4AF0E-E7A6-46CF-822D-32EA0ECC028B}" type="pres">
      <dgm:prSet presAssocID="{D71DDCBE-FAC0-4D73-B4D3-AA58F244B97A}" presName="Name18" presStyleLbl="sibTrans2D1" presStyleIdx="3" presStyleCnt="4"/>
      <dgm:spPr/>
    </dgm:pt>
    <dgm:pt modelId="{6CD9A5AC-F549-4B10-9F30-2DAA5DD8CDE2}" type="pres">
      <dgm:prSet presAssocID="{E2A1EB2B-72DB-449E-88DC-E73BB99E0A32}" presName="composite1" presStyleCnt="0"/>
      <dgm:spPr/>
    </dgm:pt>
    <dgm:pt modelId="{52C8E907-D362-4D6D-A508-9AE3F1F6D59D}" type="pres">
      <dgm:prSet presAssocID="{E2A1EB2B-72DB-449E-88DC-E73BB99E0A32}" presName="dummyNode1" presStyleLbl="node1" presStyleIdx="3" presStyleCnt="5"/>
      <dgm:spPr/>
    </dgm:pt>
    <dgm:pt modelId="{11CC4136-6358-467F-B8DB-DD2F6B06B06B}" type="pres">
      <dgm:prSet presAssocID="{E2A1EB2B-72DB-449E-88DC-E73BB99E0A32}" presName="childNode1" presStyleLbl="bgAcc1" presStyleIdx="4" presStyleCnt="5">
        <dgm:presLayoutVars>
          <dgm:bulletEnabled val="1"/>
        </dgm:presLayoutVars>
      </dgm:prSet>
      <dgm:spPr/>
      <dgm:t>
        <a:bodyPr/>
        <a:lstStyle/>
        <a:p>
          <a:endParaRPr lang="en-IN"/>
        </a:p>
      </dgm:t>
    </dgm:pt>
    <dgm:pt modelId="{8F9D04FD-B57A-430C-BFC4-19335D4FD426}" type="pres">
      <dgm:prSet presAssocID="{E2A1EB2B-72DB-449E-88DC-E73BB99E0A32}" presName="childNode1tx" presStyleLbl="bgAcc1" presStyleIdx="4" presStyleCnt="5">
        <dgm:presLayoutVars>
          <dgm:bulletEnabled val="1"/>
        </dgm:presLayoutVars>
      </dgm:prSet>
      <dgm:spPr/>
      <dgm:t>
        <a:bodyPr/>
        <a:lstStyle/>
        <a:p>
          <a:endParaRPr lang="en-IN"/>
        </a:p>
      </dgm:t>
    </dgm:pt>
    <dgm:pt modelId="{DA548989-8C77-410C-B085-85FE2174E08D}" type="pres">
      <dgm:prSet presAssocID="{E2A1EB2B-72DB-449E-88DC-E73BB99E0A32}" presName="parentNode1" presStyleLbl="node1" presStyleIdx="4" presStyleCnt="5">
        <dgm:presLayoutVars>
          <dgm:chMax val="1"/>
          <dgm:bulletEnabled val="1"/>
        </dgm:presLayoutVars>
      </dgm:prSet>
      <dgm:spPr/>
    </dgm:pt>
    <dgm:pt modelId="{8EBD2842-94CB-48DA-9F78-83893350F88A}" type="pres">
      <dgm:prSet presAssocID="{E2A1EB2B-72DB-449E-88DC-E73BB99E0A32}" presName="connSite1" presStyleCnt="0"/>
      <dgm:spPr/>
    </dgm:pt>
  </dgm:ptLst>
  <dgm:cxnLst>
    <dgm:cxn modelId="{15E7F2A2-451C-4382-BCD9-5774D9299A7A}" type="presOf" srcId="{5FAA04DC-4AA5-4B33-90AE-71FBCA401D71}" destId="{17FCDF91-E7D1-4ACE-9B26-C9CC4353F809}" srcOrd="0" destOrd="0" presId="urn:microsoft.com/office/officeart/2005/8/layout/hProcess4"/>
    <dgm:cxn modelId="{D48EAD3F-BEB5-4286-9C9E-51DCC55C93F6}" type="presOf" srcId="{68C72299-A3D6-489A-BC3F-05F7CB6FC620}" destId="{732DA552-2F30-42C6-9228-4A40FD30CE79}" srcOrd="1" destOrd="0" presId="urn:microsoft.com/office/officeart/2005/8/layout/hProcess4"/>
    <dgm:cxn modelId="{24F658F8-8BD3-4A8A-A46B-0EDD3710003E}" type="presOf" srcId="{68C72299-A3D6-489A-BC3F-05F7CB6FC620}" destId="{72D0148D-89C1-445F-A943-2ABFCD56DAE7}" srcOrd="0" destOrd="0" presId="urn:microsoft.com/office/officeart/2005/8/layout/hProcess4"/>
    <dgm:cxn modelId="{C9B490DB-49C1-4E46-A02F-76F40C732712}" srcId="{E868FE4E-A09E-4506-ABE3-6EA54F3B83B0}" destId="{8EAF5525-9C6B-43F3-84E7-4EF323882EAD}" srcOrd="1" destOrd="0" parTransId="{6272616E-0E03-4251-89AB-D2D918E5B8E6}" sibTransId="{E5498F5A-B502-4D0D-811F-F6EE9498648D}"/>
    <dgm:cxn modelId="{B1E4E3E2-FEF2-4F6E-B8A9-F4DA75C54371}" srcId="{7B232EFD-5DC5-4BB1-ACCF-610022D2CD8B}" destId="{5797B273-E52F-46B9-8957-8A852AFC475E}" srcOrd="0" destOrd="0" parTransId="{7B8C611C-2315-49DF-BA54-358C628F31F6}" sibTransId="{1C7A4271-74B8-45D9-B22A-CF75D6DE29FA}"/>
    <dgm:cxn modelId="{5351078B-837D-4546-A4E7-E7B113962143}" srcId="{DA8C881D-FA10-4231-9800-434A0626DD11}" destId="{68C72299-A3D6-489A-BC3F-05F7CB6FC620}" srcOrd="0" destOrd="0" parTransId="{D6999946-ECDD-4679-AB53-1253ECD0F3F7}" sibTransId="{C433E77E-1C4B-408A-8CBC-183EB77BE077}"/>
    <dgm:cxn modelId="{3105239B-4D29-499D-97A9-1D8DF6EA4356}" type="presOf" srcId="{9B20CF76-76D7-40E0-93F9-CF92555C5FB7}" destId="{95DF2CBC-46C4-4C7F-86BA-4F11302FFD6D}" srcOrd="0" destOrd="0" presId="urn:microsoft.com/office/officeart/2005/8/layout/hProcess4"/>
    <dgm:cxn modelId="{C9FA4D36-2BE7-42E6-BEC0-62D6B692CD96}" type="presOf" srcId="{5797B273-E52F-46B9-8957-8A852AFC475E}" destId="{CE70A9F6-0FBA-479A-B1F7-F21D235EC304}" srcOrd="0" destOrd="0" presId="urn:microsoft.com/office/officeart/2005/8/layout/hProcess4"/>
    <dgm:cxn modelId="{75DBEF72-1F73-4447-9E30-60A94C518F26}" type="presOf" srcId="{E2A1EB2B-72DB-449E-88DC-E73BB99E0A32}" destId="{DA548989-8C77-410C-B085-85FE2174E08D}" srcOrd="0" destOrd="0" presId="urn:microsoft.com/office/officeart/2005/8/layout/hProcess4"/>
    <dgm:cxn modelId="{A036AB84-29A9-4A74-AEE8-DE305EC2F896}" type="presOf" srcId="{D71DDCBE-FAC0-4D73-B4D3-AA58F244B97A}" destId="{76B4AF0E-E7A6-46CF-822D-32EA0ECC028B}" srcOrd="0" destOrd="0" presId="urn:microsoft.com/office/officeart/2005/8/layout/hProcess4"/>
    <dgm:cxn modelId="{27BA0F0C-04CA-4917-8118-2822AFBCE8E8}" type="presOf" srcId="{BD06203D-D4A5-41DD-9325-A4E823888DA7}" destId="{EDBFA3CE-0863-4CC0-B816-A0195C2018CD}" srcOrd="1" destOrd="1" presId="urn:microsoft.com/office/officeart/2005/8/layout/hProcess4"/>
    <dgm:cxn modelId="{D4B97FEF-9661-4A3B-A86A-5234A4B506F2}" type="presOf" srcId="{E5498F5A-B502-4D0D-811F-F6EE9498648D}" destId="{C7075634-203C-414F-9699-870AB81F522A}" srcOrd="0" destOrd="0" presId="urn:microsoft.com/office/officeart/2005/8/layout/hProcess4"/>
    <dgm:cxn modelId="{67B24F72-DD03-40AC-BD4E-E9FDEE795404}" srcId="{E868FE4E-A09E-4506-ABE3-6EA54F3B83B0}" destId="{AEA00B9F-B324-43BD-AB66-A53F91743E39}" srcOrd="0" destOrd="0" parTransId="{E3D137C9-7D86-4035-8D6A-ACE202E86724}" sibTransId="{9B20CF76-76D7-40E0-93F9-CF92555C5FB7}"/>
    <dgm:cxn modelId="{49938E70-A5CC-4C6B-A706-B9D2033554FA}" type="presOf" srcId="{C406CCF2-722D-4428-9D37-E2479A120559}" destId="{EDBFA3CE-0863-4CC0-B816-A0195C2018CD}" srcOrd="1" destOrd="0" presId="urn:microsoft.com/office/officeart/2005/8/layout/hProcess4"/>
    <dgm:cxn modelId="{7CCD671F-75A9-4E91-B14B-19E3884C51D0}" srcId="{AEA00B9F-B324-43BD-AB66-A53F91743E39}" destId="{5FAA04DC-4AA5-4B33-90AE-71FBCA401D71}" srcOrd="0" destOrd="0" parTransId="{00150B24-503F-4022-B16A-B6251772F1A0}" sibTransId="{12966786-6DB4-4A40-B983-7E93E2BA56E5}"/>
    <dgm:cxn modelId="{A181377A-3549-4671-8F2C-D220DAA4EDBE}" type="presOf" srcId="{7B232EFD-5DC5-4BB1-ACCF-610022D2CD8B}" destId="{4CC82CBF-B23F-4E7D-B00C-0924AA5F5612}" srcOrd="0" destOrd="0" presId="urn:microsoft.com/office/officeart/2005/8/layout/hProcess4"/>
    <dgm:cxn modelId="{B65DD4DC-ADA0-4119-9243-1CAC1CF30B1A}" type="presOf" srcId="{2D72D0BB-AEB7-4A13-8FCC-CF9939F45A8A}" destId="{8F9D04FD-B57A-430C-BFC4-19335D4FD426}" srcOrd="1" destOrd="0" presId="urn:microsoft.com/office/officeart/2005/8/layout/hProcess4"/>
    <dgm:cxn modelId="{782DFA34-C808-4263-AC0C-95003D70D529}" srcId="{E868FE4E-A09E-4506-ABE3-6EA54F3B83B0}" destId="{DA8C881D-FA10-4231-9800-434A0626DD11}" srcOrd="3" destOrd="0" parTransId="{6335D2EB-8D4A-43A7-BC6D-CF13DB27472C}" sibTransId="{D71DDCBE-FAC0-4D73-B4D3-AA58F244B97A}"/>
    <dgm:cxn modelId="{244888AF-0736-4C3D-9B08-5D630AC32B84}" type="presOf" srcId="{EEE74226-75D4-4ED8-91DE-A777908FC50A}" destId="{6410F04C-2CFA-4DB6-B851-3A6859639CDD}" srcOrd="0" destOrd="0" presId="urn:microsoft.com/office/officeart/2005/8/layout/hProcess4"/>
    <dgm:cxn modelId="{3E8CB8E1-2568-4BE8-A9D7-4A437611F226}" type="presOf" srcId="{E868FE4E-A09E-4506-ABE3-6EA54F3B83B0}" destId="{0843FD94-8784-4AEA-9DFA-7E76A5224E43}" srcOrd="0" destOrd="0" presId="urn:microsoft.com/office/officeart/2005/8/layout/hProcess4"/>
    <dgm:cxn modelId="{03258E70-147E-427A-A7D3-8E0062170292}" type="presOf" srcId="{AEA00B9F-B324-43BD-AB66-A53F91743E39}" destId="{BEC3E805-7D3F-4A12-8286-7EC55A59BCF0}" srcOrd="0" destOrd="0" presId="urn:microsoft.com/office/officeart/2005/8/layout/hProcess4"/>
    <dgm:cxn modelId="{38F191AE-2751-4E51-9F1F-1F6F18FF6723}" srcId="{E868FE4E-A09E-4506-ABE3-6EA54F3B83B0}" destId="{E2A1EB2B-72DB-449E-88DC-E73BB99E0A32}" srcOrd="4" destOrd="0" parTransId="{2EC2A291-5284-47CE-B3FD-78AF8A599801}" sibTransId="{3E24D0F2-CAAB-4132-98FE-D9BFB8B0D55A}"/>
    <dgm:cxn modelId="{7AC11F1E-46ED-421D-931A-248A13960BD9}" srcId="{8EAF5525-9C6B-43F3-84E7-4EF323882EAD}" destId="{C406CCF2-722D-4428-9D37-E2479A120559}" srcOrd="0" destOrd="0" parTransId="{557406E7-9373-454D-88CA-B3EF37CBB465}" sibTransId="{5440B5CC-61AC-4735-AC49-46C6F7A42BB8}"/>
    <dgm:cxn modelId="{CF0DE161-E967-405B-B4C4-23842C74B142}" srcId="{E868FE4E-A09E-4506-ABE3-6EA54F3B83B0}" destId="{7B232EFD-5DC5-4BB1-ACCF-610022D2CD8B}" srcOrd="2" destOrd="0" parTransId="{16DD48BC-22B9-4F8D-B425-330641D56518}" sibTransId="{EEE74226-75D4-4ED8-91DE-A777908FC50A}"/>
    <dgm:cxn modelId="{9B090177-7D25-4D47-89AE-E2203C798E16}" type="presOf" srcId="{5FAA04DC-4AA5-4B33-90AE-71FBCA401D71}" destId="{7B05D89C-11E8-4495-9AEA-E3905894B6EC}" srcOrd="1" destOrd="0" presId="urn:microsoft.com/office/officeart/2005/8/layout/hProcess4"/>
    <dgm:cxn modelId="{CD0580AD-E3A9-445B-86CB-55A390D91584}" srcId="{E2A1EB2B-72DB-449E-88DC-E73BB99E0A32}" destId="{2D72D0BB-AEB7-4A13-8FCC-CF9939F45A8A}" srcOrd="0" destOrd="0" parTransId="{BEB4AF65-9592-468B-8977-C9F8AB7AAD3A}" sibTransId="{5FA7D3FF-704C-46C2-BB6C-C46BF3D40319}"/>
    <dgm:cxn modelId="{E70AD0C4-332C-4553-89B3-6DC74ACD8567}" type="presOf" srcId="{8EAF5525-9C6B-43F3-84E7-4EF323882EAD}" destId="{2A8EDBD4-60D8-4F81-9E07-EE7BF5BB60DE}" srcOrd="0" destOrd="0" presId="urn:microsoft.com/office/officeart/2005/8/layout/hProcess4"/>
    <dgm:cxn modelId="{AAD21C5F-753D-4E52-BE19-B6AEAE19FB42}" type="presOf" srcId="{5797B273-E52F-46B9-8957-8A852AFC475E}" destId="{BBD8A8E8-B3A6-4572-94E3-3A7AEF974844}" srcOrd="1" destOrd="0" presId="urn:microsoft.com/office/officeart/2005/8/layout/hProcess4"/>
    <dgm:cxn modelId="{4E0C019F-5EE0-4056-9A76-4E151FEAC79E}" type="presOf" srcId="{BD06203D-D4A5-41DD-9325-A4E823888DA7}" destId="{4493BCE8-FD30-4F1B-9C7A-01B9D786A3B1}" srcOrd="0" destOrd="1" presId="urn:microsoft.com/office/officeart/2005/8/layout/hProcess4"/>
    <dgm:cxn modelId="{82998736-7E04-40A2-A215-2993EB671E8C}" type="presOf" srcId="{2D72D0BB-AEB7-4A13-8FCC-CF9939F45A8A}" destId="{11CC4136-6358-467F-B8DB-DD2F6B06B06B}" srcOrd="0" destOrd="0" presId="urn:microsoft.com/office/officeart/2005/8/layout/hProcess4"/>
    <dgm:cxn modelId="{FD224CA1-3CE1-4274-8345-0D4D541AADEB}" type="presOf" srcId="{C406CCF2-722D-4428-9D37-E2479A120559}" destId="{4493BCE8-FD30-4F1B-9C7A-01B9D786A3B1}" srcOrd="0" destOrd="0" presId="urn:microsoft.com/office/officeart/2005/8/layout/hProcess4"/>
    <dgm:cxn modelId="{2D6D558C-DDB9-4F81-9DC9-9323375FA85D}" type="presOf" srcId="{DA8C881D-FA10-4231-9800-434A0626DD11}" destId="{467B51CA-8927-4051-91B9-2BCA3822D8A9}" srcOrd="0" destOrd="0" presId="urn:microsoft.com/office/officeart/2005/8/layout/hProcess4"/>
    <dgm:cxn modelId="{A2B23E85-6F96-477F-AB56-D7B99A405328}" srcId="{8EAF5525-9C6B-43F3-84E7-4EF323882EAD}" destId="{BD06203D-D4A5-41DD-9325-A4E823888DA7}" srcOrd="1" destOrd="0" parTransId="{B69C9D04-0C43-4247-8B32-0A4CBFF4195D}" sibTransId="{059AB4EB-EA68-4375-A7D7-9C8CC8D3C818}"/>
    <dgm:cxn modelId="{7E90D5DD-8639-4427-BCD8-D4B5BC0F89CD}" type="presParOf" srcId="{0843FD94-8784-4AEA-9DFA-7E76A5224E43}" destId="{7CD988B9-E5AE-48E0-B5C8-2C6C54E26E7E}" srcOrd="0" destOrd="0" presId="urn:microsoft.com/office/officeart/2005/8/layout/hProcess4"/>
    <dgm:cxn modelId="{D4ACE952-B2AD-4E35-BA7B-1846E108393B}" type="presParOf" srcId="{0843FD94-8784-4AEA-9DFA-7E76A5224E43}" destId="{D6A13FDF-24C2-4E33-B578-D411BA99CCEC}" srcOrd="1" destOrd="0" presId="urn:microsoft.com/office/officeart/2005/8/layout/hProcess4"/>
    <dgm:cxn modelId="{E26C5B02-53E1-440F-86DE-1AB0775FBAC0}" type="presParOf" srcId="{0843FD94-8784-4AEA-9DFA-7E76A5224E43}" destId="{FEA32CD0-5137-41B1-88C7-AD449F9582B5}" srcOrd="2" destOrd="0" presId="urn:microsoft.com/office/officeart/2005/8/layout/hProcess4"/>
    <dgm:cxn modelId="{C257C833-2524-4729-B576-128757816571}" type="presParOf" srcId="{FEA32CD0-5137-41B1-88C7-AD449F9582B5}" destId="{9D779AEF-52CE-4F3E-BD96-78E0C71132E6}" srcOrd="0" destOrd="0" presId="urn:microsoft.com/office/officeart/2005/8/layout/hProcess4"/>
    <dgm:cxn modelId="{7EE13B6F-9A48-4A44-A4FE-BDF21639DB43}" type="presParOf" srcId="{9D779AEF-52CE-4F3E-BD96-78E0C71132E6}" destId="{B885AF79-19AE-4B1E-94F0-5F7A53A32F52}" srcOrd="0" destOrd="0" presId="urn:microsoft.com/office/officeart/2005/8/layout/hProcess4"/>
    <dgm:cxn modelId="{20A7D67D-2546-4DB0-B360-21FEECAC3FE4}" type="presParOf" srcId="{9D779AEF-52CE-4F3E-BD96-78E0C71132E6}" destId="{17FCDF91-E7D1-4ACE-9B26-C9CC4353F809}" srcOrd="1" destOrd="0" presId="urn:microsoft.com/office/officeart/2005/8/layout/hProcess4"/>
    <dgm:cxn modelId="{34EA3F54-35C0-4234-805F-7F83BAF08049}" type="presParOf" srcId="{9D779AEF-52CE-4F3E-BD96-78E0C71132E6}" destId="{7B05D89C-11E8-4495-9AEA-E3905894B6EC}" srcOrd="2" destOrd="0" presId="urn:microsoft.com/office/officeart/2005/8/layout/hProcess4"/>
    <dgm:cxn modelId="{937CEC23-C914-46C7-9A47-2625B41A1234}" type="presParOf" srcId="{9D779AEF-52CE-4F3E-BD96-78E0C71132E6}" destId="{BEC3E805-7D3F-4A12-8286-7EC55A59BCF0}" srcOrd="3" destOrd="0" presId="urn:microsoft.com/office/officeart/2005/8/layout/hProcess4"/>
    <dgm:cxn modelId="{B8CF9BFA-8B4C-4312-B7DB-ABC9B789E0F1}" type="presParOf" srcId="{9D779AEF-52CE-4F3E-BD96-78E0C71132E6}" destId="{85D41CB1-7689-4DBE-8541-A0F7FCFA13CC}" srcOrd="4" destOrd="0" presId="urn:microsoft.com/office/officeart/2005/8/layout/hProcess4"/>
    <dgm:cxn modelId="{0C574A42-0A4F-479E-BE2C-92914AE2EAD0}" type="presParOf" srcId="{FEA32CD0-5137-41B1-88C7-AD449F9582B5}" destId="{95DF2CBC-46C4-4C7F-86BA-4F11302FFD6D}" srcOrd="1" destOrd="0" presId="urn:microsoft.com/office/officeart/2005/8/layout/hProcess4"/>
    <dgm:cxn modelId="{5A0D87E8-19BC-41CE-96D3-E3C6D6C033F3}" type="presParOf" srcId="{FEA32CD0-5137-41B1-88C7-AD449F9582B5}" destId="{118E3272-7A93-4E29-8785-F822FAFAF964}" srcOrd="2" destOrd="0" presId="urn:microsoft.com/office/officeart/2005/8/layout/hProcess4"/>
    <dgm:cxn modelId="{D7BF4846-1733-4A51-B83A-27E171A7816A}" type="presParOf" srcId="{118E3272-7A93-4E29-8785-F822FAFAF964}" destId="{575888E1-38A9-42E5-A10C-0A00B26E85C4}" srcOrd="0" destOrd="0" presId="urn:microsoft.com/office/officeart/2005/8/layout/hProcess4"/>
    <dgm:cxn modelId="{309C789D-28A5-4ADE-ADC9-15DD9D119A15}" type="presParOf" srcId="{118E3272-7A93-4E29-8785-F822FAFAF964}" destId="{4493BCE8-FD30-4F1B-9C7A-01B9D786A3B1}" srcOrd="1" destOrd="0" presId="urn:microsoft.com/office/officeart/2005/8/layout/hProcess4"/>
    <dgm:cxn modelId="{8BFBB506-8698-4BAD-9A3A-9C4CDDCA6636}" type="presParOf" srcId="{118E3272-7A93-4E29-8785-F822FAFAF964}" destId="{EDBFA3CE-0863-4CC0-B816-A0195C2018CD}" srcOrd="2" destOrd="0" presId="urn:microsoft.com/office/officeart/2005/8/layout/hProcess4"/>
    <dgm:cxn modelId="{E27F39E2-7BFE-4850-8B92-DE56D75D44C3}" type="presParOf" srcId="{118E3272-7A93-4E29-8785-F822FAFAF964}" destId="{2A8EDBD4-60D8-4F81-9E07-EE7BF5BB60DE}" srcOrd="3" destOrd="0" presId="urn:microsoft.com/office/officeart/2005/8/layout/hProcess4"/>
    <dgm:cxn modelId="{601F79E2-532F-4354-9940-BC4C195F321E}" type="presParOf" srcId="{118E3272-7A93-4E29-8785-F822FAFAF964}" destId="{B7593F17-039B-43D1-AB23-E5AD57B1FE69}" srcOrd="4" destOrd="0" presId="urn:microsoft.com/office/officeart/2005/8/layout/hProcess4"/>
    <dgm:cxn modelId="{F8776C16-C84D-4967-BE67-E17A05937C51}" type="presParOf" srcId="{FEA32CD0-5137-41B1-88C7-AD449F9582B5}" destId="{C7075634-203C-414F-9699-870AB81F522A}" srcOrd="3" destOrd="0" presId="urn:microsoft.com/office/officeart/2005/8/layout/hProcess4"/>
    <dgm:cxn modelId="{9DFE7EA6-B755-47D4-B765-E6F2C90B13A5}" type="presParOf" srcId="{FEA32CD0-5137-41B1-88C7-AD449F9582B5}" destId="{0C9B1127-EBB1-4120-85C1-3C70947B06A0}" srcOrd="4" destOrd="0" presId="urn:microsoft.com/office/officeart/2005/8/layout/hProcess4"/>
    <dgm:cxn modelId="{0876EE2B-77EB-4DF0-BD58-277B7E6E8DB8}" type="presParOf" srcId="{0C9B1127-EBB1-4120-85C1-3C70947B06A0}" destId="{86C3333A-8A79-4433-8E2E-5BB207523A87}" srcOrd="0" destOrd="0" presId="urn:microsoft.com/office/officeart/2005/8/layout/hProcess4"/>
    <dgm:cxn modelId="{64A335A3-57D0-4769-9701-3ECC89EFA1E8}" type="presParOf" srcId="{0C9B1127-EBB1-4120-85C1-3C70947B06A0}" destId="{CE70A9F6-0FBA-479A-B1F7-F21D235EC304}" srcOrd="1" destOrd="0" presId="urn:microsoft.com/office/officeart/2005/8/layout/hProcess4"/>
    <dgm:cxn modelId="{2099DD21-34C7-4AED-8017-AE4D09DDF89E}" type="presParOf" srcId="{0C9B1127-EBB1-4120-85C1-3C70947B06A0}" destId="{BBD8A8E8-B3A6-4572-94E3-3A7AEF974844}" srcOrd="2" destOrd="0" presId="urn:microsoft.com/office/officeart/2005/8/layout/hProcess4"/>
    <dgm:cxn modelId="{48968F2F-B4F7-4F1B-A0D0-CA0FC647D16C}" type="presParOf" srcId="{0C9B1127-EBB1-4120-85C1-3C70947B06A0}" destId="{4CC82CBF-B23F-4E7D-B00C-0924AA5F5612}" srcOrd="3" destOrd="0" presId="urn:microsoft.com/office/officeart/2005/8/layout/hProcess4"/>
    <dgm:cxn modelId="{E8FCA1F5-5766-4BB6-9547-201DB3832B4D}" type="presParOf" srcId="{0C9B1127-EBB1-4120-85C1-3C70947B06A0}" destId="{99FB48C9-2E90-477B-BC13-2F6E05C684E1}" srcOrd="4" destOrd="0" presId="urn:microsoft.com/office/officeart/2005/8/layout/hProcess4"/>
    <dgm:cxn modelId="{5EF8CA90-50F6-4A13-834F-814038CF15A9}" type="presParOf" srcId="{FEA32CD0-5137-41B1-88C7-AD449F9582B5}" destId="{6410F04C-2CFA-4DB6-B851-3A6859639CDD}" srcOrd="5" destOrd="0" presId="urn:microsoft.com/office/officeart/2005/8/layout/hProcess4"/>
    <dgm:cxn modelId="{481148C7-7EC7-4B7F-831A-8780E8D7E492}" type="presParOf" srcId="{FEA32CD0-5137-41B1-88C7-AD449F9582B5}" destId="{5E702CEC-CABC-4FDB-B096-EAB7E96E14F6}" srcOrd="6" destOrd="0" presId="urn:microsoft.com/office/officeart/2005/8/layout/hProcess4"/>
    <dgm:cxn modelId="{494DA569-B237-444E-A7AF-857324FBFF6B}" type="presParOf" srcId="{5E702CEC-CABC-4FDB-B096-EAB7E96E14F6}" destId="{E6C7F594-9E70-443C-85DE-521F42CD81D5}" srcOrd="0" destOrd="0" presId="urn:microsoft.com/office/officeart/2005/8/layout/hProcess4"/>
    <dgm:cxn modelId="{24BDC039-2873-4668-96DE-1B21868F53DB}" type="presParOf" srcId="{5E702CEC-CABC-4FDB-B096-EAB7E96E14F6}" destId="{72D0148D-89C1-445F-A943-2ABFCD56DAE7}" srcOrd="1" destOrd="0" presId="urn:microsoft.com/office/officeart/2005/8/layout/hProcess4"/>
    <dgm:cxn modelId="{58CE9B8B-EF52-4603-8E8D-078D020EBE21}" type="presParOf" srcId="{5E702CEC-CABC-4FDB-B096-EAB7E96E14F6}" destId="{732DA552-2F30-42C6-9228-4A40FD30CE79}" srcOrd="2" destOrd="0" presId="urn:microsoft.com/office/officeart/2005/8/layout/hProcess4"/>
    <dgm:cxn modelId="{F1595388-170A-4571-A827-98D332BD52DF}" type="presParOf" srcId="{5E702CEC-CABC-4FDB-B096-EAB7E96E14F6}" destId="{467B51CA-8927-4051-91B9-2BCA3822D8A9}" srcOrd="3" destOrd="0" presId="urn:microsoft.com/office/officeart/2005/8/layout/hProcess4"/>
    <dgm:cxn modelId="{E6DFD8F0-0871-45F2-B301-9140AD2BCB85}" type="presParOf" srcId="{5E702CEC-CABC-4FDB-B096-EAB7E96E14F6}" destId="{D145C0AC-6B30-4527-B733-42A4D8702AAB}" srcOrd="4" destOrd="0" presId="urn:microsoft.com/office/officeart/2005/8/layout/hProcess4"/>
    <dgm:cxn modelId="{8B67F32B-1F8B-422A-9B94-2FC6AA33AAED}" type="presParOf" srcId="{FEA32CD0-5137-41B1-88C7-AD449F9582B5}" destId="{76B4AF0E-E7A6-46CF-822D-32EA0ECC028B}" srcOrd="7" destOrd="0" presId="urn:microsoft.com/office/officeart/2005/8/layout/hProcess4"/>
    <dgm:cxn modelId="{4595EE29-477E-4317-B532-E340687F8F90}" type="presParOf" srcId="{FEA32CD0-5137-41B1-88C7-AD449F9582B5}" destId="{6CD9A5AC-F549-4B10-9F30-2DAA5DD8CDE2}" srcOrd="8" destOrd="0" presId="urn:microsoft.com/office/officeart/2005/8/layout/hProcess4"/>
    <dgm:cxn modelId="{37B26BA7-E9B7-403A-A298-6E27126CCACD}" type="presParOf" srcId="{6CD9A5AC-F549-4B10-9F30-2DAA5DD8CDE2}" destId="{52C8E907-D362-4D6D-A508-9AE3F1F6D59D}" srcOrd="0" destOrd="0" presId="urn:microsoft.com/office/officeart/2005/8/layout/hProcess4"/>
    <dgm:cxn modelId="{DE6AAD49-FBF4-4FEA-A475-5DDE0498B621}" type="presParOf" srcId="{6CD9A5AC-F549-4B10-9F30-2DAA5DD8CDE2}" destId="{11CC4136-6358-467F-B8DB-DD2F6B06B06B}" srcOrd="1" destOrd="0" presId="urn:microsoft.com/office/officeart/2005/8/layout/hProcess4"/>
    <dgm:cxn modelId="{6F60EB4B-8C91-44BE-B76D-1D4CC861D4A3}" type="presParOf" srcId="{6CD9A5AC-F549-4B10-9F30-2DAA5DD8CDE2}" destId="{8F9D04FD-B57A-430C-BFC4-19335D4FD426}" srcOrd="2" destOrd="0" presId="urn:microsoft.com/office/officeart/2005/8/layout/hProcess4"/>
    <dgm:cxn modelId="{D8E2F761-E097-464A-B927-CC7C37B0581F}" type="presParOf" srcId="{6CD9A5AC-F549-4B10-9F30-2DAA5DD8CDE2}" destId="{DA548989-8C77-410C-B085-85FE2174E08D}" srcOrd="3" destOrd="0" presId="urn:microsoft.com/office/officeart/2005/8/layout/hProcess4"/>
    <dgm:cxn modelId="{CE9E89EE-0DB5-445E-9A99-AF68E13B7B79}" type="presParOf" srcId="{6CD9A5AC-F549-4B10-9F30-2DAA5DD8CDE2}" destId="{8EBD2842-94CB-48DA-9F78-83893350F88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BB92B-E627-4EFE-BEDC-1252CA09056F}">
      <dsp:nvSpPr>
        <dsp:cNvPr id="0" name=""/>
        <dsp:cNvSpPr/>
      </dsp:nvSpPr>
      <dsp:spPr>
        <a:xfrm>
          <a:off x="0" y="0"/>
          <a:ext cx="4529555" cy="3960440"/>
        </a:xfrm>
        <a:prstGeom prst="triangle">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8F3411-5280-46A5-8112-C1A4BF1900C7}">
      <dsp:nvSpPr>
        <dsp:cNvPr id="0" name=""/>
        <dsp:cNvSpPr/>
      </dsp:nvSpPr>
      <dsp:spPr>
        <a:xfrm>
          <a:off x="1772283" y="386080"/>
          <a:ext cx="6467558" cy="774990"/>
        </a:xfrm>
        <a:prstGeom prst="roundRect">
          <a:avLst/>
        </a:prstGeom>
        <a:solidFill>
          <a:schemeClr val="lt1">
            <a:alpha val="90000"/>
            <a:hueOff val="0"/>
            <a:satOff val="0"/>
            <a:lumOff val="0"/>
            <a:alphaOff val="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latin typeface="Bahnschrift" panose="020B0502040204020203" pitchFamily="34" charset="0"/>
            </a:rPr>
            <a:t>Goal: to develop a multiclass sentiment analysis model to accurately classify abusive tweets into different categories of sentiments.</a:t>
          </a:r>
          <a:endParaRPr lang="en-IN" sz="1400" kern="1200" dirty="0">
            <a:latin typeface="Bahnschrift" panose="020B0502040204020203" pitchFamily="34" charset="0"/>
          </a:endParaRPr>
        </a:p>
      </dsp:txBody>
      <dsp:txXfrm>
        <a:off x="1810115" y="423912"/>
        <a:ext cx="6391894" cy="699326"/>
      </dsp:txXfrm>
    </dsp:sp>
    <dsp:sp modelId="{0C381F3D-CAE7-49C2-AD64-9EBDC84B5A4D}">
      <dsp:nvSpPr>
        <dsp:cNvPr id="0" name=""/>
        <dsp:cNvSpPr/>
      </dsp:nvSpPr>
      <dsp:spPr>
        <a:xfrm>
          <a:off x="1718892" y="1308023"/>
          <a:ext cx="6503856" cy="652240"/>
        </a:xfrm>
        <a:prstGeom prst="roundRect">
          <a:avLst/>
        </a:prstGeom>
        <a:solidFill>
          <a:schemeClr val="lt1">
            <a:alpha val="90000"/>
            <a:hueOff val="0"/>
            <a:satOff val="0"/>
            <a:lumOff val="0"/>
            <a:alphaOff val="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latin typeface="Bahnschrift" panose="020B0502040204020203" pitchFamily="34" charset="0"/>
            </a:rPr>
            <a:t>Abusive tweets are those that contain offensive, derogatory, or harmful language, which can cause emotional distress, harm, or discrimination towards individuals or groups. </a:t>
          </a:r>
          <a:endParaRPr lang="en-IN" sz="1400" kern="1200" dirty="0">
            <a:latin typeface="Bahnschrift" panose="020B0502040204020203" pitchFamily="34" charset="0"/>
          </a:endParaRPr>
        </a:p>
      </dsp:txBody>
      <dsp:txXfrm>
        <a:off x="1750732" y="1339863"/>
        <a:ext cx="6440176" cy="588560"/>
      </dsp:txXfrm>
    </dsp:sp>
    <dsp:sp modelId="{E71EB859-C273-45EE-AC43-181EE2EDC8AB}">
      <dsp:nvSpPr>
        <dsp:cNvPr id="0" name=""/>
        <dsp:cNvSpPr/>
      </dsp:nvSpPr>
      <dsp:spPr>
        <a:xfrm>
          <a:off x="1617838" y="2084831"/>
          <a:ext cx="6657463" cy="1597608"/>
        </a:xfrm>
        <a:prstGeom prst="roundRect">
          <a:avLst/>
        </a:prstGeom>
        <a:solidFill>
          <a:schemeClr val="lt1">
            <a:alpha val="90000"/>
            <a:hueOff val="0"/>
            <a:satOff val="0"/>
            <a:lumOff val="0"/>
            <a:alphaOff val="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latin typeface="Bahnschrift" panose="020B0502040204020203" pitchFamily="34" charset="0"/>
            </a:rPr>
            <a:t>Sentiment analysis is a process of analyzing and understanding people's opinions, attitudes, emotions, and feelings towards a particular topic, product, service, or event. It involves using  NLP t techniques and machine learning algorithms to automatically identify, extract, and classify the sentiment expressed in a text, such as a tweet, review, comment, or article.</a:t>
          </a:r>
          <a:endParaRPr lang="en-IN" sz="1400" kern="1200" dirty="0">
            <a:latin typeface="Bahnschrift" panose="020B0502040204020203" pitchFamily="34" charset="0"/>
          </a:endParaRPr>
        </a:p>
      </dsp:txBody>
      <dsp:txXfrm>
        <a:off x="1695827" y="2162820"/>
        <a:ext cx="6501485" cy="14416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CDF91-E7D1-4ACE-9B26-C9CC4353F809}">
      <dsp:nvSpPr>
        <dsp:cNvPr id="0" name=""/>
        <dsp:cNvSpPr/>
      </dsp:nvSpPr>
      <dsp:spPr>
        <a:xfrm>
          <a:off x="76" y="2447629"/>
          <a:ext cx="1398429" cy="11534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common words</a:t>
          </a:r>
          <a:endParaRPr lang="en-IN" sz="1800" kern="1200" dirty="0"/>
        </a:p>
      </dsp:txBody>
      <dsp:txXfrm>
        <a:off x="26619" y="2474172"/>
        <a:ext cx="1345343" cy="853166"/>
      </dsp:txXfrm>
    </dsp:sp>
    <dsp:sp modelId="{95DF2CBC-46C4-4C7F-86BA-4F11302FFD6D}">
      <dsp:nvSpPr>
        <dsp:cNvPr id="0" name=""/>
        <dsp:cNvSpPr/>
      </dsp:nvSpPr>
      <dsp:spPr>
        <a:xfrm>
          <a:off x="806442" y="2795909"/>
          <a:ext cx="1433519" cy="1433519"/>
        </a:xfrm>
        <a:prstGeom prst="leftCircularArrow">
          <a:avLst>
            <a:gd name="adj1" fmla="val 2401"/>
            <a:gd name="adj2" fmla="val 290381"/>
            <a:gd name="adj3" fmla="val 2065892"/>
            <a:gd name="adj4" fmla="val 9024489"/>
            <a:gd name="adj5" fmla="val 28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C3E805-7D3F-4A12-8286-7EC55A59BCF0}">
      <dsp:nvSpPr>
        <dsp:cNvPr id="0" name=""/>
        <dsp:cNvSpPr/>
      </dsp:nvSpPr>
      <dsp:spPr>
        <a:xfrm>
          <a:off x="310838" y="3353882"/>
          <a:ext cx="1243048" cy="494319"/>
        </a:xfrm>
        <a:prstGeom prst="roundRect">
          <a:avLst>
            <a:gd name="adj" fmla="val 10000"/>
          </a:avLst>
        </a:prstGeom>
        <a:solidFill>
          <a:schemeClr val="accent1">
            <a:hueOff val="0"/>
            <a:satOff val="0"/>
            <a:lumOff val="0"/>
            <a:alphaOff val="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err="1" smtClean="0">
              <a:latin typeface="Bahnschrift" panose="020B0502040204020203" pitchFamily="34" charset="0"/>
            </a:rPr>
            <a:t>Stopwords</a:t>
          </a:r>
          <a:endParaRPr lang="en-IN" sz="1600" kern="1200" dirty="0">
            <a:latin typeface="Bahnschrift" panose="020B0502040204020203" pitchFamily="34" charset="0"/>
          </a:endParaRPr>
        </a:p>
      </dsp:txBody>
      <dsp:txXfrm>
        <a:off x="325316" y="3368360"/>
        <a:ext cx="1214092" cy="465363"/>
      </dsp:txXfrm>
    </dsp:sp>
    <dsp:sp modelId="{4493BCE8-FD30-4F1B-9C7A-01B9D786A3B1}">
      <dsp:nvSpPr>
        <dsp:cNvPr id="0" name=""/>
        <dsp:cNvSpPr/>
      </dsp:nvSpPr>
      <dsp:spPr>
        <a:xfrm>
          <a:off x="1717819" y="2447629"/>
          <a:ext cx="1398429" cy="11534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special char</a:t>
          </a:r>
          <a:endParaRPr lang="en-IN" sz="1800" kern="1200" dirty="0"/>
        </a:p>
        <a:p>
          <a:pPr marL="171450" lvl="1" indent="-171450" algn="l" defTabSz="800100">
            <a:lnSpc>
              <a:spcPct val="90000"/>
            </a:lnSpc>
            <a:spcBef>
              <a:spcPct val="0"/>
            </a:spcBef>
            <a:spcAft>
              <a:spcPct val="15000"/>
            </a:spcAft>
            <a:buChar char="••"/>
          </a:pPr>
          <a:r>
            <a:rPr lang="en-US" sz="1800" kern="1200" dirty="0" smtClean="0"/>
            <a:t>numbers</a:t>
          </a:r>
          <a:endParaRPr lang="en-IN" sz="1800" kern="1200" dirty="0"/>
        </a:p>
      </dsp:txBody>
      <dsp:txXfrm>
        <a:off x="1744362" y="2721332"/>
        <a:ext cx="1345343" cy="853166"/>
      </dsp:txXfrm>
    </dsp:sp>
    <dsp:sp modelId="{C7075634-203C-414F-9699-870AB81F522A}">
      <dsp:nvSpPr>
        <dsp:cNvPr id="0" name=""/>
        <dsp:cNvSpPr/>
      </dsp:nvSpPr>
      <dsp:spPr>
        <a:xfrm>
          <a:off x="2512531" y="1774018"/>
          <a:ext cx="1612207" cy="1612207"/>
        </a:xfrm>
        <a:prstGeom prst="circularArrow">
          <a:avLst>
            <a:gd name="adj1" fmla="val 2135"/>
            <a:gd name="adj2" fmla="val 256619"/>
            <a:gd name="adj3" fmla="val 19567870"/>
            <a:gd name="adj4" fmla="val 12575511"/>
            <a:gd name="adj5" fmla="val 2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8EDBD4-60D8-4F81-9E07-EE7BF5BB60DE}">
      <dsp:nvSpPr>
        <dsp:cNvPr id="0" name=""/>
        <dsp:cNvSpPr/>
      </dsp:nvSpPr>
      <dsp:spPr>
        <a:xfrm>
          <a:off x="2028581" y="2200470"/>
          <a:ext cx="1243048" cy="494319"/>
        </a:xfrm>
        <a:prstGeom prst="roundRect">
          <a:avLst>
            <a:gd name="adj" fmla="val 10000"/>
          </a:avLst>
        </a:prstGeom>
        <a:solidFill>
          <a:schemeClr val="accent1">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Bahnschrift" panose="020B0502040204020203" pitchFamily="34" charset="0"/>
            </a:rPr>
            <a:t>Punctuation</a:t>
          </a:r>
          <a:endParaRPr lang="en-IN" sz="1600" kern="1200" dirty="0">
            <a:latin typeface="Bahnschrift" panose="020B0502040204020203" pitchFamily="34" charset="0"/>
          </a:endParaRPr>
        </a:p>
      </dsp:txBody>
      <dsp:txXfrm>
        <a:off x="2043059" y="2214948"/>
        <a:ext cx="1214092" cy="465363"/>
      </dsp:txXfrm>
    </dsp:sp>
    <dsp:sp modelId="{CE70A9F6-0FBA-479A-B1F7-F21D235EC304}">
      <dsp:nvSpPr>
        <dsp:cNvPr id="0" name=""/>
        <dsp:cNvSpPr/>
      </dsp:nvSpPr>
      <dsp:spPr>
        <a:xfrm>
          <a:off x="3435562" y="2447629"/>
          <a:ext cx="1398429" cy="11534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smaller unit</a:t>
          </a:r>
          <a:endParaRPr lang="en-IN" sz="1800" kern="1200" dirty="0"/>
        </a:p>
      </dsp:txBody>
      <dsp:txXfrm>
        <a:off x="3462105" y="2474172"/>
        <a:ext cx="1345343" cy="853166"/>
      </dsp:txXfrm>
    </dsp:sp>
    <dsp:sp modelId="{6410F04C-2CFA-4DB6-B851-3A6859639CDD}">
      <dsp:nvSpPr>
        <dsp:cNvPr id="0" name=""/>
        <dsp:cNvSpPr/>
      </dsp:nvSpPr>
      <dsp:spPr>
        <a:xfrm>
          <a:off x="4241928" y="2795909"/>
          <a:ext cx="1433519" cy="1433519"/>
        </a:xfrm>
        <a:prstGeom prst="leftCircularArrow">
          <a:avLst>
            <a:gd name="adj1" fmla="val 2401"/>
            <a:gd name="adj2" fmla="val 290381"/>
            <a:gd name="adj3" fmla="val 2065892"/>
            <a:gd name="adj4" fmla="val 9024489"/>
            <a:gd name="adj5" fmla="val 28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C82CBF-B23F-4E7D-B00C-0924AA5F5612}">
      <dsp:nvSpPr>
        <dsp:cNvPr id="0" name=""/>
        <dsp:cNvSpPr/>
      </dsp:nvSpPr>
      <dsp:spPr>
        <a:xfrm>
          <a:off x="3746324" y="3353882"/>
          <a:ext cx="1243048" cy="494319"/>
        </a:xfrm>
        <a:prstGeom prst="roundRect">
          <a:avLst>
            <a:gd name="adj" fmla="val 10000"/>
          </a:avLst>
        </a:prstGeom>
        <a:solidFill>
          <a:schemeClr val="accent1">
            <a:hueOff val="0"/>
            <a:satOff val="0"/>
            <a:lumOff val="0"/>
            <a:alphaOff val="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Bahnschrift" panose="020B0502040204020203" pitchFamily="34" charset="0"/>
            </a:rPr>
            <a:t>Tokenization</a:t>
          </a:r>
          <a:endParaRPr lang="en-IN" sz="1600" kern="1200" dirty="0">
            <a:latin typeface="Bahnschrift" panose="020B0502040204020203" pitchFamily="34" charset="0"/>
          </a:endParaRPr>
        </a:p>
      </dsp:txBody>
      <dsp:txXfrm>
        <a:off x="3760802" y="3368360"/>
        <a:ext cx="1214092" cy="465363"/>
      </dsp:txXfrm>
    </dsp:sp>
    <dsp:sp modelId="{72D0148D-89C1-445F-A943-2ABFCD56DAE7}">
      <dsp:nvSpPr>
        <dsp:cNvPr id="0" name=""/>
        <dsp:cNvSpPr/>
      </dsp:nvSpPr>
      <dsp:spPr>
        <a:xfrm>
          <a:off x="5153305" y="2447629"/>
          <a:ext cx="1398429" cy="11534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root form</a:t>
          </a:r>
          <a:endParaRPr lang="en-IN" sz="1800" kern="1200" dirty="0"/>
        </a:p>
      </dsp:txBody>
      <dsp:txXfrm>
        <a:off x="5179848" y="2721332"/>
        <a:ext cx="1345343" cy="853166"/>
      </dsp:txXfrm>
    </dsp:sp>
    <dsp:sp modelId="{76B4AF0E-E7A6-46CF-822D-32EA0ECC028B}">
      <dsp:nvSpPr>
        <dsp:cNvPr id="0" name=""/>
        <dsp:cNvSpPr/>
      </dsp:nvSpPr>
      <dsp:spPr>
        <a:xfrm>
          <a:off x="5948018" y="1774018"/>
          <a:ext cx="1612207" cy="1612207"/>
        </a:xfrm>
        <a:prstGeom prst="circularArrow">
          <a:avLst>
            <a:gd name="adj1" fmla="val 2135"/>
            <a:gd name="adj2" fmla="val 256619"/>
            <a:gd name="adj3" fmla="val 19567870"/>
            <a:gd name="adj4" fmla="val 12575511"/>
            <a:gd name="adj5" fmla="val 2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7B51CA-8927-4051-91B9-2BCA3822D8A9}">
      <dsp:nvSpPr>
        <dsp:cNvPr id="0" name=""/>
        <dsp:cNvSpPr/>
      </dsp:nvSpPr>
      <dsp:spPr>
        <a:xfrm>
          <a:off x="5464068" y="2200470"/>
          <a:ext cx="1243048" cy="494319"/>
        </a:xfrm>
        <a:prstGeom prst="roundRect">
          <a:avLst>
            <a:gd name="adj" fmla="val 10000"/>
          </a:avLst>
        </a:prstGeom>
        <a:solidFill>
          <a:schemeClr val="accent1">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latin typeface="Bahnschrift" panose="020B0502040204020203" pitchFamily="34" charset="0"/>
            </a:rPr>
            <a:t>Stemming</a:t>
          </a:r>
          <a:endParaRPr lang="en-IN" sz="1600" kern="1200" dirty="0">
            <a:effectLst>
              <a:outerShdw blurRad="38100" dist="38100" dir="2700000" algn="tl">
                <a:srgbClr val="000000">
                  <a:alpha val="43137"/>
                </a:srgbClr>
              </a:outerShdw>
            </a:effectLst>
            <a:latin typeface="Bahnschrift" panose="020B0502040204020203" pitchFamily="34" charset="0"/>
          </a:endParaRPr>
        </a:p>
      </dsp:txBody>
      <dsp:txXfrm>
        <a:off x="5478546" y="2214948"/>
        <a:ext cx="1214092" cy="465363"/>
      </dsp:txXfrm>
    </dsp:sp>
    <dsp:sp modelId="{11CC4136-6358-467F-B8DB-DD2F6B06B06B}">
      <dsp:nvSpPr>
        <dsp:cNvPr id="0" name=""/>
        <dsp:cNvSpPr/>
      </dsp:nvSpPr>
      <dsp:spPr>
        <a:xfrm>
          <a:off x="6871049" y="2447629"/>
          <a:ext cx="1398429" cy="11534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base form</a:t>
          </a:r>
          <a:endParaRPr lang="en-IN" sz="1800" kern="1200" dirty="0"/>
        </a:p>
      </dsp:txBody>
      <dsp:txXfrm>
        <a:off x="6897592" y="2474172"/>
        <a:ext cx="1345343" cy="853166"/>
      </dsp:txXfrm>
    </dsp:sp>
    <dsp:sp modelId="{DA548989-8C77-410C-B085-85FE2174E08D}">
      <dsp:nvSpPr>
        <dsp:cNvPr id="0" name=""/>
        <dsp:cNvSpPr/>
      </dsp:nvSpPr>
      <dsp:spPr>
        <a:xfrm>
          <a:off x="7181811" y="3353882"/>
          <a:ext cx="1243048" cy="494319"/>
        </a:xfrm>
        <a:prstGeom prst="roundRect">
          <a:avLst>
            <a:gd name="adj" fmla="val 10000"/>
          </a:avLst>
        </a:prstGeom>
        <a:solidFill>
          <a:schemeClr val="accent1">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latin typeface="Bahnschrift" panose="020B0502040204020203" pitchFamily="34" charset="0"/>
            </a:rPr>
            <a:t>Lemmatization</a:t>
          </a:r>
          <a:endParaRPr lang="en-IN" sz="1400" kern="1200" dirty="0">
            <a:effectLst>
              <a:outerShdw blurRad="38100" dist="38100" dir="2700000" algn="tl">
                <a:srgbClr val="000000">
                  <a:alpha val="43137"/>
                </a:srgbClr>
              </a:outerShdw>
            </a:effectLst>
            <a:latin typeface="Bahnschrift" panose="020B0502040204020203" pitchFamily="34" charset="0"/>
          </a:endParaRPr>
        </a:p>
      </dsp:txBody>
      <dsp:txXfrm>
        <a:off x="7196289" y="3368360"/>
        <a:ext cx="1214092" cy="46536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E829360-DFB3-4AC7-B964-FA45FC23A567}"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11880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829360-DFB3-4AC7-B964-FA45FC23A567}"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325266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829360-DFB3-4AC7-B964-FA45FC23A567}"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37346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829360-DFB3-4AC7-B964-FA45FC23A567}"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712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29360-DFB3-4AC7-B964-FA45FC23A567}"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75537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829360-DFB3-4AC7-B964-FA45FC23A567}"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00695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E829360-DFB3-4AC7-B964-FA45FC23A567}"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262581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829360-DFB3-4AC7-B964-FA45FC23A567}"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88736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29360-DFB3-4AC7-B964-FA45FC23A567}" type="datetimeFigureOut">
              <a:rPr lang="en-IN" smtClean="0"/>
              <a:t>14-04-2023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78306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29360-DFB3-4AC7-B964-FA45FC23A567}"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366984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29360-DFB3-4AC7-B964-FA45FC23A567}"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33902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29360-DFB3-4AC7-B964-FA45FC23A567}" type="datetimeFigureOut">
              <a:rPr lang="en-IN" smtClean="0"/>
              <a:t>14-04-2023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35669-6D48-45D0-9FEE-90A60637CE8C}" type="slidenum">
              <a:rPr lang="en-IN" smtClean="0"/>
              <a:t>‹#›</a:t>
            </a:fld>
            <a:endParaRPr lang="en-IN"/>
          </a:p>
        </p:txBody>
      </p:sp>
    </p:spTree>
    <p:extLst>
      <p:ext uri="{BB962C8B-B14F-4D97-AF65-F5344CB8AC3E}">
        <p14:creationId xmlns:p14="http://schemas.microsoft.com/office/powerpoint/2010/main" val="3646397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Sentiment Analysis on Abusive Tweets</a:t>
            </a:r>
            <a:endParaRPr lang="en-IN" dirty="0"/>
          </a:p>
        </p:txBody>
      </p:sp>
      <p:sp>
        <p:nvSpPr>
          <p:cNvPr id="3" name="Subtitle 2"/>
          <p:cNvSpPr>
            <a:spLocks noGrp="1"/>
          </p:cNvSpPr>
          <p:nvPr>
            <p:ph type="subTitle" idx="1"/>
          </p:nvPr>
        </p:nvSpPr>
        <p:spPr/>
        <p:txBody>
          <a:bodyPr/>
          <a:lstStyle/>
          <a:p>
            <a:r>
              <a:rPr lang="en-US" dirty="0" smtClean="0"/>
              <a:t>Name: </a:t>
            </a:r>
            <a:r>
              <a:rPr lang="en-US" dirty="0" err="1" smtClean="0"/>
              <a:t>Maitri</a:t>
            </a:r>
            <a:r>
              <a:rPr lang="en-US" dirty="0" smtClean="0"/>
              <a:t> </a:t>
            </a:r>
            <a:r>
              <a:rPr lang="en-US" dirty="0" err="1" smtClean="0"/>
              <a:t>Chande</a:t>
            </a:r>
            <a:endParaRPr lang="en-US" dirty="0" smtClean="0"/>
          </a:p>
          <a:p>
            <a:r>
              <a:rPr lang="en-US" dirty="0" smtClean="0"/>
              <a:t>Roll No.: 31031421002</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89"/>
            <a:ext cx="9144000" cy="5143500"/>
          </a:xfrm>
          <a:prstGeom prst="rect">
            <a:avLst/>
          </a:prstGeom>
        </p:spPr>
      </p:pic>
      <p:sp>
        <p:nvSpPr>
          <p:cNvPr id="5" name="Rectangle 4"/>
          <p:cNvSpPr/>
          <p:nvPr/>
        </p:nvSpPr>
        <p:spPr>
          <a:xfrm>
            <a:off x="4462958" y="5373216"/>
            <a:ext cx="4278735" cy="1077218"/>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Name: </a:t>
            </a:r>
            <a:r>
              <a:rPr lang="en-US" sz="32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Maitri</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32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Chande</a:t>
            </a:r>
            <a:endPar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Roll No. 02</a:t>
            </a:r>
            <a:endParaRPr lang="en-US" sz="3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97005722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3721169628"/>
              </p:ext>
            </p:extLst>
          </p:nvPr>
        </p:nvGraphicFramePr>
        <p:xfrm>
          <a:off x="260260" y="2420888"/>
          <a:ext cx="828092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p:cNvSpPr/>
          <p:nvPr/>
        </p:nvSpPr>
        <p:spPr>
          <a:xfrm>
            <a:off x="251520" y="428300"/>
            <a:ext cx="3548472"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08104" y="456121"/>
            <a:ext cx="3293368" cy="1808725"/>
          </a:xfrm>
          <a:prstGeom prst="rect">
            <a:avLst/>
          </a:prstGeom>
        </p:spPr>
      </p:pic>
    </p:spTree>
    <p:extLst>
      <p:ext uri="{BB962C8B-B14F-4D97-AF65-F5344CB8AC3E}">
        <p14:creationId xmlns:p14="http://schemas.microsoft.com/office/powerpoint/2010/main" val="386706262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521047623"/>
              </p:ext>
            </p:extLst>
          </p:nvPr>
        </p:nvGraphicFramePr>
        <p:xfrm>
          <a:off x="251520" y="1844824"/>
          <a:ext cx="8424936"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08155" y="260648"/>
            <a:ext cx="4219164" cy="26776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505789" y="428300"/>
            <a:ext cx="3039935"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Techniques </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5030622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151581"/>
            <a:ext cx="1885452"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model </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6044"/>
          <a:stretch/>
        </p:blipFill>
        <p:spPr>
          <a:xfrm>
            <a:off x="5781193" y="-32580"/>
            <a:ext cx="3384376" cy="1890409"/>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95" y="2040034"/>
            <a:ext cx="8869363"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28" y="1473296"/>
            <a:ext cx="83835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71049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19710" y="114730"/>
            <a:ext cx="1885452"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model </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7" y="4797152"/>
            <a:ext cx="3384376" cy="1962726"/>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46" y="908720"/>
            <a:ext cx="8526463"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4005064"/>
            <a:ext cx="42005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8415536"/>
      </p:ext>
    </p:extLst>
  </p:cSld>
  <p:clrMapOvr>
    <a:masterClrMapping/>
  </p:clrMapOvr>
  <mc:AlternateContent xmlns:mc="http://schemas.openxmlformats.org/markup-compatibility/2006">
    <mc:Choice xmlns:p14="http://schemas.microsoft.com/office/powerpoint/2010/main" Requires="p14">
      <p:transition spd="slow" p14:dur="1600">
        <p14:prism dir="r"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332656"/>
            <a:ext cx="3124318"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 </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8" name="TextBox 7"/>
          <p:cNvSpPr txBox="1"/>
          <p:nvPr/>
        </p:nvSpPr>
        <p:spPr>
          <a:xfrm>
            <a:off x="442570" y="1772816"/>
            <a:ext cx="8280920" cy="3477875"/>
          </a:xfrm>
          <a:prstGeom prst="rect">
            <a:avLst/>
          </a:prstGeom>
          <a:ln>
            <a:solidFill>
              <a:schemeClr val="tx2">
                <a:lumMod val="50000"/>
              </a:schemeClr>
            </a:solidFill>
          </a:ln>
          <a:effectLst>
            <a:innerShdw blurRad="63500" dist="50800" dir="81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q"/>
            </a:pPr>
            <a:r>
              <a:rPr lang="en-US" sz="2000" dirty="0"/>
              <a:t>The conclusion of a sentiment analysis of abusive tweets using Multinomial Logistic Regression and KNN model depends on the specific dataset and analysis </a:t>
            </a:r>
            <a:r>
              <a:rPr lang="en-US" sz="2000" dirty="0" smtClean="0"/>
              <a:t>conducted.</a:t>
            </a:r>
          </a:p>
          <a:p>
            <a:pPr marL="285750" indent="-285750">
              <a:buFont typeface="Wingdings" panose="05000000000000000000" pitchFamily="2" charset="2"/>
              <a:buChar char="q"/>
            </a:pPr>
            <a:endParaRPr lang="en-US" sz="2000" dirty="0" smtClean="0"/>
          </a:p>
          <a:p>
            <a:pPr marL="285750" indent="-285750">
              <a:buFont typeface="Wingdings" panose="05000000000000000000" pitchFamily="2" charset="2"/>
              <a:buChar char="q"/>
            </a:pPr>
            <a:r>
              <a:rPr lang="en-US" sz="2000" dirty="0" smtClean="0"/>
              <a:t>In our case, accuracy of Multinomial Logistic Regression is more as compared to KNN indicating that </a:t>
            </a:r>
            <a:r>
              <a:rPr lang="en-US" sz="2000" dirty="0"/>
              <a:t>the data is more suited for linear modeling rather than </a:t>
            </a:r>
            <a:r>
              <a:rPr lang="en-US" sz="2000" dirty="0" smtClean="0"/>
              <a:t>clustering</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a:t>Overall, the choice of the most suitable model for sentiment analysis of abusive tweets depends on various factors such as the characteristics of the dataset, the goals of the analysis, and the resources available. </a:t>
            </a:r>
            <a:endParaRPr lang="en-IN" sz="2000" dirty="0"/>
          </a:p>
        </p:txBody>
      </p:sp>
    </p:spTree>
    <p:extLst>
      <p:ext uri="{BB962C8B-B14F-4D97-AF65-F5344CB8AC3E}">
        <p14:creationId xmlns:p14="http://schemas.microsoft.com/office/powerpoint/2010/main" val="70177297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249</Words>
  <Application>Microsoft Office PowerPoint</Application>
  <PresentationFormat>On-screen Show (4:3)</PresentationFormat>
  <Paragraphs>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Sentiment Analysis on Abusive Tweets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Abusive Tweets</dc:title>
  <dc:creator>ADMIN</dc:creator>
  <cp:lastModifiedBy>ADMIN</cp:lastModifiedBy>
  <cp:revision>10</cp:revision>
  <dcterms:created xsi:type="dcterms:W3CDTF">2023-04-14T17:35:22Z</dcterms:created>
  <dcterms:modified xsi:type="dcterms:W3CDTF">2023-04-14T19:37:11Z</dcterms:modified>
</cp:coreProperties>
</file>