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6" r:id="rId5"/>
    <p:sldId id="258" r:id="rId6"/>
    <p:sldId id="259" r:id="rId7"/>
    <p:sldId id="261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600"/>
  </p:normalViewPr>
  <p:slideViewPr>
    <p:cSldViewPr snapToGrid="0" snapToObjects="1">
      <p:cViewPr varScale="1">
        <p:scale>
          <a:sx n="96" d="100"/>
          <a:sy n="96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3C165-F79E-2F44-B2CC-5F0EF433A84C}" type="doc">
      <dgm:prSet loTypeId="urn:microsoft.com/office/officeart/2005/8/layout/list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7E07428-03D7-5641-81DC-38C555F96FF9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When to conduct multiple imputations?</a:t>
          </a:r>
        </a:p>
      </dgm:t>
    </dgm:pt>
    <dgm:pt modelId="{6EB4ACBF-34BE-8A4C-B422-D88614894E14}" type="parTrans" cxnId="{D93D2B97-C7F2-2E4F-BD7E-0AC11C8A167C}">
      <dgm:prSet/>
      <dgm:spPr/>
      <dgm:t>
        <a:bodyPr/>
        <a:lstStyle/>
        <a:p>
          <a:endParaRPr lang="en-US"/>
        </a:p>
      </dgm:t>
    </dgm:pt>
    <dgm:pt modelId="{7C3B04C9-059E-6E4F-B7CA-6F4394F650C5}" type="sibTrans" cxnId="{D93D2B97-C7F2-2E4F-BD7E-0AC11C8A167C}">
      <dgm:prSet/>
      <dgm:spPr/>
      <dgm:t>
        <a:bodyPr/>
        <a:lstStyle/>
        <a:p>
          <a:endParaRPr lang="en-US"/>
        </a:p>
      </dgm:t>
    </dgm:pt>
    <dgm:pt modelId="{4387EDFD-974F-BB46-95C3-5FA7E9A94617}">
      <dgm:prSet phldrT="[Text]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>
              <a:solidFill>
                <a:schemeClr val="bg1">
                  <a:lumMod val="85000"/>
                </a:schemeClr>
              </a:solidFill>
            </a:rPr>
            <a:t>How to conduct multiple imputations?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4C0BF304-4D98-5B49-8110-FFA01CE716FE}" type="parTrans" cxnId="{55953C6B-E96B-024F-A882-B5F4EEE816A7}">
      <dgm:prSet/>
      <dgm:spPr/>
      <dgm:t>
        <a:bodyPr/>
        <a:lstStyle/>
        <a:p>
          <a:endParaRPr lang="en-US"/>
        </a:p>
      </dgm:t>
    </dgm:pt>
    <dgm:pt modelId="{5F57550A-A5B9-5245-8B52-753DA8A56D9D}" type="sibTrans" cxnId="{55953C6B-E96B-024F-A882-B5F4EEE816A7}">
      <dgm:prSet/>
      <dgm:spPr/>
      <dgm:t>
        <a:bodyPr/>
        <a:lstStyle/>
        <a:p>
          <a:endParaRPr lang="en-US"/>
        </a:p>
      </dgm:t>
    </dgm:pt>
    <dgm:pt modelId="{51D658DA-54D6-7C4B-8AF8-7CADE15740AD}">
      <dgm:prSet phldrT="[Text]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>
              <a:solidFill>
                <a:schemeClr val="bg1">
                  <a:lumMod val="85000"/>
                </a:schemeClr>
              </a:solidFill>
            </a:rPr>
            <a:t>How to analyze imputed data?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6D8B3A23-EB9B-364B-9FE6-AC56D7755CBD}" type="parTrans" cxnId="{F413BEB8-1FCD-0047-B05F-F8BB48129C3C}">
      <dgm:prSet/>
      <dgm:spPr/>
      <dgm:t>
        <a:bodyPr/>
        <a:lstStyle/>
        <a:p>
          <a:endParaRPr lang="en-US"/>
        </a:p>
      </dgm:t>
    </dgm:pt>
    <dgm:pt modelId="{86F29C98-16AA-A94E-BB4F-85DBB2B63A1F}" type="sibTrans" cxnId="{F413BEB8-1FCD-0047-B05F-F8BB48129C3C}">
      <dgm:prSet/>
      <dgm:spPr/>
      <dgm:t>
        <a:bodyPr/>
        <a:lstStyle/>
        <a:p>
          <a:endParaRPr lang="en-US"/>
        </a:p>
      </dgm:t>
    </dgm:pt>
    <dgm:pt modelId="{CF4420FF-66B4-234E-BAB8-05460B935088}" type="pres">
      <dgm:prSet presAssocID="{0C03C165-F79E-2F44-B2CC-5F0EF433A84C}" presName="linear" presStyleCnt="0">
        <dgm:presLayoutVars>
          <dgm:dir/>
          <dgm:animLvl val="lvl"/>
          <dgm:resizeHandles val="exact"/>
        </dgm:presLayoutVars>
      </dgm:prSet>
      <dgm:spPr/>
    </dgm:pt>
    <dgm:pt modelId="{7E6D9F51-0AF3-E049-97B8-DCF8CBCA9E81}" type="pres">
      <dgm:prSet presAssocID="{37E07428-03D7-5641-81DC-38C555F96FF9}" presName="parentLin" presStyleCnt="0"/>
      <dgm:spPr/>
    </dgm:pt>
    <dgm:pt modelId="{6DD84267-9CE4-F843-8F66-C0D31EAC9BE2}" type="pres">
      <dgm:prSet presAssocID="{37E07428-03D7-5641-81DC-38C555F96FF9}" presName="parentLeftMargin" presStyleLbl="node1" presStyleIdx="0" presStyleCnt="3"/>
      <dgm:spPr/>
    </dgm:pt>
    <dgm:pt modelId="{04039D91-2CFD-414A-8AEA-A8DFD985736E}" type="pres">
      <dgm:prSet presAssocID="{37E07428-03D7-5641-81DC-38C555F96F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056429-672A-6840-A015-E20FBD602971}" type="pres">
      <dgm:prSet presAssocID="{37E07428-03D7-5641-81DC-38C555F96FF9}" presName="negativeSpace" presStyleCnt="0"/>
      <dgm:spPr/>
    </dgm:pt>
    <dgm:pt modelId="{AAF26EFB-7BB7-9D4A-A48C-112135127028}" type="pres">
      <dgm:prSet presAssocID="{37E07428-03D7-5641-81DC-38C555F96FF9}" presName="childText" presStyleLbl="conFgAcc1" presStyleIdx="0" presStyleCnt="3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/>
          </a:solidFill>
        </a:ln>
      </dgm:spPr>
    </dgm:pt>
    <dgm:pt modelId="{AE257838-F828-674F-AC99-D1C5EA84F39C}" type="pres">
      <dgm:prSet presAssocID="{7C3B04C9-059E-6E4F-B7CA-6F4394F650C5}" presName="spaceBetweenRectangles" presStyleCnt="0"/>
      <dgm:spPr/>
    </dgm:pt>
    <dgm:pt modelId="{A6739793-200E-1342-BD6B-8A0E237DF6E5}" type="pres">
      <dgm:prSet presAssocID="{4387EDFD-974F-BB46-95C3-5FA7E9A94617}" presName="parentLin" presStyleCnt="0"/>
      <dgm:spPr/>
    </dgm:pt>
    <dgm:pt modelId="{A31C3530-29B3-C843-9BC2-A9AD3308780C}" type="pres">
      <dgm:prSet presAssocID="{4387EDFD-974F-BB46-95C3-5FA7E9A94617}" presName="parentLeftMargin" presStyleLbl="node1" presStyleIdx="0" presStyleCnt="3"/>
      <dgm:spPr/>
    </dgm:pt>
    <dgm:pt modelId="{5B27CEAA-2C75-A049-A5C2-C4293B8589A6}" type="pres">
      <dgm:prSet presAssocID="{4387EDFD-974F-BB46-95C3-5FA7E9A946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C18E7A-0358-E048-A1D7-BB6B0C8A5476}" type="pres">
      <dgm:prSet presAssocID="{4387EDFD-974F-BB46-95C3-5FA7E9A94617}" presName="negativeSpace" presStyleCnt="0"/>
      <dgm:spPr/>
    </dgm:pt>
    <dgm:pt modelId="{78734615-86C3-5045-8388-E2A546420B9A}" type="pres">
      <dgm:prSet presAssocID="{4387EDFD-974F-BB46-95C3-5FA7E9A94617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  <dgm:pt modelId="{F24CE88E-9551-B247-9BF9-9E404B6AF81E}" type="pres">
      <dgm:prSet presAssocID="{5F57550A-A5B9-5245-8B52-753DA8A56D9D}" presName="spaceBetweenRectangles" presStyleCnt="0"/>
      <dgm:spPr/>
    </dgm:pt>
    <dgm:pt modelId="{62382C82-AB03-2648-8838-FB5F76CBCFBD}" type="pres">
      <dgm:prSet presAssocID="{51D658DA-54D6-7C4B-8AF8-7CADE15740AD}" presName="parentLin" presStyleCnt="0"/>
      <dgm:spPr/>
    </dgm:pt>
    <dgm:pt modelId="{F977639C-EF94-834B-9338-0625D1FADBFD}" type="pres">
      <dgm:prSet presAssocID="{51D658DA-54D6-7C4B-8AF8-7CADE15740AD}" presName="parentLeftMargin" presStyleLbl="node1" presStyleIdx="1" presStyleCnt="3"/>
      <dgm:spPr/>
    </dgm:pt>
    <dgm:pt modelId="{558FDD8E-B47F-0B44-AFDB-0966BAAF9972}" type="pres">
      <dgm:prSet presAssocID="{51D658DA-54D6-7C4B-8AF8-7CADE15740A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6A3C79-A44A-C64A-AEF6-C98331407593}" type="pres">
      <dgm:prSet presAssocID="{51D658DA-54D6-7C4B-8AF8-7CADE15740AD}" presName="negativeSpace" presStyleCnt="0"/>
      <dgm:spPr/>
    </dgm:pt>
    <dgm:pt modelId="{CD788DD2-0EB1-D448-82D8-120D7550343C}" type="pres">
      <dgm:prSet presAssocID="{51D658DA-54D6-7C4B-8AF8-7CADE15740AD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</dgm:ptLst>
  <dgm:cxnLst>
    <dgm:cxn modelId="{9E3D952E-AFCD-144A-9B56-47EDD16C3D89}" type="presOf" srcId="{51D658DA-54D6-7C4B-8AF8-7CADE15740AD}" destId="{558FDD8E-B47F-0B44-AFDB-0966BAAF9972}" srcOrd="1" destOrd="0" presId="urn:microsoft.com/office/officeart/2005/8/layout/list1"/>
    <dgm:cxn modelId="{A12F033A-70A0-7B4A-8695-D1BB3BC3E488}" type="presOf" srcId="{4387EDFD-974F-BB46-95C3-5FA7E9A94617}" destId="{5B27CEAA-2C75-A049-A5C2-C4293B8589A6}" srcOrd="1" destOrd="0" presId="urn:microsoft.com/office/officeart/2005/8/layout/list1"/>
    <dgm:cxn modelId="{5101F43C-F0DE-6543-8CBB-C1BBC53DF3C0}" type="presOf" srcId="{51D658DA-54D6-7C4B-8AF8-7CADE15740AD}" destId="{F977639C-EF94-834B-9338-0625D1FADBFD}" srcOrd="0" destOrd="0" presId="urn:microsoft.com/office/officeart/2005/8/layout/list1"/>
    <dgm:cxn modelId="{57EB6050-4933-4842-873D-FDF4362D2ADA}" type="presOf" srcId="{37E07428-03D7-5641-81DC-38C555F96FF9}" destId="{6DD84267-9CE4-F843-8F66-C0D31EAC9BE2}" srcOrd="0" destOrd="0" presId="urn:microsoft.com/office/officeart/2005/8/layout/list1"/>
    <dgm:cxn modelId="{E6418A64-51BF-AC4B-ADBC-43F491778ECA}" type="presOf" srcId="{4387EDFD-974F-BB46-95C3-5FA7E9A94617}" destId="{A31C3530-29B3-C843-9BC2-A9AD3308780C}" srcOrd="0" destOrd="0" presId="urn:microsoft.com/office/officeart/2005/8/layout/list1"/>
    <dgm:cxn modelId="{55953C6B-E96B-024F-A882-B5F4EEE816A7}" srcId="{0C03C165-F79E-2F44-B2CC-5F0EF433A84C}" destId="{4387EDFD-974F-BB46-95C3-5FA7E9A94617}" srcOrd="1" destOrd="0" parTransId="{4C0BF304-4D98-5B49-8110-FFA01CE716FE}" sibTransId="{5F57550A-A5B9-5245-8B52-753DA8A56D9D}"/>
    <dgm:cxn modelId="{D93D2B97-C7F2-2E4F-BD7E-0AC11C8A167C}" srcId="{0C03C165-F79E-2F44-B2CC-5F0EF433A84C}" destId="{37E07428-03D7-5641-81DC-38C555F96FF9}" srcOrd="0" destOrd="0" parTransId="{6EB4ACBF-34BE-8A4C-B422-D88614894E14}" sibTransId="{7C3B04C9-059E-6E4F-B7CA-6F4394F650C5}"/>
    <dgm:cxn modelId="{68D98B9B-9F7D-5244-93B2-8DC676810662}" type="presOf" srcId="{37E07428-03D7-5641-81DC-38C555F96FF9}" destId="{04039D91-2CFD-414A-8AEA-A8DFD985736E}" srcOrd="1" destOrd="0" presId="urn:microsoft.com/office/officeart/2005/8/layout/list1"/>
    <dgm:cxn modelId="{F09212B5-4E97-C64B-8DEE-FB249C37CBC8}" type="presOf" srcId="{0C03C165-F79E-2F44-B2CC-5F0EF433A84C}" destId="{CF4420FF-66B4-234E-BAB8-05460B935088}" srcOrd="0" destOrd="0" presId="urn:microsoft.com/office/officeart/2005/8/layout/list1"/>
    <dgm:cxn modelId="{F413BEB8-1FCD-0047-B05F-F8BB48129C3C}" srcId="{0C03C165-F79E-2F44-B2CC-5F0EF433A84C}" destId="{51D658DA-54D6-7C4B-8AF8-7CADE15740AD}" srcOrd="2" destOrd="0" parTransId="{6D8B3A23-EB9B-364B-9FE6-AC56D7755CBD}" sibTransId="{86F29C98-16AA-A94E-BB4F-85DBB2B63A1F}"/>
    <dgm:cxn modelId="{A7E6AAC9-0719-F14C-B220-CADB8A374065}" type="presParOf" srcId="{CF4420FF-66B4-234E-BAB8-05460B935088}" destId="{7E6D9F51-0AF3-E049-97B8-DCF8CBCA9E81}" srcOrd="0" destOrd="0" presId="urn:microsoft.com/office/officeart/2005/8/layout/list1"/>
    <dgm:cxn modelId="{370651B5-6553-4840-A6EE-0F88A4662959}" type="presParOf" srcId="{7E6D9F51-0AF3-E049-97B8-DCF8CBCA9E81}" destId="{6DD84267-9CE4-F843-8F66-C0D31EAC9BE2}" srcOrd="0" destOrd="0" presId="urn:microsoft.com/office/officeart/2005/8/layout/list1"/>
    <dgm:cxn modelId="{EE0E8555-147A-B34E-A4AB-27B22F54B295}" type="presParOf" srcId="{7E6D9F51-0AF3-E049-97B8-DCF8CBCA9E81}" destId="{04039D91-2CFD-414A-8AEA-A8DFD985736E}" srcOrd="1" destOrd="0" presId="urn:microsoft.com/office/officeart/2005/8/layout/list1"/>
    <dgm:cxn modelId="{1E45A068-A435-1B4E-A1AD-1C31D768B459}" type="presParOf" srcId="{CF4420FF-66B4-234E-BAB8-05460B935088}" destId="{9F056429-672A-6840-A015-E20FBD602971}" srcOrd="1" destOrd="0" presId="urn:microsoft.com/office/officeart/2005/8/layout/list1"/>
    <dgm:cxn modelId="{D2A523B6-0D18-CB46-B485-1CF9971821F9}" type="presParOf" srcId="{CF4420FF-66B4-234E-BAB8-05460B935088}" destId="{AAF26EFB-7BB7-9D4A-A48C-112135127028}" srcOrd="2" destOrd="0" presId="urn:microsoft.com/office/officeart/2005/8/layout/list1"/>
    <dgm:cxn modelId="{27EA0BED-7E0C-1547-A373-B1B4DEFF30DC}" type="presParOf" srcId="{CF4420FF-66B4-234E-BAB8-05460B935088}" destId="{AE257838-F828-674F-AC99-D1C5EA84F39C}" srcOrd="3" destOrd="0" presId="urn:microsoft.com/office/officeart/2005/8/layout/list1"/>
    <dgm:cxn modelId="{DEA9E242-8833-A648-89A4-8652ABA877D7}" type="presParOf" srcId="{CF4420FF-66B4-234E-BAB8-05460B935088}" destId="{A6739793-200E-1342-BD6B-8A0E237DF6E5}" srcOrd="4" destOrd="0" presId="urn:microsoft.com/office/officeart/2005/8/layout/list1"/>
    <dgm:cxn modelId="{5D4978C5-B1F9-7A41-943B-39B0BE3038E0}" type="presParOf" srcId="{A6739793-200E-1342-BD6B-8A0E237DF6E5}" destId="{A31C3530-29B3-C843-9BC2-A9AD3308780C}" srcOrd="0" destOrd="0" presId="urn:microsoft.com/office/officeart/2005/8/layout/list1"/>
    <dgm:cxn modelId="{F6DBD33C-E57B-2440-AD06-791E851732D1}" type="presParOf" srcId="{A6739793-200E-1342-BD6B-8A0E237DF6E5}" destId="{5B27CEAA-2C75-A049-A5C2-C4293B8589A6}" srcOrd="1" destOrd="0" presId="urn:microsoft.com/office/officeart/2005/8/layout/list1"/>
    <dgm:cxn modelId="{CBA06A24-6FC9-1943-9A48-5CC9483C3776}" type="presParOf" srcId="{CF4420FF-66B4-234E-BAB8-05460B935088}" destId="{FAC18E7A-0358-E048-A1D7-BB6B0C8A5476}" srcOrd="5" destOrd="0" presId="urn:microsoft.com/office/officeart/2005/8/layout/list1"/>
    <dgm:cxn modelId="{8293E684-31E0-2040-A9DA-66B93C699FBA}" type="presParOf" srcId="{CF4420FF-66B4-234E-BAB8-05460B935088}" destId="{78734615-86C3-5045-8388-E2A546420B9A}" srcOrd="6" destOrd="0" presId="urn:microsoft.com/office/officeart/2005/8/layout/list1"/>
    <dgm:cxn modelId="{297D2B27-6DA9-3F4F-80F6-080F0C7C10F8}" type="presParOf" srcId="{CF4420FF-66B4-234E-BAB8-05460B935088}" destId="{F24CE88E-9551-B247-9BF9-9E404B6AF81E}" srcOrd="7" destOrd="0" presId="urn:microsoft.com/office/officeart/2005/8/layout/list1"/>
    <dgm:cxn modelId="{2CFA29EB-FB65-F44D-A603-48A55D1D39A4}" type="presParOf" srcId="{CF4420FF-66B4-234E-BAB8-05460B935088}" destId="{62382C82-AB03-2648-8838-FB5F76CBCFBD}" srcOrd="8" destOrd="0" presId="urn:microsoft.com/office/officeart/2005/8/layout/list1"/>
    <dgm:cxn modelId="{EFEC4184-C90D-274C-B33B-821F7FD10E48}" type="presParOf" srcId="{62382C82-AB03-2648-8838-FB5F76CBCFBD}" destId="{F977639C-EF94-834B-9338-0625D1FADBFD}" srcOrd="0" destOrd="0" presId="urn:microsoft.com/office/officeart/2005/8/layout/list1"/>
    <dgm:cxn modelId="{33C71AA9-94C8-1840-B927-61E2BD84F005}" type="presParOf" srcId="{62382C82-AB03-2648-8838-FB5F76CBCFBD}" destId="{558FDD8E-B47F-0B44-AFDB-0966BAAF9972}" srcOrd="1" destOrd="0" presId="urn:microsoft.com/office/officeart/2005/8/layout/list1"/>
    <dgm:cxn modelId="{933332D7-EBD9-A64F-AD54-E053A6E199D4}" type="presParOf" srcId="{CF4420FF-66B4-234E-BAB8-05460B935088}" destId="{2F6A3C79-A44A-C64A-AEF6-C98331407593}" srcOrd="9" destOrd="0" presId="urn:microsoft.com/office/officeart/2005/8/layout/list1"/>
    <dgm:cxn modelId="{8E4B6403-714C-4F41-B3CB-07E1F42CFB56}" type="presParOf" srcId="{CF4420FF-66B4-234E-BAB8-05460B935088}" destId="{CD788DD2-0EB1-D448-82D8-120D755034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15A3A2-350E-0546-881A-A6B758DB2581}" type="doc">
      <dgm:prSet loTypeId="urn:microsoft.com/office/officeart/2009/3/layout/HorizontalOrganizationChart" loCatId="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FA30F73-9BC7-D14B-B26E-1D2D453A5900}">
      <dgm:prSet phldrT="[Text]"/>
      <dgm:spPr/>
      <dgm:t>
        <a:bodyPr/>
        <a:lstStyle/>
        <a:p>
          <a:r>
            <a:rPr lang="en-US" dirty="0"/>
            <a:t>Missing Data</a:t>
          </a:r>
        </a:p>
      </dgm:t>
    </dgm:pt>
    <dgm:pt modelId="{DB60B5D9-0A83-9E43-9884-E2799E73234B}" type="parTrans" cxnId="{1E341D47-B9E5-BC4F-B81A-12DD8AB13971}">
      <dgm:prSet/>
      <dgm:spPr/>
      <dgm:t>
        <a:bodyPr/>
        <a:lstStyle/>
        <a:p>
          <a:endParaRPr lang="en-US"/>
        </a:p>
      </dgm:t>
    </dgm:pt>
    <dgm:pt modelId="{19357C83-BCB7-3D46-88EB-383F902E3387}" type="sibTrans" cxnId="{1E341D47-B9E5-BC4F-B81A-12DD8AB13971}">
      <dgm:prSet/>
      <dgm:spPr/>
      <dgm:t>
        <a:bodyPr/>
        <a:lstStyle/>
        <a:p>
          <a:endParaRPr lang="en-US"/>
        </a:p>
      </dgm:t>
    </dgm:pt>
    <dgm:pt modelId="{71F06FCF-CA2C-F94A-BB54-BBA5C4B0EBF1}">
      <dgm:prSet phldrT="[Text]"/>
      <dgm:spPr/>
      <dgm:t>
        <a:bodyPr/>
        <a:lstStyle/>
        <a:p>
          <a:r>
            <a:rPr lang="en-US" dirty="0"/>
            <a:t>MCAR</a:t>
          </a:r>
        </a:p>
      </dgm:t>
    </dgm:pt>
    <dgm:pt modelId="{42DEC599-C85E-7744-9DD3-78F9E957C0D0}" type="parTrans" cxnId="{8BD9B542-D1F9-B346-9902-BF155BA52E5E}">
      <dgm:prSet/>
      <dgm:spPr/>
      <dgm:t>
        <a:bodyPr/>
        <a:lstStyle/>
        <a:p>
          <a:endParaRPr lang="en-US"/>
        </a:p>
      </dgm:t>
    </dgm:pt>
    <dgm:pt modelId="{F7277EB1-4CB1-7247-B34F-6EFA80B9A36B}" type="sibTrans" cxnId="{8BD9B542-D1F9-B346-9902-BF155BA52E5E}">
      <dgm:prSet/>
      <dgm:spPr/>
      <dgm:t>
        <a:bodyPr/>
        <a:lstStyle/>
        <a:p>
          <a:endParaRPr lang="en-US"/>
        </a:p>
      </dgm:t>
    </dgm:pt>
    <dgm:pt modelId="{7CB6D53F-9D7E-2F43-B895-D45005D994DF}">
      <dgm:prSet phldrT="[Text]"/>
      <dgm:spPr/>
      <dgm:t>
        <a:bodyPr/>
        <a:lstStyle/>
        <a:p>
          <a:r>
            <a:rPr lang="en-US" dirty="0"/>
            <a:t>MAR</a:t>
          </a:r>
        </a:p>
      </dgm:t>
    </dgm:pt>
    <dgm:pt modelId="{8B9325F3-F447-8043-ACF9-0BD3D8E727D3}" type="parTrans" cxnId="{49C75264-1F4A-DA4C-ABF6-47EAA500B88A}">
      <dgm:prSet/>
      <dgm:spPr/>
      <dgm:t>
        <a:bodyPr/>
        <a:lstStyle/>
        <a:p>
          <a:endParaRPr lang="en-US"/>
        </a:p>
      </dgm:t>
    </dgm:pt>
    <dgm:pt modelId="{E572F0C5-6716-4C4E-A160-5939992501CF}" type="sibTrans" cxnId="{49C75264-1F4A-DA4C-ABF6-47EAA500B88A}">
      <dgm:prSet/>
      <dgm:spPr/>
      <dgm:t>
        <a:bodyPr/>
        <a:lstStyle/>
        <a:p>
          <a:endParaRPr lang="en-US"/>
        </a:p>
      </dgm:t>
    </dgm:pt>
    <dgm:pt modelId="{EBA509B7-DC9F-8544-A480-EE54D0BD0C71}">
      <dgm:prSet phldrT="[Text]"/>
      <dgm:spPr/>
      <dgm:t>
        <a:bodyPr/>
        <a:lstStyle/>
        <a:p>
          <a:r>
            <a:rPr lang="en-US" dirty="0"/>
            <a:t>MNAR</a:t>
          </a:r>
        </a:p>
      </dgm:t>
    </dgm:pt>
    <dgm:pt modelId="{BF92F64D-310E-B949-8775-6D7393D5E1BA}" type="parTrans" cxnId="{01B80567-FE1C-9143-9674-976D742F9BB0}">
      <dgm:prSet/>
      <dgm:spPr/>
      <dgm:t>
        <a:bodyPr/>
        <a:lstStyle/>
        <a:p>
          <a:endParaRPr lang="en-US"/>
        </a:p>
      </dgm:t>
    </dgm:pt>
    <dgm:pt modelId="{0D0BAB62-C7B6-354B-B785-8B7E476FB49C}" type="sibTrans" cxnId="{01B80567-FE1C-9143-9674-976D742F9BB0}">
      <dgm:prSet/>
      <dgm:spPr/>
      <dgm:t>
        <a:bodyPr/>
        <a:lstStyle/>
        <a:p>
          <a:endParaRPr lang="en-US"/>
        </a:p>
      </dgm:t>
    </dgm:pt>
    <dgm:pt modelId="{6284034D-406F-094D-A346-3C13EA7F44BC}">
      <dgm:prSet phldrT="[Text]"/>
      <dgm:spPr/>
      <dgm:t>
        <a:bodyPr/>
        <a:lstStyle/>
        <a:p>
          <a:r>
            <a:rPr lang="en-US" dirty="0"/>
            <a:t>Listwise Deletion (do not recommend)</a:t>
          </a:r>
        </a:p>
      </dgm:t>
    </dgm:pt>
    <dgm:pt modelId="{58AFC6F9-E049-934D-A572-2644DA96188E}" type="parTrans" cxnId="{1C2EBA2D-7BFF-1342-B3C2-6A39400C61C4}">
      <dgm:prSet/>
      <dgm:spPr/>
      <dgm:t>
        <a:bodyPr/>
        <a:lstStyle/>
        <a:p>
          <a:endParaRPr lang="en-US"/>
        </a:p>
      </dgm:t>
    </dgm:pt>
    <dgm:pt modelId="{D9A04F2C-309C-5545-AAAA-CEA5F7982412}" type="sibTrans" cxnId="{1C2EBA2D-7BFF-1342-B3C2-6A39400C61C4}">
      <dgm:prSet/>
      <dgm:spPr/>
      <dgm:t>
        <a:bodyPr/>
        <a:lstStyle/>
        <a:p>
          <a:endParaRPr lang="en-US"/>
        </a:p>
      </dgm:t>
    </dgm:pt>
    <dgm:pt modelId="{7B28AF69-3664-B741-8DAD-C2316DAC397D}">
      <dgm:prSet phldrT="[Text]"/>
      <dgm:spPr/>
      <dgm:t>
        <a:bodyPr/>
        <a:lstStyle/>
        <a:p>
          <a:r>
            <a:rPr lang="en-US" dirty="0"/>
            <a:t>Pairwise Deletion (do not recommend)</a:t>
          </a:r>
        </a:p>
      </dgm:t>
    </dgm:pt>
    <dgm:pt modelId="{0F317FAD-362A-8F45-8776-632C9F234625}" type="parTrans" cxnId="{55360F2E-F5A7-4C49-AB4F-7837B47B2277}">
      <dgm:prSet/>
      <dgm:spPr/>
      <dgm:t>
        <a:bodyPr/>
        <a:lstStyle/>
        <a:p>
          <a:endParaRPr lang="en-US"/>
        </a:p>
      </dgm:t>
    </dgm:pt>
    <dgm:pt modelId="{277D79DE-A049-F64D-9192-295AA0E7CD00}" type="sibTrans" cxnId="{55360F2E-F5A7-4C49-AB4F-7837B47B2277}">
      <dgm:prSet/>
      <dgm:spPr/>
      <dgm:t>
        <a:bodyPr/>
        <a:lstStyle/>
        <a:p>
          <a:endParaRPr lang="en-US"/>
        </a:p>
      </dgm:t>
    </dgm:pt>
    <dgm:pt modelId="{2DACE535-D680-5345-8CD0-CD49389BB335}">
      <dgm:prSet phldrT="[Text]"/>
      <dgm:spPr/>
      <dgm:t>
        <a:bodyPr/>
        <a:lstStyle/>
        <a:p>
          <a:r>
            <a:rPr lang="en-US" dirty="0"/>
            <a:t>FIML</a:t>
          </a:r>
        </a:p>
      </dgm:t>
    </dgm:pt>
    <dgm:pt modelId="{2716D68A-4A6B-4B4C-8AE8-3E3536445AF8}" type="parTrans" cxnId="{FBB96C06-6105-A54B-8DB6-EC3505E43AA2}">
      <dgm:prSet/>
      <dgm:spPr/>
      <dgm:t>
        <a:bodyPr/>
        <a:lstStyle/>
        <a:p>
          <a:endParaRPr lang="en-US"/>
        </a:p>
      </dgm:t>
    </dgm:pt>
    <dgm:pt modelId="{A4FCF6AF-0D79-AD4D-91BC-082FB391C3A0}" type="sibTrans" cxnId="{FBB96C06-6105-A54B-8DB6-EC3505E43AA2}">
      <dgm:prSet/>
      <dgm:spPr/>
      <dgm:t>
        <a:bodyPr/>
        <a:lstStyle/>
        <a:p>
          <a:endParaRPr lang="en-US"/>
        </a:p>
      </dgm:t>
    </dgm:pt>
    <dgm:pt modelId="{CE9BE55A-2EA4-B841-ACDA-2D8D0EA10446}">
      <dgm:prSet phldrT="[Text]"/>
      <dgm:spPr/>
      <dgm:t>
        <a:bodyPr/>
        <a:lstStyle/>
        <a:p>
          <a:r>
            <a:rPr lang="en-US" dirty="0"/>
            <a:t>Multiple Imputations</a:t>
          </a:r>
        </a:p>
      </dgm:t>
    </dgm:pt>
    <dgm:pt modelId="{D8493DFB-C834-504E-BFD2-211A3558A8ED}" type="parTrans" cxnId="{2165FF01-F288-DB48-B31E-F82D86D5CEA9}">
      <dgm:prSet/>
      <dgm:spPr/>
      <dgm:t>
        <a:bodyPr/>
        <a:lstStyle/>
        <a:p>
          <a:endParaRPr lang="en-US"/>
        </a:p>
      </dgm:t>
    </dgm:pt>
    <dgm:pt modelId="{F282754B-5B92-2A47-A2E2-A4B26448DA97}" type="sibTrans" cxnId="{2165FF01-F288-DB48-B31E-F82D86D5CEA9}">
      <dgm:prSet/>
      <dgm:spPr/>
      <dgm:t>
        <a:bodyPr/>
        <a:lstStyle/>
        <a:p>
          <a:endParaRPr lang="en-US"/>
        </a:p>
      </dgm:t>
    </dgm:pt>
    <dgm:pt modelId="{5BDEF9EF-3B55-9749-B335-CF53BC7DF4B5}">
      <dgm:prSet phldrT="[Text]"/>
      <dgm:spPr/>
      <dgm:t>
        <a:bodyPr/>
        <a:lstStyle/>
        <a:p>
          <a:r>
            <a:rPr lang="en-US" dirty="0"/>
            <a:t>FIML</a:t>
          </a:r>
        </a:p>
      </dgm:t>
    </dgm:pt>
    <dgm:pt modelId="{055E2CDD-528A-9B4F-A702-7B5378D8B6E5}" type="parTrans" cxnId="{E1D0E1C6-CFD2-F748-AE90-E10D6EBFD712}">
      <dgm:prSet/>
      <dgm:spPr/>
      <dgm:t>
        <a:bodyPr/>
        <a:lstStyle/>
        <a:p>
          <a:endParaRPr lang="en-US"/>
        </a:p>
      </dgm:t>
    </dgm:pt>
    <dgm:pt modelId="{4B90390C-B3A1-D340-8720-B65E0923FDAB}" type="sibTrans" cxnId="{E1D0E1C6-CFD2-F748-AE90-E10D6EBFD712}">
      <dgm:prSet/>
      <dgm:spPr/>
      <dgm:t>
        <a:bodyPr/>
        <a:lstStyle/>
        <a:p>
          <a:endParaRPr lang="en-US"/>
        </a:p>
      </dgm:t>
    </dgm:pt>
    <dgm:pt modelId="{D435F023-6C7B-7843-AB0C-E4B5186D6791}">
      <dgm:prSet phldrT="[Text]"/>
      <dgm:spPr/>
      <dgm:t>
        <a:bodyPr/>
        <a:lstStyle/>
        <a:p>
          <a:r>
            <a:rPr lang="en-US" dirty="0"/>
            <a:t>Multiple Imputations</a:t>
          </a:r>
        </a:p>
      </dgm:t>
    </dgm:pt>
    <dgm:pt modelId="{9E6D2022-1F61-F44C-8239-54180039388C}" type="parTrans" cxnId="{EED572C1-4910-314F-837D-00B24599697A}">
      <dgm:prSet/>
      <dgm:spPr/>
      <dgm:t>
        <a:bodyPr/>
        <a:lstStyle/>
        <a:p>
          <a:endParaRPr lang="en-US"/>
        </a:p>
      </dgm:t>
    </dgm:pt>
    <dgm:pt modelId="{4E374513-CFC3-A347-A132-542410401DB5}" type="sibTrans" cxnId="{EED572C1-4910-314F-837D-00B24599697A}">
      <dgm:prSet/>
      <dgm:spPr/>
      <dgm:t>
        <a:bodyPr/>
        <a:lstStyle/>
        <a:p>
          <a:endParaRPr lang="en-US"/>
        </a:p>
      </dgm:t>
    </dgm:pt>
    <dgm:pt modelId="{8A7404E8-2388-F54A-AEC1-29EEE0D80FE8}">
      <dgm:prSet phldrT="[Text]"/>
      <dgm:spPr/>
      <dgm:t>
        <a:bodyPr/>
        <a:lstStyle/>
        <a:p>
          <a:r>
            <a:rPr lang="en-US" dirty="0"/>
            <a:t>Acknowledge the missingness</a:t>
          </a:r>
        </a:p>
      </dgm:t>
    </dgm:pt>
    <dgm:pt modelId="{18AF12B0-164A-1D45-ACD6-E2C66A0D2173}" type="parTrans" cxnId="{65FD77A9-970A-0B40-8DBC-54A36DAA50F6}">
      <dgm:prSet/>
      <dgm:spPr/>
      <dgm:t>
        <a:bodyPr/>
        <a:lstStyle/>
        <a:p>
          <a:endParaRPr lang="en-US"/>
        </a:p>
      </dgm:t>
    </dgm:pt>
    <dgm:pt modelId="{23B85BC6-F270-2F4F-8290-0902F2A8DAFB}" type="sibTrans" cxnId="{65FD77A9-970A-0B40-8DBC-54A36DAA50F6}">
      <dgm:prSet/>
      <dgm:spPr/>
      <dgm:t>
        <a:bodyPr/>
        <a:lstStyle/>
        <a:p>
          <a:endParaRPr lang="en-US"/>
        </a:p>
      </dgm:t>
    </dgm:pt>
    <dgm:pt modelId="{A615FBE4-6C76-F343-9144-ECFD531703D0}">
      <dgm:prSet phldrT="[Text]"/>
      <dgm:spPr/>
      <dgm:t>
        <a:bodyPr/>
        <a:lstStyle/>
        <a:p>
          <a:r>
            <a:rPr lang="en-US" dirty="0"/>
            <a:t>Do you want to do multiple imputations/FIML?</a:t>
          </a:r>
        </a:p>
      </dgm:t>
    </dgm:pt>
    <dgm:pt modelId="{C9830A63-D163-504B-922E-BADAD53B810A}" type="parTrans" cxnId="{53C759A5-E79A-0B4B-8414-11DD2117CE7F}">
      <dgm:prSet/>
      <dgm:spPr/>
      <dgm:t>
        <a:bodyPr/>
        <a:lstStyle/>
        <a:p>
          <a:endParaRPr lang="en-US"/>
        </a:p>
      </dgm:t>
    </dgm:pt>
    <dgm:pt modelId="{C35813AE-6638-B745-842B-16DF1394F9ED}" type="sibTrans" cxnId="{53C759A5-E79A-0B4B-8414-11DD2117CE7F}">
      <dgm:prSet/>
      <dgm:spPr/>
      <dgm:t>
        <a:bodyPr/>
        <a:lstStyle/>
        <a:p>
          <a:endParaRPr lang="en-US"/>
        </a:p>
      </dgm:t>
    </dgm:pt>
    <dgm:pt modelId="{80456E78-D447-6644-BBDB-617056553D03}" type="pres">
      <dgm:prSet presAssocID="{3A15A3A2-350E-0546-881A-A6B758DB25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C52F96-8C92-E547-A994-08570BDE16A1}" type="pres">
      <dgm:prSet presAssocID="{4FA30F73-9BC7-D14B-B26E-1D2D453A5900}" presName="hierRoot1" presStyleCnt="0">
        <dgm:presLayoutVars>
          <dgm:hierBranch val="init"/>
        </dgm:presLayoutVars>
      </dgm:prSet>
      <dgm:spPr/>
    </dgm:pt>
    <dgm:pt modelId="{A2F87A26-DC0C-4A43-8B82-EB780BA69CD8}" type="pres">
      <dgm:prSet presAssocID="{4FA30F73-9BC7-D14B-B26E-1D2D453A5900}" presName="rootComposite1" presStyleCnt="0"/>
      <dgm:spPr/>
    </dgm:pt>
    <dgm:pt modelId="{E47613A5-F33F-3B46-8B7E-C072DE099626}" type="pres">
      <dgm:prSet presAssocID="{4FA30F73-9BC7-D14B-B26E-1D2D453A5900}" presName="rootText1" presStyleLbl="node0" presStyleIdx="0" presStyleCnt="1">
        <dgm:presLayoutVars>
          <dgm:chPref val="3"/>
        </dgm:presLayoutVars>
      </dgm:prSet>
      <dgm:spPr/>
    </dgm:pt>
    <dgm:pt modelId="{6C7C3FCB-9667-3545-BA2A-E00B074104AD}" type="pres">
      <dgm:prSet presAssocID="{4FA30F73-9BC7-D14B-B26E-1D2D453A5900}" presName="rootConnector1" presStyleLbl="node1" presStyleIdx="0" presStyleCnt="0"/>
      <dgm:spPr/>
    </dgm:pt>
    <dgm:pt modelId="{65DA7C9C-A0EA-4F46-A415-44A61A09FFB9}" type="pres">
      <dgm:prSet presAssocID="{4FA30F73-9BC7-D14B-B26E-1D2D453A5900}" presName="hierChild2" presStyleCnt="0"/>
      <dgm:spPr/>
    </dgm:pt>
    <dgm:pt modelId="{F28674D9-901E-6746-8401-F2F352D542F9}" type="pres">
      <dgm:prSet presAssocID="{42DEC599-C85E-7744-9DD3-78F9E957C0D0}" presName="Name64" presStyleLbl="parChTrans1D2" presStyleIdx="0" presStyleCnt="3"/>
      <dgm:spPr/>
    </dgm:pt>
    <dgm:pt modelId="{A072C6F2-E837-2D4D-B33E-211BDB5F893A}" type="pres">
      <dgm:prSet presAssocID="{71F06FCF-CA2C-F94A-BB54-BBA5C4B0EBF1}" presName="hierRoot2" presStyleCnt="0">
        <dgm:presLayoutVars>
          <dgm:hierBranch val="init"/>
        </dgm:presLayoutVars>
      </dgm:prSet>
      <dgm:spPr/>
    </dgm:pt>
    <dgm:pt modelId="{D1FAA5AC-8B5F-C645-8451-45760807CDCD}" type="pres">
      <dgm:prSet presAssocID="{71F06FCF-CA2C-F94A-BB54-BBA5C4B0EBF1}" presName="rootComposite" presStyleCnt="0"/>
      <dgm:spPr/>
    </dgm:pt>
    <dgm:pt modelId="{9B6ABD70-D95C-A441-993D-EEC5E8EB6C4B}" type="pres">
      <dgm:prSet presAssocID="{71F06FCF-CA2C-F94A-BB54-BBA5C4B0EBF1}" presName="rootText" presStyleLbl="node2" presStyleIdx="0" presStyleCnt="3">
        <dgm:presLayoutVars>
          <dgm:chPref val="3"/>
        </dgm:presLayoutVars>
      </dgm:prSet>
      <dgm:spPr/>
    </dgm:pt>
    <dgm:pt modelId="{6B4BFD0B-97D6-AD43-9067-2494CC1E5F1F}" type="pres">
      <dgm:prSet presAssocID="{71F06FCF-CA2C-F94A-BB54-BBA5C4B0EBF1}" presName="rootConnector" presStyleLbl="node2" presStyleIdx="0" presStyleCnt="3"/>
      <dgm:spPr/>
    </dgm:pt>
    <dgm:pt modelId="{2E45957D-DEA2-2A4B-AC12-D429FCACC194}" type="pres">
      <dgm:prSet presAssocID="{71F06FCF-CA2C-F94A-BB54-BBA5C4B0EBF1}" presName="hierChild4" presStyleCnt="0"/>
      <dgm:spPr/>
    </dgm:pt>
    <dgm:pt modelId="{18C42F17-8815-3E47-A606-D9A228982500}" type="pres">
      <dgm:prSet presAssocID="{58AFC6F9-E049-934D-A572-2644DA96188E}" presName="Name64" presStyleLbl="parChTrans1D3" presStyleIdx="0" presStyleCnt="8"/>
      <dgm:spPr/>
    </dgm:pt>
    <dgm:pt modelId="{DDB7E153-B1A6-A745-A5E2-7A6145DB06C4}" type="pres">
      <dgm:prSet presAssocID="{6284034D-406F-094D-A346-3C13EA7F44BC}" presName="hierRoot2" presStyleCnt="0">
        <dgm:presLayoutVars>
          <dgm:hierBranch val="init"/>
        </dgm:presLayoutVars>
      </dgm:prSet>
      <dgm:spPr/>
    </dgm:pt>
    <dgm:pt modelId="{63A4C2C0-842C-C448-A6A4-D27F2F1C44E4}" type="pres">
      <dgm:prSet presAssocID="{6284034D-406F-094D-A346-3C13EA7F44BC}" presName="rootComposite" presStyleCnt="0"/>
      <dgm:spPr/>
    </dgm:pt>
    <dgm:pt modelId="{0EDEBBF8-58F4-284C-8548-9124938F5A92}" type="pres">
      <dgm:prSet presAssocID="{6284034D-406F-094D-A346-3C13EA7F44BC}" presName="rootText" presStyleLbl="node3" presStyleIdx="0" presStyleCnt="8">
        <dgm:presLayoutVars>
          <dgm:chPref val="3"/>
        </dgm:presLayoutVars>
      </dgm:prSet>
      <dgm:spPr/>
    </dgm:pt>
    <dgm:pt modelId="{60CE026C-628D-C547-8393-41DE3B2D74C2}" type="pres">
      <dgm:prSet presAssocID="{6284034D-406F-094D-A346-3C13EA7F44BC}" presName="rootConnector" presStyleLbl="node3" presStyleIdx="0" presStyleCnt="8"/>
      <dgm:spPr/>
    </dgm:pt>
    <dgm:pt modelId="{837CB8B1-7B8D-A64A-9037-35113BCCE789}" type="pres">
      <dgm:prSet presAssocID="{6284034D-406F-094D-A346-3C13EA7F44BC}" presName="hierChild4" presStyleCnt="0"/>
      <dgm:spPr/>
    </dgm:pt>
    <dgm:pt modelId="{B7D6EAE3-854D-6343-83D0-3D369D2E98E1}" type="pres">
      <dgm:prSet presAssocID="{6284034D-406F-094D-A346-3C13EA7F44BC}" presName="hierChild5" presStyleCnt="0"/>
      <dgm:spPr/>
    </dgm:pt>
    <dgm:pt modelId="{75D3B339-82BA-9541-BC6E-1469344E488A}" type="pres">
      <dgm:prSet presAssocID="{0F317FAD-362A-8F45-8776-632C9F234625}" presName="Name64" presStyleLbl="parChTrans1D3" presStyleIdx="1" presStyleCnt="8"/>
      <dgm:spPr/>
    </dgm:pt>
    <dgm:pt modelId="{66CECD24-E341-DF4B-89BD-E3EB6917A88F}" type="pres">
      <dgm:prSet presAssocID="{7B28AF69-3664-B741-8DAD-C2316DAC397D}" presName="hierRoot2" presStyleCnt="0">
        <dgm:presLayoutVars>
          <dgm:hierBranch val="init"/>
        </dgm:presLayoutVars>
      </dgm:prSet>
      <dgm:spPr/>
    </dgm:pt>
    <dgm:pt modelId="{8C6886DD-BB62-4941-997C-85D933FF7C28}" type="pres">
      <dgm:prSet presAssocID="{7B28AF69-3664-B741-8DAD-C2316DAC397D}" presName="rootComposite" presStyleCnt="0"/>
      <dgm:spPr/>
    </dgm:pt>
    <dgm:pt modelId="{5BC9ACB9-717D-9B40-9D13-5F7DBB238554}" type="pres">
      <dgm:prSet presAssocID="{7B28AF69-3664-B741-8DAD-C2316DAC397D}" presName="rootText" presStyleLbl="node3" presStyleIdx="1" presStyleCnt="8">
        <dgm:presLayoutVars>
          <dgm:chPref val="3"/>
        </dgm:presLayoutVars>
      </dgm:prSet>
      <dgm:spPr/>
    </dgm:pt>
    <dgm:pt modelId="{ED2226B5-A4D8-D647-A42E-9BAD2BAE1F5B}" type="pres">
      <dgm:prSet presAssocID="{7B28AF69-3664-B741-8DAD-C2316DAC397D}" presName="rootConnector" presStyleLbl="node3" presStyleIdx="1" presStyleCnt="8"/>
      <dgm:spPr/>
    </dgm:pt>
    <dgm:pt modelId="{E4314391-1BAE-BA4B-B271-5F107B1F2DDA}" type="pres">
      <dgm:prSet presAssocID="{7B28AF69-3664-B741-8DAD-C2316DAC397D}" presName="hierChild4" presStyleCnt="0"/>
      <dgm:spPr/>
    </dgm:pt>
    <dgm:pt modelId="{A5F7CB0A-8A2A-5F4C-9B0B-32C05C50E28E}" type="pres">
      <dgm:prSet presAssocID="{7B28AF69-3664-B741-8DAD-C2316DAC397D}" presName="hierChild5" presStyleCnt="0"/>
      <dgm:spPr/>
    </dgm:pt>
    <dgm:pt modelId="{CAB3D78E-8210-C545-ADA7-A3848B353102}" type="pres">
      <dgm:prSet presAssocID="{2716D68A-4A6B-4B4C-8AE8-3E3536445AF8}" presName="Name64" presStyleLbl="parChTrans1D3" presStyleIdx="2" presStyleCnt="8"/>
      <dgm:spPr/>
    </dgm:pt>
    <dgm:pt modelId="{E60AF8C1-06F2-BB4C-91FE-ADACA3B1E7DF}" type="pres">
      <dgm:prSet presAssocID="{2DACE535-D680-5345-8CD0-CD49389BB335}" presName="hierRoot2" presStyleCnt="0">
        <dgm:presLayoutVars>
          <dgm:hierBranch val="init"/>
        </dgm:presLayoutVars>
      </dgm:prSet>
      <dgm:spPr/>
    </dgm:pt>
    <dgm:pt modelId="{E1CBF8F9-6150-4A49-B210-57E267E62D6E}" type="pres">
      <dgm:prSet presAssocID="{2DACE535-D680-5345-8CD0-CD49389BB335}" presName="rootComposite" presStyleCnt="0"/>
      <dgm:spPr/>
    </dgm:pt>
    <dgm:pt modelId="{8AE02A5A-F6AF-F04E-B729-EA6BD00CC325}" type="pres">
      <dgm:prSet presAssocID="{2DACE535-D680-5345-8CD0-CD49389BB335}" presName="rootText" presStyleLbl="node3" presStyleIdx="2" presStyleCnt="8">
        <dgm:presLayoutVars>
          <dgm:chPref val="3"/>
        </dgm:presLayoutVars>
      </dgm:prSet>
      <dgm:spPr/>
    </dgm:pt>
    <dgm:pt modelId="{E58F1100-A60C-584F-A74D-A26FA8696E34}" type="pres">
      <dgm:prSet presAssocID="{2DACE535-D680-5345-8CD0-CD49389BB335}" presName="rootConnector" presStyleLbl="node3" presStyleIdx="2" presStyleCnt="8"/>
      <dgm:spPr/>
    </dgm:pt>
    <dgm:pt modelId="{ED0DA404-3049-C74A-9FF9-83E825AB495F}" type="pres">
      <dgm:prSet presAssocID="{2DACE535-D680-5345-8CD0-CD49389BB335}" presName="hierChild4" presStyleCnt="0"/>
      <dgm:spPr/>
    </dgm:pt>
    <dgm:pt modelId="{3BEF9C7F-2C87-F04D-8735-6DE39970CAE1}" type="pres">
      <dgm:prSet presAssocID="{2DACE535-D680-5345-8CD0-CD49389BB335}" presName="hierChild5" presStyleCnt="0"/>
      <dgm:spPr/>
    </dgm:pt>
    <dgm:pt modelId="{2A4F1350-619D-9341-9826-FD53EA015265}" type="pres">
      <dgm:prSet presAssocID="{D8493DFB-C834-504E-BFD2-211A3558A8ED}" presName="Name64" presStyleLbl="parChTrans1D3" presStyleIdx="3" presStyleCnt="8"/>
      <dgm:spPr/>
    </dgm:pt>
    <dgm:pt modelId="{8C7FB603-63E2-E24E-8572-87DAD262F6AA}" type="pres">
      <dgm:prSet presAssocID="{CE9BE55A-2EA4-B841-ACDA-2D8D0EA10446}" presName="hierRoot2" presStyleCnt="0">
        <dgm:presLayoutVars>
          <dgm:hierBranch val="init"/>
        </dgm:presLayoutVars>
      </dgm:prSet>
      <dgm:spPr/>
    </dgm:pt>
    <dgm:pt modelId="{67775E0F-E31D-9B41-9408-FD6FDDD15010}" type="pres">
      <dgm:prSet presAssocID="{CE9BE55A-2EA4-B841-ACDA-2D8D0EA10446}" presName="rootComposite" presStyleCnt="0"/>
      <dgm:spPr/>
    </dgm:pt>
    <dgm:pt modelId="{61FBBA22-0B55-CC46-A293-B404E1197EF2}" type="pres">
      <dgm:prSet presAssocID="{CE9BE55A-2EA4-B841-ACDA-2D8D0EA10446}" presName="rootText" presStyleLbl="node3" presStyleIdx="3" presStyleCnt="8">
        <dgm:presLayoutVars>
          <dgm:chPref val="3"/>
        </dgm:presLayoutVars>
      </dgm:prSet>
      <dgm:spPr/>
    </dgm:pt>
    <dgm:pt modelId="{6B1FB21E-A568-284E-BC88-9453022D751E}" type="pres">
      <dgm:prSet presAssocID="{CE9BE55A-2EA4-B841-ACDA-2D8D0EA10446}" presName="rootConnector" presStyleLbl="node3" presStyleIdx="3" presStyleCnt="8"/>
      <dgm:spPr/>
    </dgm:pt>
    <dgm:pt modelId="{0591AC42-733D-064B-A69B-46DB05B94B4B}" type="pres">
      <dgm:prSet presAssocID="{CE9BE55A-2EA4-B841-ACDA-2D8D0EA10446}" presName="hierChild4" presStyleCnt="0"/>
      <dgm:spPr/>
    </dgm:pt>
    <dgm:pt modelId="{09E1C90F-BABD-2040-BADE-2692262C65E6}" type="pres">
      <dgm:prSet presAssocID="{CE9BE55A-2EA4-B841-ACDA-2D8D0EA10446}" presName="hierChild5" presStyleCnt="0"/>
      <dgm:spPr/>
    </dgm:pt>
    <dgm:pt modelId="{19DFC2A3-C2EE-E241-8403-63B92E0F1641}" type="pres">
      <dgm:prSet presAssocID="{71F06FCF-CA2C-F94A-BB54-BBA5C4B0EBF1}" presName="hierChild5" presStyleCnt="0"/>
      <dgm:spPr/>
    </dgm:pt>
    <dgm:pt modelId="{4F31C273-8FDD-DA4F-A424-2ACD298F54EE}" type="pres">
      <dgm:prSet presAssocID="{8B9325F3-F447-8043-ACF9-0BD3D8E727D3}" presName="Name64" presStyleLbl="parChTrans1D2" presStyleIdx="1" presStyleCnt="3"/>
      <dgm:spPr/>
    </dgm:pt>
    <dgm:pt modelId="{65098AF4-BD9A-744C-A503-381520EF3DE9}" type="pres">
      <dgm:prSet presAssocID="{7CB6D53F-9D7E-2F43-B895-D45005D994DF}" presName="hierRoot2" presStyleCnt="0">
        <dgm:presLayoutVars>
          <dgm:hierBranch val="init"/>
        </dgm:presLayoutVars>
      </dgm:prSet>
      <dgm:spPr/>
    </dgm:pt>
    <dgm:pt modelId="{16AB009D-F7EC-2746-A325-F551A94E8F12}" type="pres">
      <dgm:prSet presAssocID="{7CB6D53F-9D7E-2F43-B895-D45005D994DF}" presName="rootComposite" presStyleCnt="0"/>
      <dgm:spPr/>
    </dgm:pt>
    <dgm:pt modelId="{CACABBF3-4871-D04D-BC92-324EF20BC451}" type="pres">
      <dgm:prSet presAssocID="{7CB6D53F-9D7E-2F43-B895-D45005D994DF}" presName="rootText" presStyleLbl="node2" presStyleIdx="1" presStyleCnt="3">
        <dgm:presLayoutVars>
          <dgm:chPref val="3"/>
        </dgm:presLayoutVars>
      </dgm:prSet>
      <dgm:spPr/>
    </dgm:pt>
    <dgm:pt modelId="{57318B30-6E37-124A-AD94-4097149A5B99}" type="pres">
      <dgm:prSet presAssocID="{7CB6D53F-9D7E-2F43-B895-D45005D994DF}" presName="rootConnector" presStyleLbl="node2" presStyleIdx="1" presStyleCnt="3"/>
      <dgm:spPr/>
    </dgm:pt>
    <dgm:pt modelId="{ED71D43B-CE49-D844-B00E-17A1F47174CE}" type="pres">
      <dgm:prSet presAssocID="{7CB6D53F-9D7E-2F43-B895-D45005D994DF}" presName="hierChild4" presStyleCnt="0"/>
      <dgm:spPr/>
    </dgm:pt>
    <dgm:pt modelId="{603F1166-B74A-754D-9304-D36BEB23E05D}" type="pres">
      <dgm:prSet presAssocID="{055E2CDD-528A-9B4F-A702-7B5378D8B6E5}" presName="Name64" presStyleLbl="parChTrans1D3" presStyleIdx="4" presStyleCnt="8"/>
      <dgm:spPr/>
    </dgm:pt>
    <dgm:pt modelId="{556D52E1-024F-4646-A969-83E8C686E03F}" type="pres">
      <dgm:prSet presAssocID="{5BDEF9EF-3B55-9749-B335-CF53BC7DF4B5}" presName="hierRoot2" presStyleCnt="0">
        <dgm:presLayoutVars>
          <dgm:hierBranch val="init"/>
        </dgm:presLayoutVars>
      </dgm:prSet>
      <dgm:spPr/>
    </dgm:pt>
    <dgm:pt modelId="{12C87137-708B-E646-BA6C-D9DE78A1BD5C}" type="pres">
      <dgm:prSet presAssocID="{5BDEF9EF-3B55-9749-B335-CF53BC7DF4B5}" presName="rootComposite" presStyleCnt="0"/>
      <dgm:spPr/>
    </dgm:pt>
    <dgm:pt modelId="{BA3E2537-7BBA-D14D-BFC3-D958F5CF8970}" type="pres">
      <dgm:prSet presAssocID="{5BDEF9EF-3B55-9749-B335-CF53BC7DF4B5}" presName="rootText" presStyleLbl="node3" presStyleIdx="4" presStyleCnt="8">
        <dgm:presLayoutVars>
          <dgm:chPref val="3"/>
        </dgm:presLayoutVars>
      </dgm:prSet>
      <dgm:spPr/>
    </dgm:pt>
    <dgm:pt modelId="{D3EF5C7F-46E4-734B-90E7-56606CCB6451}" type="pres">
      <dgm:prSet presAssocID="{5BDEF9EF-3B55-9749-B335-CF53BC7DF4B5}" presName="rootConnector" presStyleLbl="node3" presStyleIdx="4" presStyleCnt="8"/>
      <dgm:spPr/>
    </dgm:pt>
    <dgm:pt modelId="{5EDFB98E-642B-2247-A2E9-137C45B176CE}" type="pres">
      <dgm:prSet presAssocID="{5BDEF9EF-3B55-9749-B335-CF53BC7DF4B5}" presName="hierChild4" presStyleCnt="0"/>
      <dgm:spPr/>
    </dgm:pt>
    <dgm:pt modelId="{7691DC73-BF01-1248-A74A-3628230503E2}" type="pres">
      <dgm:prSet presAssocID="{5BDEF9EF-3B55-9749-B335-CF53BC7DF4B5}" presName="hierChild5" presStyleCnt="0"/>
      <dgm:spPr/>
    </dgm:pt>
    <dgm:pt modelId="{B28FCEB9-392A-E248-A469-2FB326E38849}" type="pres">
      <dgm:prSet presAssocID="{9E6D2022-1F61-F44C-8239-54180039388C}" presName="Name64" presStyleLbl="parChTrans1D3" presStyleIdx="5" presStyleCnt="8"/>
      <dgm:spPr/>
    </dgm:pt>
    <dgm:pt modelId="{895A200B-E86D-EC47-93F5-9244C07002C0}" type="pres">
      <dgm:prSet presAssocID="{D435F023-6C7B-7843-AB0C-E4B5186D6791}" presName="hierRoot2" presStyleCnt="0">
        <dgm:presLayoutVars>
          <dgm:hierBranch val="init"/>
        </dgm:presLayoutVars>
      </dgm:prSet>
      <dgm:spPr/>
    </dgm:pt>
    <dgm:pt modelId="{3591E3E5-D1CD-D249-BE7A-547905431260}" type="pres">
      <dgm:prSet presAssocID="{D435F023-6C7B-7843-AB0C-E4B5186D6791}" presName="rootComposite" presStyleCnt="0"/>
      <dgm:spPr/>
    </dgm:pt>
    <dgm:pt modelId="{B137A775-3935-C948-8D0E-C0412275975B}" type="pres">
      <dgm:prSet presAssocID="{D435F023-6C7B-7843-AB0C-E4B5186D6791}" presName="rootText" presStyleLbl="node3" presStyleIdx="5" presStyleCnt="8">
        <dgm:presLayoutVars>
          <dgm:chPref val="3"/>
        </dgm:presLayoutVars>
      </dgm:prSet>
      <dgm:spPr/>
    </dgm:pt>
    <dgm:pt modelId="{752109FC-2633-E249-AA2C-EFD3D92D1EE1}" type="pres">
      <dgm:prSet presAssocID="{D435F023-6C7B-7843-AB0C-E4B5186D6791}" presName="rootConnector" presStyleLbl="node3" presStyleIdx="5" presStyleCnt="8"/>
      <dgm:spPr/>
    </dgm:pt>
    <dgm:pt modelId="{C2A62B79-1D59-964C-9A07-A6BCEB502725}" type="pres">
      <dgm:prSet presAssocID="{D435F023-6C7B-7843-AB0C-E4B5186D6791}" presName="hierChild4" presStyleCnt="0"/>
      <dgm:spPr/>
    </dgm:pt>
    <dgm:pt modelId="{94E75293-6CE2-CF4A-B0D1-C98EC0F0C893}" type="pres">
      <dgm:prSet presAssocID="{D435F023-6C7B-7843-AB0C-E4B5186D6791}" presName="hierChild5" presStyleCnt="0"/>
      <dgm:spPr/>
    </dgm:pt>
    <dgm:pt modelId="{44547D50-72E9-1A4A-9EFB-47B64167AB8E}" type="pres">
      <dgm:prSet presAssocID="{7CB6D53F-9D7E-2F43-B895-D45005D994DF}" presName="hierChild5" presStyleCnt="0"/>
      <dgm:spPr/>
    </dgm:pt>
    <dgm:pt modelId="{DD631F95-0104-6C47-B1F9-A56489CC9384}" type="pres">
      <dgm:prSet presAssocID="{BF92F64D-310E-B949-8775-6D7393D5E1BA}" presName="Name64" presStyleLbl="parChTrans1D2" presStyleIdx="2" presStyleCnt="3"/>
      <dgm:spPr/>
    </dgm:pt>
    <dgm:pt modelId="{14B399C1-7D69-7C4D-A931-6AD29A69583D}" type="pres">
      <dgm:prSet presAssocID="{EBA509B7-DC9F-8544-A480-EE54D0BD0C71}" presName="hierRoot2" presStyleCnt="0">
        <dgm:presLayoutVars>
          <dgm:hierBranch val="init"/>
        </dgm:presLayoutVars>
      </dgm:prSet>
      <dgm:spPr/>
    </dgm:pt>
    <dgm:pt modelId="{2BC01A82-3301-DE4D-AD06-344820E84063}" type="pres">
      <dgm:prSet presAssocID="{EBA509B7-DC9F-8544-A480-EE54D0BD0C71}" presName="rootComposite" presStyleCnt="0"/>
      <dgm:spPr/>
    </dgm:pt>
    <dgm:pt modelId="{D7488402-8B08-9047-A5F1-2448A11EB7D1}" type="pres">
      <dgm:prSet presAssocID="{EBA509B7-DC9F-8544-A480-EE54D0BD0C71}" presName="rootText" presStyleLbl="node2" presStyleIdx="2" presStyleCnt="3">
        <dgm:presLayoutVars>
          <dgm:chPref val="3"/>
        </dgm:presLayoutVars>
      </dgm:prSet>
      <dgm:spPr/>
    </dgm:pt>
    <dgm:pt modelId="{07B0F7FA-3D03-E74F-B353-69BC1B1D7AC9}" type="pres">
      <dgm:prSet presAssocID="{EBA509B7-DC9F-8544-A480-EE54D0BD0C71}" presName="rootConnector" presStyleLbl="node2" presStyleIdx="2" presStyleCnt="3"/>
      <dgm:spPr/>
    </dgm:pt>
    <dgm:pt modelId="{BAA820D7-4394-D541-B451-D4813EB25E99}" type="pres">
      <dgm:prSet presAssocID="{EBA509B7-DC9F-8544-A480-EE54D0BD0C71}" presName="hierChild4" presStyleCnt="0"/>
      <dgm:spPr/>
    </dgm:pt>
    <dgm:pt modelId="{F76D5CE4-9264-9241-8344-443E7BBD05E6}" type="pres">
      <dgm:prSet presAssocID="{18AF12B0-164A-1D45-ACD6-E2C66A0D2173}" presName="Name64" presStyleLbl="parChTrans1D3" presStyleIdx="6" presStyleCnt="8"/>
      <dgm:spPr/>
    </dgm:pt>
    <dgm:pt modelId="{D4F940D3-83E1-4B4E-89B0-B5E86CE538DE}" type="pres">
      <dgm:prSet presAssocID="{8A7404E8-2388-F54A-AEC1-29EEE0D80FE8}" presName="hierRoot2" presStyleCnt="0">
        <dgm:presLayoutVars>
          <dgm:hierBranch val="init"/>
        </dgm:presLayoutVars>
      </dgm:prSet>
      <dgm:spPr/>
    </dgm:pt>
    <dgm:pt modelId="{F6DDF5B0-0FFC-9F45-816C-C5D49C69A827}" type="pres">
      <dgm:prSet presAssocID="{8A7404E8-2388-F54A-AEC1-29EEE0D80FE8}" presName="rootComposite" presStyleCnt="0"/>
      <dgm:spPr/>
    </dgm:pt>
    <dgm:pt modelId="{61D6C1FE-2530-B845-AAE4-B2BE423E7B86}" type="pres">
      <dgm:prSet presAssocID="{8A7404E8-2388-F54A-AEC1-29EEE0D80FE8}" presName="rootText" presStyleLbl="node3" presStyleIdx="6" presStyleCnt="8">
        <dgm:presLayoutVars>
          <dgm:chPref val="3"/>
        </dgm:presLayoutVars>
      </dgm:prSet>
      <dgm:spPr/>
    </dgm:pt>
    <dgm:pt modelId="{8D8BB9B3-EFC6-9842-B26F-3567C5E91F4E}" type="pres">
      <dgm:prSet presAssocID="{8A7404E8-2388-F54A-AEC1-29EEE0D80FE8}" presName="rootConnector" presStyleLbl="node3" presStyleIdx="6" presStyleCnt="8"/>
      <dgm:spPr/>
    </dgm:pt>
    <dgm:pt modelId="{030A062A-1A39-3645-A351-A6A27D3284FC}" type="pres">
      <dgm:prSet presAssocID="{8A7404E8-2388-F54A-AEC1-29EEE0D80FE8}" presName="hierChild4" presStyleCnt="0"/>
      <dgm:spPr/>
    </dgm:pt>
    <dgm:pt modelId="{9E7C9CC1-8B7C-0B47-BF12-79A2F5EFC598}" type="pres">
      <dgm:prSet presAssocID="{8A7404E8-2388-F54A-AEC1-29EEE0D80FE8}" presName="hierChild5" presStyleCnt="0"/>
      <dgm:spPr/>
    </dgm:pt>
    <dgm:pt modelId="{40A283E6-95A0-AA45-92EE-7D01C4ABA061}" type="pres">
      <dgm:prSet presAssocID="{C9830A63-D163-504B-922E-BADAD53B810A}" presName="Name64" presStyleLbl="parChTrans1D3" presStyleIdx="7" presStyleCnt="8"/>
      <dgm:spPr/>
    </dgm:pt>
    <dgm:pt modelId="{D19C7A34-0F86-1746-B8A3-132F9EE83080}" type="pres">
      <dgm:prSet presAssocID="{A615FBE4-6C76-F343-9144-ECFD531703D0}" presName="hierRoot2" presStyleCnt="0">
        <dgm:presLayoutVars>
          <dgm:hierBranch val="init"/>
        </dgm:presLayoutVars>
      </dgm:prSet>
      <dgm:spPr/>
    </dgm:pt>
    <dgm:pt modelId="{32F5B688-E91A-9E49-A844-3C1F4C3746FB}" type="pres">
      <dgm:prSet presAssocID="{A615FBE4-6C76-F343-9144-ECFD531703D0}" presName="rootComposite" presStyleCnt="0"/>
      <dgm:spPr/>
    </dgm:pt>
    <dgm:pt modelId="{F94B988B-D545-5C43-B47E-62C7C6C05CB7}" type="pres">
      <dgm:prSet presAssocID="{A615FBE4-6C76-F343-9144-ECFD531703D0}" presName="rootText" presStyleLbl="node3" presStyleIdx="7" presStyleCnt="8">
        <dgm:presLayoutVars>
          <dgm:chPref val="3"/>
        </dgm:presLayoutVars>
      </dgm:prSet>
      <dgm:spPr/>
    </dgm:pt>
    <dgm:pt modelId="{834C8F10-A0FD-7540-9CAD-E4EC168DFA92}" type="pres">
      <dgm:prSet presAssocID="{A615FBE4-6C76-F343-9144-ECFD531703D0}" presName="rootConnector" presStyleLbl="node3" presStyleIdx="7" presStyleCnt="8"/>
      <dgm:spPr/>
    </dgm:pt>
    <dgm:pt modelId="{4444C494-3A6B-8848-8EEE-D1F0BBD85427}" type="pres">
      <dgm:prSet presAssocID="{A615FBE4-6C76-F343-9144-ECFD531703D0}" presName="hierChild4" presStyleCnt="0"/>
      <dgm:spPr/>
    </dgm:pt>
    <dgm:pt modelId="{FFF990C3-6626-B04E-A816-7623E9AB2087}" type="pres">
      <dgm:prSet presAssocID="{A615FBE4-6C76-F343-9144-ECFD531703D0}" presName="hierChild5" presStyleCnt="0"/>
      <dgm:spPr/>
    </dgm:pt>
    <dgm:pt modelId="{AA4FF0F0-BE4E-704C-9C2D-951A238DED1F}" type="pres">
      <dgm:prSet presAssocID="{EBA509B7-DC9F-8544-A480-EE54D0BD0C71}" presName="hierChild5" presStyleCnt="0"/>
      <dgm:spPr/>
    </dgm:pt>
    <dgm:pt modelId="{49A18DBA-ED46-BE41-A075-8CF0A6A466FE}" type="pres">
      <dgm:prSet presAssocID="{4FA30F73-9BC7-D14B-B26E-1D2D453A5900}" presName="hierChild3" presStyleCnt="0"/>
      <dgm:spPr/>
    </dgm:pt>
  </dgm:ptLst>
  <dgm:cxnLst>
    <dgm:cxn modelId="{2165FF01-F288-DB48-B31E-F82D86D5CEA9}" srcId="{71F06FCF-CA2C-F94A-BB54-BBA5C4B0EBF1}" destId="{CE9BE55A-2EA4-B841-ACDA-2D8D0EA10446}" srcOrd="3" destOrd="0" parTransId="{D8493DFB-C834-504E-BFD2-211A3558A8ED}" sibTransId="{F282754B-5B92-2A47-A2E2-A4B26448DA97}"/>
    <dgm:cxn modelId="{FBB96C06-6105-A54B-8DB6-EC3505E43AA2}" srcId="{71F06FCF-CA2C-F94A-BB54-BBA5C4B0EBF1}" destId="{2DACE535-D680-5345-8CD0-CD49389BB335}" srcOrd="2" destOrd="0" parTransId="{2716D68A-4A6B-4B4C-8AE8-3E3536445AF8}" sibTransId="{A4FCF6AF-0D79-AD4D-91BC-082FB391C3A0}"/>
    <dgm:cxn modelId="{06D1B407-9A54-5C42-90D6-934707F12282}" type="presOf" srcId="{5BDEF9EF-3B55-9749-B335-CF53BC7DF4B5}" destId="{BA3E2537-7BBA-D14D-BFC3-D958F5CF8970}" srcOrd="0" destOrd="0" presId="urn:microsoft.com/office/officeart/2009/3/layout/HorizontalOrganizationChart"/>
    <dgm:cxn modelId="{ED3F7E14-7E4F-A245-A98A-8E94A00E18F0}" type="presOf" srcId="{2DACE535-D680-5345-8CD0-CD49389BB335}" destId="{E58F1100-A60C-584F-A74D-A26FA8696E34}" srcOrd="1" destOrd="0" presId="urn:microsoft.com/office/officeart/2009/3/layout/HorizontalOrganizationChart"/>
    <dgm:cxn modelId="{80736E18-AE76-E648-910A-4868623E9709}" type="presOf" srcId="{8B9325F3-F447-8043-ACF9-0BD3D8E727D3}" destId="{4F31C273-8FDD-DA4F-A424-2ACD298F54EE}" srcOrd="0" destOrd="0" presId="urn:microsoft.com/office/officeart/2009/3/layout/HorizontalOrganizationChart"/>
    <dgm:cxn modelId="{8CC53D19-1DEA-C54F-A52C-7F165350F273}" type="presOf" srcId="{2716D68A-4A6B-4B4C-8AE8-3E3536445AF8}" destId="{CAB3D78E-8210-C545-ADA7-A3848B353102}" srcOrd="0" destOrd="0" presId="urn:microsoft.com/office/officeart/2009/3/layout/HorizontalOrganizationChart"/>
    <dgm:cxn modelId="{20D12D1D-6D83-E747-8BCA-5A428AB92F4E}" type="presOf" srcId="{A615FBE4-6C76-F343-9144-ECFD531703D0}" destId="{834C8F10-A0FD-7540-9CAD-E4EC168DFA92}" srcOrd="1" destOrd="0" presId="urn:microsoft.com/office/officeart/2009/3/layout/HorizontalOrganizationChart"/>
    <dgm:cxn modelId="{608EB61E-0E2C-9F43-80D7-A5B36A128B87}" type="presOf" srcId="{BF92F64D-310E-B949-8775-6D7393D5E1BA}" destId="{DD631F95-0104-6C47-B1F9-A56489CC9384}" srcOrd="0" destOrd="0" presId="urn:microsoft.com/office/officeart/2009/3/layout/HorizontalOrganizationChart"/>
    <dgm:cxn modelId="{5C3C882B-DB6C-4744-9F17-937AD6233FB6}" type="presOf" srcId="{7B28AF69-3664-B741-8DAD-C2316DAC397D}" destId="{ED2226B5-A4D8-D647-A42E-9BAD2BAE1F5B}" srcOrd="1" destOrd="0" presId="urn:microsoft.com/office/officeart/2009/3/layout/HorizontalOrganizationChart"/>
    <dgm:cxn modelId="{1C2EBA2D-7BFF-1342-B3C2-6A39400C61C4}" srcId="{71F06FCF-CA2C-F94A-BB54-BBA5C4B0EBF1}" destId="{6284034D-406F-094D-A346-3C13EA7F44BC}" srcOrd="0" destOrd="0" parTransId="{58AFC6F9-E049-934D-A572-2644DA96188E}" sibTransId="{D9A04F2C-309C-5545-AAAA-CEA5F7982412}"/>
    <dgm:cxn modelId="{55360F2E-F5A7-4C49-AB4F-7837B47B2277}" srcId="{71F06FCF-CA2C-F94A-BB54-BBA5C4B0EBF1}" destId="{7B28AF69-3664-B741-8DAD-C2316DAC397D}" srcOrd="1" destOrd="0" parTransId="{0F317FAD-362A-8F45-8776-632C9F234625}" sibTransId="{277D79DE-A049-F64D-9192-295AA0E7CD00}"/>
    <dgm:cxn modelId="{79DA2C33-A5BB-6346-92ED-875E82503433}" type="presOf" srcId="{EBA509B7-DC9F-8544-A480-EE54D0BD0C71}" destId="{D7488402-8B08-9047-A5F1-2448A11EB7D1}" srcOrd="0" destOrd="0" presId="urn:microsoft.com/office/officeart/2009/3/layout/HorizontalOrganizationChart"/>
    <dgm:cxn modelId="{1C187334-E063-3441-A18E-5AC46E12ABF2}" type="presOf" srcId="{6284034D-406F-094D-A346-3C13EA7F44BC}" destId="{0EDEBBF8-58F4-284C-8548-9124938F5A92}" srcOrd="0" destOrd="0" presId="urn:microsoft.com/office/officeart/2009/3/layout/HorizontalOrganizationChart"/>
    <dgm:cxn modelId="{5F2E4D3D-9BB8-6948-90D3-D7A749B88398}" type="presOf" srcId="{A615FBE4-6C76-F343-9144-ECFD531703D0}" destId="{F94B988B-D545-5C43-B47E-62C7C6C05CB7}" srcOrd="0" destOrd="0" presId="urn:microsoft.com/office/officeart/2009/3/layout/HorizontalOrganizationChart"/>
    <dgm:cxn modelId="{8BD9B542-D1F9-B346-9902-BF155BA52E5E}" srcId="{4FA30F73-9BC7-D14B-B26E-1D2D453A5900}" destId="{71F06FCF-CA2C-F94A-BB54-BBA5C4B0EBF1}" srcOrd="0" destOrd="0" parTransId="{42DEC599-C85E-7744-9DD3-78F9E957C0D0}" sibTransId="{F7277EB1-4CB1-7247-B34F-6EFA80B9A36B}"/>
    <dgm:cxn modelId="{95F62443-3E37-174C-A33C-C7E853CEBB34}" type="presOf" srcId="{8A7404E8-2388-F54A-AEC1-29EEE0D80FE8}" destId="{61D6C1FE-2530-B845-AAE4-B2BE423E7B86}" srcOrd="0" destOrd="0" presId="urn:microsoft.com/office/officeart/2009/3/layout/HorizontalOrganizationChart"/>
    <dgm:cxn modelId="{1E341D47-B9E5-BC4F-B81A-12DD8AB13971}" srcId="{3A15A3A2-350E-0546-881A-A6B758DB2581}" destId="{4FA30F73-9BC7-D14B-B26E-1D2D453A5900}" srcOrd="0" destOrd="0" parTransId="{DB60B5D9-0A83-9E43-9884-E2799E73234B}" sibTransId="{19357C83-BCB7-3D46-88EB-383F902E3387}"/>
    <dgm:cxn modelId="{D4996152-69F3-0B4F-9989-1127BDDA2861}" type="presOf" srcId="{8A7404E8-2388-F54A-AEC1-29EEE0D80FE8}" destId="{8D8BB9B3-EFC6-9842-B26F-3567C5E91F4E}" srcOrd="1" destOrd="0" presId="urn:microsoft.com/office/officeart/2009/3/layout/HorizontalOrganizationChart"/>
    <dgm:cxn modelId="{91B1275E-4BE5-9748-8483-8337C30524EE}" type="presOf" srcId="{58AFC6F9-E049-934D-A572-2644DA96188E}" destId="{18C42F17-8815-3E47-A606-D9A228982500}" srcOrd="0" destOrd="0" presId="urn:microsoft.com/office/officeart/2009/3/layout/HorizontalOrganizationChart"/>
    <dgm:cxn modelId="{E2E21E5F-2992-8342-A26A-601C05B0B2F5}" type="presOf" srcId="{CE9BE55A-2EA4-B841-ACDA-2D8D0EA10446}" destId="{61FBBA22-0B55-CC46-A293-B404E1197EF2}" srcOrd="0" destOrd="0" presId="urn:microsoft.com/office/officeart/2009/3/layout/HorizontalOrganizationChart"/>
    <dgm:cxn modelId="{49C75264-1F4A-DA4C-ABF6-47EAA500B88A}" srcId="{4FA30F73-9BC7-D14B-B26E-1D2D453A5900}" destId="{7CB6D53F-9D7E-2F43-B895-D45005D994DF}" srcOrd="1" destOrd="0" parTransId="{8B9325F3-F447-8043-ACF9-0BD3D8E727D3}" sibTransId="{E572F0C5-6716-4C4E-A160-5939992501CF}"/>
    <dgm:cxn modelId="{F793A065-3CA6-0A4F-837A-607E84E58BF0}" type="presOf" srcId="{2DACE535-D680-5345-8CD0-CD49389BB335}" destId="{8AE02A5A-F6AF-F04E-B729-EA6BD00CC325}" srcOrd="0" destOrd="0" presId="urn:microsoft.com/office/officeart/2009/3/layout/HorizontalOrganizationChart"/>
    <dgm:cxn modelId="{01B80567-FE1C-9143-9674-976D742F9BB0}" srcId="{4FA30F73-9BC7-D14B-B26E-1D2D453A5900}" destId="{EBA509B7-DC9F-8544-A480-EE54D0BD0C71}" srcOrd="2" destOrd="0" parTransId="{BF92F64D-310E-B949-8775-6D7393D5E1BA}" sibTransId="{0D0BAB62-C7B6-354B-B785-8B7E476FB49C}"/>
    <dgm:cxn modelId="{E2B62177-34DF-224C-A84F-3F6D427D71B0}" type="presOf" srcId="{71F06FCF-CA2C-F94A-BB54-BBA5C4B0EBF1}" destId="{6B4BFD0B-97D6-AD43-9067-2494CC1E5F1F}" srcOrd="1" destOrd="0" presId="urn:microsoft.com/office/officeart/2009/3/layout/HorizontalOrganizationChart"/>
    <dgm:cxn modelId="{E47A9B7B-04BF-A746-A081-F9FA629DCFC2}" type="presOf" srcId="{5BDEF9EF-3B55-9749-B335-CF53BC7DF4B5}" destId="{D3EF5C7F-46E4-734B-90E7-56606CCB6451}" srcOrd="1" destOrd="0" presId="urn:microsoft.com/office/officeart/2009/3/layout/HorizontalOrganizationChart"/>
    <dgm:cxn modelId="{BF5A8481-13AE-C54A-A017-F306C64A3C7F}" type="presOf" srcId="{D435F023-6C7B-7843-AB0C-E4B5186D6791}" destId="{752109FC-2633-E249-AA2C-EFD3D92D1EE1}" srcOrd="1" destOrd="0" presId="urn:microsoft.com/office/officeart/2009/3/layout/HorizontalOrganizationChart"/>
    <dgm:cxn modelId="{04C62E8F-DE6C-9849-8B0F-647CBAAE97CA}" type="presOf" srcId="{71F06FCF-CA2C-F94A-BB54-BBA5C4B0EBF1}" destId="{9B6ABD70-D95C-A441-993D-EEC5E8EB6C4B}" srcOrd="0" destOrd="0" presId="urn:microsoft.com/office/officeart/2009/3/layout/HorizontalOrganizationChart"/>
    <dgm:cxn modelId="{D7C49C91-1B7B-7A4F-B6DF-7E879BCFF765}" type="presOf" srcId="{7CB6D53F-9D7E-2F43-B895-D45005D994DF}" destId="{CACABBF3-4871-D04D-BC92-324EF20BC451}" srcOrd="0" destOrd="0" presId="urn:microsoft.com/office/officeart/2009/3/layout/HorizontalOrganizationChart"/>
    <dgm:cxn modelId="{E1A81796-1941-5A4B-B98D-80A2111A62CC}" type="presOf" srcId="{3A15A3A2-350E-0546-881A-A6B758DB2581}" destId="{80456E78-D447-6644-BBDB-617056553D03}" srcOrd="0" destOrd="0" presId="urn:microsoft.com/office/officeart/2009/3/layout/HorizontalOrganizationChart"/>
    <dgm:cxn modelId="{7AFF59A0-6B5E-F340-A8EF-3DD0C9627313}" type="presOf" srcId="{4FA30F73-9BC7-D14B-B26E-1D2D453A5900}" destId="{E47613A5-F33F-3B46-8B7E-C072DE099626}" srcOrd="0" destOrd="0" presId="urn:microsoft.com/office/officeart/2009/3/layout/HorizontalOrganizationChart"/>
    <dgm:cxn modelId="{E06DC4A1-8192-B344-BA5E-BEFC7F135736}" type="presOf" srcId="{18AF12B0-164A-1D45-ACD6-E2C66A0D2173}" destId="{F76D5CE4-9264-9241-8344-443E7BBD05E6}" srcOrd="0" destOrd="0" presId="urn:microsoft.com/office/officeart/2009/3/layout/HorizontalOrganizationChart"/>
    <dgm:cxn modelId="{A07F4AA5-B1EF-ED4B-BF0E-2C525AEAA2CD}" type="presOf" srcId="{D8493DFB-C834-504E-BFD2-211A3558A8ED}" destId="{2A4F1350-619D-9341-9826-FD53EA015265}" srcOrd="0" destOrd="0" presId="urn:microsoft.com/office/officeart/2009/3/layout/HorizontalOrganizationChart"/>
    <dgm:cxn modelId="{53C759A5-E79A-0B4B-8414-11DD2117CE7F}" srcId="{EBA509B7-DC9F-8544-A480-EE54D0BD0C71}" destId="{A615FBE4-6C76-F343-9144-ECFD531703D0}" srcOrd="1" destOrd="0" parTransId="{C9830A63-D163-504B-922E-BADAD53B810A}" sibTransId="{C35813AE-6638-B745-842B-16DF1394F9ED}"/>
    <dgm:cxn modelId="{0E8FCDA5-C3CC-7442-AA92-9B87FE13FFD5}" type="presOf" srcId="{7CB6D53F-9D7E-2F43-B895-D45005D994DF}" destId="{57318B30-6E37-124A-AD94-4097149A5B99}" srcOrd="1" destOrd="0" presId="urn:microsoft.com/office/officeart/2009/3/layout/HorizontalOrganizationChart"/>
    <dgm:cxn modelId="{29E683A8-0936-BF45-9BD2-03CA1385922F}" type="presOf" srcId="{4FA30F73-9BC7-D14B-B26E-1D2D453A5900}" destId="{6C7C3FCB-9667-3545-BA2A-E00B074104AD}" srcOrd="1" destOrd="0" presId="urn:microsoft.com/office/officeart/2009/3/layout/HorizontalOrganizationChart"/>
    <dgm:cxn modelId="{65FD77A9-970A-0B40-8DBC-54A36DAA50F6}" srcId="{EBA509B7-DC9F-8544-A480-EE54D0BD0C71}" destId="{8A7404E8-2388-F54A-AEC1-29EEE0D80FE8}" srcOrd="0" destOrd="0" parTransId="{18AF12B0-164A-1D45-ACD6-E2C66A0D2173}" sibTransId="{23B85BC6-F270-2F4F-8290-0902F2A8DAFB}"/>
    <dgm:cxn modelId="{B0C28BAB-F9FF-C94B-9001-2AFC36491353}" type="presOf" srcId="{7B28AF69-3664-B741-8DAD-C2316DAC397D}" destId="{5BC9ACB9-717D-9B40-9D13-5F7DBB238554}" srcOrd="0" destOrd="0" presId="urn:microsoft.com/office/officeart/2009/3/layout/HorizontalOrganizationChart"/>
    <dgm:cxn modelId="{3B36A4B5-266C-6542-8E98-20E854AF91E1}" type="presOf" srcId="{9E6D2022-1F61-F44C-8239-54180039388C}" destId="{B28FCEB9-392A-E248-A469-2FB326E38849}" srcOrd="0" destOrd="0" presId="urn:microsoft.com/office/officeart/2009/3/layout/HorizontalOrganizationChart"/>
    <dgm:cxn modelId="{E99DF1B6-2E6E-8441-8247-A3BFC5310A9A}" type="presOf" srcId="{0F317FAD-362A-8F45-8776-632C9F234625}" destId="{75D3B339-82BA-9541-BC6E-1469344E488A}" srcOrd="0" destOrd="0" presId="urn:microsoft.com/office/officeart/2009/3/layout/HorizontalOrganizationChart"/>
    <dgm:cxn modelId="{6C41BABC-5992-0841-B231-4D9DD864BFDA}" type="presOf" srcId="{6284034D-406F-094D-A346-3C13EA7F44BC}" destId="{60CE026C-628D-C547-8393-41DE3B2D74C2}" srcOrd="1" destOrd="0" presId="urn:microsoft.com/office/officeart/2009/3/layout/HorizontalOrganizationChart"/>
    <dgm:cxn modelId="{EED572C1-4910-314F-837D-00B24599697A}" srcId="{7CB6D53F-9D7E-2F43-B895-D45005D994DF}" destId="{D435F023-6C7B-7843-AB0C-E4B5186D6791}" srcOrd="1" destOrd="0" parTransId="{9E6D2022-1F61-F44C-8239-54180039388C}" sibTransId="{4E374513-CFC3-A347-A132-542410401DB5}"/>
    <dgm:cxn modelId="{B1082BC6-E581-384E-BA11-1E85E5F216EA}" type="presOf" srcId="{C9830A63-D163-504B-922E-BADAD53B810A}" destId="{40A283E6-95A0-AA45-92EE-7D01C4ABA061}" srcOrd="0" destOrd="0" presId="urn:microsoft.com/office/officeart/2009/3/layout/HorizontalOrganizationChart"/>
    <dgm:cxn modelId="{E1D0E1C6-CFD2-F748-AE90-E10D6EBFD712}" srcId="{7CB6D53F-9D7E-2F43-B895-D45005D994DF}" destId="{5BDEF9EF-3B55-9749-B335-CF53BC7DF4B5}" srcOrd="0" destOrd="0" parTransId="{055E2CDD-528A-9B4F-A702-7B5378D8B6E5}" sibTransId="{4B90390C-B3A1-D340-8720-B65E0923FDAB}"/>
    <dgm:cxn modelId="{D43175D5-2073-9F4E-A0C7-CE9036877FF5}" type="presOf" srcId="{D435F023-6C7B-7843-AB0C-E4B5186D6791}" destId="{B137A775-3935-C948-8D0E-C0412275975B}" srcOrd="0" destOrd="0" presId="urn:microsoft.com/office/officeart/2009/3/layout/HorizontalOrganizationChart"/>
    <dgm:cxn modelId="{4AC18FD8-CA21-E44F-A019-CA724049CEED}" type="presOf" srcId="{EBA509B7-DC9F-8544-A480-EE54D0BD0C71}" destId="{07B0F7FA-3D03-E74F-B353-69BC1B1D7AC9}" srcOrd="1" destOrd="0" presId="urn:microsoft.com/office/officeart/2009/3/layout/HorizontalOrganizationChart"/>
    <dgm:cxn modelId="{2233D2DC-593C-1242-BA68-EE03AD6B6B7E}" type="presOf" srcId="{055E2CDD-528A-9B4F-A702-7B5378D8B6E5}" destId="{603F1166-B74A-754D-9304-D36BEB23E05D}" srcOrd="0" destOrd="0" presId="urn:microsoft.com/office/officeart/2009/3/layout/HorizontalOrganizationChart"/>
    <dgm:cxn modelId="{860880E2-E979-4646-B90E-672F1D00C68D}" type="presOf" srcId="{42DEC599-C85E-7744-9DD3-78F9E957C0D0}" destId="{F28674D9-901E-6746-8401-F2F352D542F9}" srcOrd="0" destOrd="0" presId="urn:microsoft.com/office/officeart/2009/3/layout/HorizontalOrganizationChart"/>
    <dgm:cxn modelId="{598DCDE6-9F66-6544-8A1B-87900357F7E1}" type="presOf" srcId="{CE9BE55A-2EA4-B841-ACDA-2D8D0EA10446}" destId="{6B1FB21E-A568-284E-BC88-9453022D751E}" srcOrd="1" destOrd="0" presId="urn:microsoft.com/office/officeart/2009/3/layout/HorizontalOrganizationChart"/>
    <dgm:cxn modelId="{EEF8C051-1DC5-BB48-AB2B-7EB713899D67}" type="presParOf" srcId="{80456E78-D447-6644-BBDB-617056553D03}" destId="{19C52F96-8C92-E547-A994-08570BDE16A1}" srcOrd="0" destOrd="0" presId="urn:microsoft.com/office/officeart/2009/3/layout/HorizontalOrganizationChart"/>
    <dgm:cxn modelId="{197C9777-3ACB-F244-81E0-3B1A86B53876}" type="presParOf" srcId="{19C52F96-8C92-E547-A994-08570BDE16A1}" destId="{A2F87A26-DC0C-4A43-8B82-EB780BA69CD8}" srcOrd="0" destOrd="0" presId="urn:microsoft.com/office/officeart/2009/3/layout/HorizontalOrganizationChart"/>
    <dgm:cxn modelId="{23E93DBC-4BCF-6F46-AFB1-A1F3E7377C6D}" type="presParOf" srcId="{A2F87A26-DC0C-4A43-8B82-EB780BA69CD8}" destId="{E47613A5-F33F-3B46-8B7E-C072DE099626}" srcOrd="0" destOrd="0" presId="urn:microsoft.com/office/officeart/2009/3/layout/HorizontalOrganizationChart"/>
    <dgm:cxn modelId="{D27FFE1B-3411-CE4F-829C-5EAEB1B3E470}" type="presParOf" srcId="{A2F87A26-DC0C-4A43-8B82-EB780BA69CD8}" destId="{6C7C3FCB-9667-3545-BA2A-E00B074104AD}" srcOrd="1" destOrd="0" presId="urn:microsoft.com/office/officeart/2009/3/layout/HorizontalOrganizationChart"/>
    <dgm:cxn modelId="{290E8735-B257-EC47-A8BA-4E928412562D}" type="presParOf" srcId="{19C52F96-8C92-E547-A994-08570BDE16A1}" destId="{65DA7C9C-A0EA-4F46-A415-44A61A09FFB9}" srcOrd="1" destOrd="0" presId="urn:microsoft.com/office/officeart/2009/3/layout/HorizontalOrganizationChart"/>
    <dgm:cxn modelId="{659470B8-D548-8040-BFC1-00C7B96CD5FF}" type="presParOf" srcId="{65DA7C9C-A0EA-4F46-A415-44A61A09FFB9}" destId="{F28674D9-901E-6746-8401-F2F352D542F9}" srcOrd="0" destOrd="0" presId="urn:microsoft.com/office/officeart/2009/3/layout/HorizontalOrganizationChart"/>
    <dgm:cxn modelId="{800080B5-05A7-A94E-A041-70036F6470CC}" type="presParOf" srcId="{65DA7C9C-A0EA-4F46-A415-44A61A09FFB9}" destId="{A072C6F2-E837-2D4D-B33E-211BDB5F893A}" srcOrd="1" destOrd="0" presId="urn:microsoft.com/office/officeart/2009/3/layout/HorizontalOrganizationChart"/>
    <dgm:cxn modelId="{F7F53109-D79E-524A-A1E7-B752B52235A3}" type="presParOf" srcId="{A072C6F2-E837-2D4D-B33E-211BDB5F893A}" destId="{D1FAA5AC-8B5F-C645-8451-45760807CDCD}" srcOrd="0" destOrd="0" presId="urn:microsoft.com/office/officeart/2009/3/layout/HorizontalOrganizationChart"/>
    <dgm:cxn modelId="{AF7C4DC1-AC46-C14C-AE67-5E3062277BFF}" type="presParOf" srcId="{D1FAA5AC-8B5F-C645-8451-45760807CDCD}" destId="{9B6ABD70-D95C-A441-993D-EEC5E8EB6C4B}" srcOrd="0" destOrd="0" presId="urn:microsoft.com/office/officeart/2009/3/layout/HorizontalOrganizationChart"/>
    <dgm:cxn modelId="{B748BBEC-FA42-B248-9BB1-FB3048743CF1}" type="presParOf" srcId="{D1FAA5AC-8B5F-C645-8451-45760807CDCD}" destId="{6B4BFD0B-97D6-AD43-9067-2494CC1E5F1F}" srcOrd="1" destOrd="0" presId="urn:microsoft.com/office/officeart/2009/3/layout/HorizontalOrganizationChart"/>
    <dgm:cxn modelId="{1055F781-CA3B-D74D-A096-A81F8DB0AB38}" type="presParOf" srcId="{A072C6F2-E837-2D4D-B33E-211BDB5F893A}" destId="{2E45957D-DEA2-2A4B-AC12-D429FCACC194}" srcOrd="1" destOrd="0" presId="urn:microsoft.com/office/officeart/2009/3/layout/HorizontalOrganizationChart"/>
    <dgm:cxn modelId="{00B497F3-628E-F041-80FD-2B9D3B94B1C4}" type="presParOf" srcId="{2E45957D-DEA2-2A4B-AC12-D429FCACC194}" destId="{18C42F17-8815-3E47-A606-D9A228982500}" srcOrd="0" destOrd="0" presId="urn:microsoft.com/office/officeart/2009/3/layout/HorizontalOrganizationChart"/>
    <dgm:cxn modelId="{41CEDEFA-4C41-3A44-9E7E-9C0BB43F5E8A}" type="presParOf" srcId="{2E45957D-DEA2-2A4B-AC12-D429FCACC194}" destId="{DDB7E153-B1A6-A745-A5E2-7A6145DB06C4}" srcOrd="1" destOrd="0" presId="urn:microsoft.com/office/officeart/2009/3/layout/HorizontalOrganizationChart"/>
    <dgm:cxn modelId="{E4EA0A66-A4E5-C74B-9EDC-6C6EA54EACF9}" type="presParOf" srcId="{DDB7E153-B1A6-A745-A5E2-7A6145DB06C4}" destId="{63A4C2C0-842C-C448-A6A4-D27F2F1C44E4}" srcOrd="0" destOrd="0" presId="urn:microsoft.com/office/officeart/2009/3/layout/HorizontalOrganizationChart"/>
    <dgm:cxn modelId="{E2A10E31-6F99-904B-AAD8-229EB2E4AE70}" type="presParOf" srcId="{63A4C2C0-842C-C448-A6A4-D27F2F1C44E4}" destId="{0EDEBBF8-58F4-284C-8548-9124938F5A92}" srcOrd="0" destOrd="0" presId="urn:microsoft.com/office/officeart/2009/3/layout/HorizontalOrganizationChart"/>
    <dgm:cxn modelId="{010B9C8D-68F4-7544-91F5-FF8E6F339A4C}" type="presParOf" srcId="{63A4C2C0-842C-C448-A6A4-D27F2F1C44E4}" destId="{60CE026C-628D-C547-8393-41DE3B2D74C2}" srcOrd="1" destOrd="0" presId="urn:microsoft.com/office/officeart/2009/3/layout/HorizontalOrganizationChart"/>
    <dgm:cxn modelId="{D5EBB2F7-6B94-6545-84FF-ABAC5EECCF38}" type="presParOf" srcId="{DDB7E153-B1A6-A745-A5E2-7A6145DB06C4}" destId="{837CB8B1-7B8D-A64A-9037-35113BCCE789}" srcOrd="1" destOrd="0" presId="urn:microsoft.com/office/officeart/2009/3/layout/HorizontalOrganizationChart"/>
    <dgm:cxn modelId="{E80F9854-3A9D-5B46-A1F3-F7D7E70F8F6A}" type="presParOf" srcId="{DDB7E153-B1A6-A745-A5E2-7A6145DB06C4}" destId="{B7D6EAE3-854D-6343-83D0-3D369D2E98E1}" srcOrd="2" destOrd="0" presId="urn:microsoft.com/office/officeart/2009/3/layout/HorizontalOrganizationChart"/>
    <dgm:cxn modelId="{F3EFC8FA-DE06-DF47-A184-73C93FA7BC84}" type="presParOf" srcId="{2E45957D-DEA2-2A4B-AC12-D429FCACC194}" destId="{75D3B339-82BA-9541-BC6E-1469344E488A}" srcOrd="2" destOrd="0" presId="urn:microsoft.com/office/officeart/2009/3/layout/HorizontalOrganizationChart"/>
    <dgm:cxn modelId="{0F6B0564-DD06-A24B-8FDD-A4DAC17884DC}" type="presParOf" srcId="{2E45957D-DEA2-2A4B-AC12-D429FCACC194}" destId="{66CECD24-E341-DF4B-89BD-E3EB6917A88F}" srcOrd="3" destOrd="0" presId="urn:microsoft.com/office/officeart/2009/3/layout/HorizontalOrganizationChart"/>
    <dgm:cxn modelId="{99FC9AB1-2297-5441-9A06-709613AC7F6D}" type="presParOf" srcId="{66CECD24-E341-DF4B-89BD-E3EB6917A88F}" destId="{8C6886DD-BB62-4941-997C-85D933FF7C28}" srcOrd="0" destOrd="0" presId="urn:microsoft.com/office/officeart/2009/3/layout/HorizontalOrganizationChart"/>
    <dgm:cxn modelId="{C25A96BC-0F1B-0B46-A7D6-3D54A449ACE3}" type="presParOf" srcId="{8C6886DD-BB62-4941-997C-85D933FF7C28}" destId="{5BC9ACB9-717D-9B40-9D13-5F7DBB238554}" srcOrd="0" destOrd="0" presId="urn:microsoft.com/office/officeart/2009/3/layout/HorizontalOrganizationChart"/>
    <dgm:cxn modelId="{7EC33FEE-46F6-0142-8409-26916A874BFB}" type="presParOf" srcId="{8C6886DD-BB62-4941-997C-85D933FF7C28}" destId="{ED2226B5-A4D8-D647-A42E-9BAD2BAE1F5B}" srcOrd="1" destOrd="0" presId="urn:microsoft.com/office/officeart/2009/3/layout/HorizontalOrganizationChart"/>
    <dgm:cxn modelId="{E43A763E-14DC-3B4F-B9B0-A30FECF46516}" type="presParOf" srcId="{66CECD24-E341-DF4B-89BD-E3EB6917A88F}" destId="{E4314391-1BAE-BA4B-B271-5F107B1F2DDA}" srcOrd="1" destOrd="0" presId="urn:microsoft.com/office/officeart/2009/3/layout/HorizontalOrganizationChart"/>
    <dgm:cxn modelId="{627D4BA7-9A6C-F641-931B-A7827C6CEB7A}" type="presParOf" srcId="{66CECD24-E341-DF4B-89BD-E3EB6917A88F}" destId="{A5F7CB0A-8A2A-5F4C-9B0B-32C05C50E28E}" srcOrd="2" destOrd="0" presId="urn:microsoft.com/office/officeart/2009/3/layout/HorizontalOrganizationChart"/>
    <dgm:cxn modelId="{229458E9-62DF-694E-B1E4-F139BFEA0AB8}" type="presParOf" srcId="{2E45957D-DEA2-2A4B-AC12-D429FCACC194}" destId="{CAB3D78E-8210-C545-ADA7-A3848B353102}" srcOrd="4" destOrd="0" presId="urn:microsoft.com/office/officeart/2009/3/layout/HorizontalOrganizationChart"/>
    <dgm:cxn modelId="{0994CBFF-9FD1-734B-B984-686AEC983CC0}" type="presParOf" srcId="{2E45957D-DEA2-2A4B-AC12-D429FCACC194}" destId="{E60AF8C1-06F2-BB4C-91FE-ADACA3B1E7DF}" srcOrd="5" destOrd="0" presId="urn:microsoft.com/office/officeart/2009/3/layout/HorizontalOrganizationChart"/>
    <dgm:cxn modelId="{CF27147F-2407-D043-8DF2-9618564577A5}" type="presParOf" srcId="{E60AF8C1-06F2-BB4C-91FE-ADACA3B1E7DF}" destId="{E1CBF8F9-6150-4A49-B210-57E267E62D6E}" srcOrd="0" destOrd="0" presId="urn:microsoft.com/office/officeart/2009/3/layout/HorizontalOrganizationChart"/>
    <dgm:cxn modelId="{81EAB929-6860-B84D-98E5-6902C22BF195}" type="presParOf" srcId="{E1CBF8F9-6150-4A49-B210-57E267E62D6E}" destId="{8AE02A5A-F6AF-F04E-B729-EA6BD00CC325}" srcOrd="0" destOrd="0" presId="urn:microsoft.com/office/officeart/2009/3/layout/HorizontalOrganizationChart"/>
    <dgm:cxn modelId="{977AEF59-7A43-7C46-92D0-CAE5444177CB}" type="presParOf" srcId="{E1CBF8F9-6150-4A49-B210-57E267E62D6E}" destId="{E58F1100-A60C-584F-A74D-A26FA8696E34}" srcOrd="1" destOrd="0" presId="urn:microsoft.com/office/officeart/2009/3/layout/HorizontalOrganizationChart"/>
    <dgm:cxn modelId="{A6D87F80-5007-C24C-88F2-271D7E514774}" type="presParOf" srcId="{E60AF8C1-06F2-BB4C-91FE-ADACA3B1E7DF}" destId="{ED0DA404-3049-C74A-9FF9-83E825AB495F}" srcOrd="1" destOrd="0" presId="urn:microsoft.com/office/officeart/2009/3/layout/HorizontalOrganizationChart"/>
    <dgm:cxn modelId="{8E48E6A7-FF1D-544E-B5A8-D3AE2C999B47}" type="presParOf" srcId="{E60AF8C1-06F2-BB4C-91FE-ADACA3B1E7DF}" destId="{3BEF9C7F-2C87-F04D-8735-6DE39970CAE1}" srcOrd="2" destOrd="0" presId="urn:microsoft.com/office/officeart/2009/3/layout/HorizontalOrganizationChart"/>
    <dgm:cxn modelId="{A82536B9-9B37-C647-B389-D047EFCC36F1}" type="presParOf" srcId="{2E45957D-DEA2-2A4B-AC12-D429FCACC194}" destId="{2A4F1350-619D-9341-9826-FD53EA015265}" srcOrd="6" destOrd="0" presId="urn:microsoft.com/office/officeart/2009/3/layout/HorizontalOrganizationChart"/>
    <dgm:cxn modelId="{5DCD15B4-21E4-AD4A-99A9-1A00CCFFC3C9}" type="presParOf" srcId="{2E45957D-DEA2-2A4B-AC12-D429FCACC194}" destId="{8C7FB603-63E2-E24E-8572-87DAD262F6AA}" srcOrd="7" destOrd="0" presId="urn:microsoft.com/office/officeart/2009/3/layout/HorizontalOrganizationChart"/>
    <dgm:cxn modelId="{7E1178D4-9E71-B247-A95F-34CD582CE633}" type="presParOf" srcId="{8C7FB603-63E2-E24E-8572-87DAD262F6AA}" destId="{67775E0F-E31D-9B41-9408-FD6FDDD15010}" srcOrd="0" destOrd="0" presId="urn:microsoft.com/office/officeart/2009/3/layout/HorizontalOrganizationChart"/>
    <dgm:cxn modelId="{8F5A556D-1DE0-034D-801B-D8B307D4E114}" type="presParOf" srcId="{67775E0F-E31D-9B41-9408-FD6FDDD15010}" destId="{61FBBA22-0B55-CC46-A293-B404E1197EF2}" srcOrd="0" destOrd="0" presId="urn:microsoft.com/office/officeart/2009/3/layout/HorizontalOrganizationChart"/>
    <dgm:cxn modelId="{767C39B0-9BCF-3249-964E-E43C034AFFB1}" type="presParOf" srcId="{67775E0F-E31D-9B41-9408-FD6FDDD15010}" destId="{6B1FB21E-A568-284E-BC88-9453022D751E}" srcOrd="1" destOrd="0" presId="urn:microsoft.com/office/officeart/2009/3/layout/HorizontalOrganizationChart"/>
    <dgm:cxn modelId="{7EA8393B-588C-1343-B77C-AD6B0FC251C1}" type="presParOf" srcId="{8C7FB603-63E2-E24E-8572-87DAD262F6AA}" destId="{0591AC42-733D-064B-A69B-46DB05B94B4B}" srcOrd="1" destOrd="0" presId="urn:microsoft.com/office/officeart/2009/3/layout/HorizontalOrganizationChart"/>
    <dgm:cxn modelId="{9A147A44-A1A6-1F46-A631-9C90717F9132}" type="presParOf" srcId="{8C7FB603-63E2-E24E-8572-87DAD262F6AA}" destId="{09E1C90F-BABD-2040-BADE-2692262C65E6}" srcOrd="2" destOrd="0" presId="urn:microsoft.com/office/officeart/2009/3/layout/HorizontalOrganizationChart"/>
    <dgm:cxn modelId="{7AA2E91B-C14B-6E42-84AC-3F164F483BE5}" type="presParOf" srcId="{A072C6F2-E837-2D4D-B33E-211BDB5F893A}" destId="{19DFC2A3-C2EE-E241-8403-63B92E0F1641}" srcOrd="2" destOrd="0" presId="urn:microsoft.com/office/officeart/2009/3/layout/HorizontalOrganizationChart"/>
    <dgm:cxn modelId="{1F5E9931-E73F-164C-BA31-0451D6B19AB2}" type="presParOf" srcId="{65DA7C9C-A0EA-4F46-A415-44A61A09FFB9}" destId="{4F31C273-8FDD-DA4F-A424-2ACD298F54EE}" srcOrd="2" destOrd="0" presId="urn:microsoft.com/office/officeart/2009/3/layout/HorizontalOrganizationChart"/>
    <dgm:cxn modelId="{7EE2D078-C23D-CC4C-A904-76C414E84CBB}" type="presParOf" srcId="{65DA7C9C-A0EA-4F46-A415-44A61A09FFB9}" destId="{65098AF4-BD9A-744C-A503-381520EF3DE9}" srcOrd="3" destOrd="0" presId="urn:microsoft.com/office/officeart/2009/3/layout/HorizontalOrganizationChart"/>
    <dgm:cxn modelId="{FAE66CB8-AB07-7948-84D8-E4A6AFBA6150}" type="presParOf" srcId="{65098AF4-BD9A-744C-A503-381520EF3DE9}" destId="{16AB009D-F7EC-2746-A325-F551A94E8F12}" srcOrd="0" destOrd="0" presId="urn:microsoft.com/office/officeart/2009/3/layout/HorizontalOrganizationChart"/>
    <dgm:cxn modelId="{7C48EE94-5AAF-444D-9143-FA5330DD4792}" type="presParOf" srcId="{16AB009D-F7EC-2746-A325-F551A94E8F12}" destId="{CACABBF3-4871-D04D-BC92-324EF20BC451}" srcOrd="0" destOrd="0" presId="urn:microsoft.com/office/officeart/2009/3/layout/HorizontalOrganizationChart"/>
    <dgm:cxn modelId="{1989B79A-7E28-0B47-A020-4A8818B870C7}" type="presParOf" srcId="{16AB009D-F7EC-2746-A325-F551A94E8F12}" destId="{57318B30-6E37-124A-AD94-4097149A5B99}" srcOrd="1" destOrd="0" presId="urn:microsoft.com/office/officeart/2009/3/layout/HorizontalOrganizationChart"/>
    <dgm:cxn modelId="{DF851A01-7D88-2044-8B37-7502EBDAD8B1}" type="presParOf" srcId="{65098AF4-BD9A-744C-A503-381520EF3DE9}" destId="{ED71D43B-CE49-D844-B00E-17A1F47174CE}" srcOrd="1" destOrd="0" presId="urn:microsoft.com/office/officeart/2009/3/layout/HorizontalOrganizationChart"/>
    <dgm:cxn modelId="{21EE5F73-EE63-7442-BE8A-18FB6BCFE30E}" type="presParOf" srcId="{ED71D43B-CE49-D844-B00E-17A1F47174CE}" destId="{603F1166-B74A-754D-9304-D36BEB23E05D}" srcOrd="0" destOrd="0" presId="urn:microsoft.com/office/officeart/2009/3/layout/HorizontalOrganizationChart"/>
    <dgm:cxn modelId="{2CB4D445-FFC9-F84C-ABBD-FADD12313CB0}" type="presParOf" srcId="{ED71D43B-CE49-D844-B00E-17A1F47174CE}" destId="{556D52E1-024F-4646-A969-83E8C686E03F}" srcOrd="1" destOrd="0" presId="urn:microsoft.com/office/officeart/2009/3/layout/HorizontalOrganizationChart"/>
    <dgm:cxn modelId="{E627A109-B675-D84E-84C2-6D2CAF89F65D}" type="presParOf" srcId="{556D52E1-024F-4646-A969-83E8C686E03F}" destId="{12C87137-708B-E646-BA6C-D9DE78A1BD5C}" srcOrd="0" destOrd="0" presId="urn:microsoft.com/office/officeart/2009/3/layout/HorizontalOrganizationChart"/>
    <dgm:cxn modelId="{EEEC9F9B-BEF0-3B41-9580-21FCB060DB43}" type="presParOf" srcId="{12C87137-708B-E646-BA6C-D9DE78A1BD5C}" destId="{BA3E2537-7BBA-D14D-BFC3-D958F5CF8970}" srcOrd="0" destOrd="0" presId="urn:microsoft.com/office/officeart/2009/3/layout/HorizontalOrganizationChart"/>
    <dgm:cxn modelId="{241BBE45-4A67-9845-BA8B-D2629ECCC764}" type="presParOf" srcId="{12C87137-708B-E646-BA6C-D9DE78A1BD5C}" destId="{D3EF5C7F-46E4-734B-90E7-56606CCB6451}" srcOrd="1" destOrd="0" presId="urn:microsoft.com/office/officeart/2009/3/layout/HorizontalOrganizationChart"/>
    <dgm:cxn modelId="{25C9A8E1-3A43-D143-9389-AA1974376BC6}" type="presParOf" srcId="{556D52E1-024F-4646-A969-83E8C686E03F}" destId="{5EDFB98E-642B-2247-A2E9-137C45B176CE}" srcOrd="1" destOrd="0" presId="urn:microsoft.com/office/officeart/2009/3/layout/HorizontalOrganizationChart"/>
    <dgm:cxn modelId="{AAF28182-4233-7640-8FC3-F7B17011BD76}" type="presParOf" srcId="{556D52E1-024F-4646-A969-83E8C686E03F}" destId="{7691DC73-BF01-1248-A74A-3628230503E2}" srcOrd="2" destOrd="0" presId="urn:microsoft.com/office/officeart/2009/3/layout/HorizontalOrganizationChart"/>
    <dgm:cxn modelId="{57270C09-D491-BA4A-AB10-4A8456674D9F}" type="presParOf" srcId="{ED71D43B-CE49-D844-B00E-17A1F47174CE}" destId="{B28FCEB9-392A-E248-A469-2FB326E38849}" srcOrd="2" destOrd="0" presId="urn:microsoft.com/office/officeart/2009/3/layout/HorizontalOrganizationChart"/>
    <dgm:cxn modelId="{017FF642-126C-0443-919B-AFA47C961391}" type="presParOf" srcId="{ED71D43B-CE49-D844-B00E-17A1F47174CE}" destId="{895A200B-E86D-EC47-93F5-9244C07002C0}" srcOrd="3" destOrd="0" presId="urn:microsoft.com/office/officeart/2009/3/layout/HorizontalOrganizationChart"/>
    <dgm:cxn modelId="{A18C1C36-DAE2-F74C-BB98-E11F5FBC4CD3}" type="presParOf" srcId="{895A200B-E86D-EC47-93F5-9244C07002C0}" destId="{3591E3E5-D1CD-D249-BE7A-547905431260}" srcOrd="0" destOrd="0" presId="urn:microsoft.com/office/officeart/2009/3/layout/HorizontalOrganizationChart"/>
    <dgm:cxn modelId="{F394CB10-5644-5F4F-A2F2-C90BEDB1226D}" type="presParOf" srcId="{3591E3E5-D1CD-D249-BE7A-547905431260}" destId="{B137A775-3935-C948-8D0E-C0412275975B}" srcOrd="0" destOrd="0" presId="urn:microsoft.com/office/officeart/2009/3/layout/HorizontalOrganizationChart"/>
    <dgm:cxn modelId="{18AE3A17-C167-3045-9E0E-70880BED758D}" type="presParOf" srcId="{3591E3E5-D1CD-D249-BE7A-547905431260}" destId="{752109FC-2633-E249-AA2C-EFD3D92D1EE1}" srcOrd="1" destOrd="0" presId="urn:microsoft.com/office/officeart/2009/3/layout/HorizontalOrganizationChart"/>
    <dgm:cxn modelId="{42DA40B9-DAFF-904C-8953-76F491CDF6A8}" type="presParOf" srcId="{895A200B-E86D-EC47-93F5-9244C07002C0}" destId="{C2A62B79-1D59-964C-9A07-A6BCEB502725}" srcOrd="1" destOrd="0" presId="urn:microsoft.com/office/officeart/2009/3/layout/HorizontalOrganizationChart"/>
    <dgm:cxn modelId="{477A33B0-4481-B74F-90D5-D6FFEA923949}" type="presParOf" srcId="{895A200B-E86D-EC47-93F5-9244C07002C0}" destId="{94E75293-6CE2-CF4A-B0D1-C98EC0F0C893}" srcOrd="2" destOrd="0" presId="urn:microsoft.com/office/officeart/2009/3/layout/HorizontalOrganizationChart"/>
    <dgm:cxn modelId="{07808FD5-2894-364C-A0E0-F627C401FB00}" type="presParOf" srcId="{65098AF4-BD9A-744C-A503-381520EF3DE9}" destId="{44547D50-72E9-1A4A-9EFB-47B64167AB8E}" srcOrd="2" destOrd="0" presId="urn:microsoft.com/office/officeart/2009/3/layout/HorizontalOrganizationChart"/>
    <dgm:cxn modelId="{5BF2FCFE-53DB-FA48-81E7-EBE5446AE2FC}" type="presParOf" srcId="{65DA7C9C-A0EA-4F46-A415-44A61A09FFB9}" destId="{DD631F95-0104-6C47-B1F9-A56489CC9384}" srcOrd="4" destOrd="0" presId="urn:microsoft.com/office/officeart/2009/3/layout/HorizontalOrganizationChart"/>
    <dgm:cxn modelId="{BC6022B3-C820-2846-8894-E8A58B2A9E1E}" type="presParOf" srcId="{65DA7C9C-A0EA-4F46-A415-44A61A09FFB9}" destId="{14B399C1-7D69-7C4D-A931-6AD29A69583D}" srcOrd="5" destOrd="0" presId="urn:microsoft.com/office/officeart/2009/3/layout/HorizontalOrganizationChart"/>
    <dgm:cxn modelId="{EC181E7E-5AE2-804B-8EA8-EA151C3E4B17}" type="presParOf" srcId="{14B399C1-7D69-7C4D-A931-6AD29A69583D}" destId="{2BC01A82-3301-DE4D-AD06-344820E84063}" srcOrd="0" destOrd="0" presId="urn:microsoft.com/office/officeart/2009/3/layout/HorizontalOrganizationChart"/>
    <dgm:cxn modelId="{D3256170-FFF5-6A41-A7A2-B8B879565864}" type="presParOf" srcId="{2BC01A82-3301-DE4D-AD06-344820E84063}" destId="{D7488402-8B08-9047-A5F1-2448A11EB7D1}" srcOrd="0" destOrd="0" presId="urn:microsoft.com/office/officeart/2009/3/layout/HorizontalOrganizationChart"/>
    <dgm:cxn modelId="{245D81EB-DAA7-E64B-9719-B7CDAF3A5217}" type="presParOf" srcId="{2BC01A82-3301-DE4D-AD06-344820E84063}" destId="{07B0F7FA-3D03-E74F-B353-69BC1B1D7AC9}" srcOrd="1" destOrd="0" presId="urn:microsoft.com/office/officeart/2009/3/layout/HorizontalOrganizationChart"/>
    <dgm:cxn modelId="{7289228A-EF6D-654B-91D1-031E34FA8533}" type="presParOf" srcId="{14B399C1-7D69-7C4D-A931-6AD29A69583D}" destId="{BAA820D7-4394-D541-B451-D4813EB25E99}" srcOrd="1" destOrd="0" presId="urn:microsoft.com/office/officeart/2009/3/layout/HorizontalOrganizationChart"/>
    <dgm:cxn modelId="{39A404DD-40C3-2E46-A399-5172396AEC8E}" type="presParOf" srcId="{BAA820D7-4394-D541-B451-D4813EB25E99}" destId="{F76D5CE4-9264-9241-8344-443E7BBD05E6}" srcOrd="0" destOrd="0" presId="urn:microsoft.com/office/officeart/2009/3/layout/HorizontalOrganizationChart"/>
    <dgm:cxn modelId="{9F184C94-007E-D34C-819A-E3F971CCF00B}" type="presParOf" srcId="{BAA820D7-4394-D541-B451-D4813EB25E99}" destId="{D4F940D3-83E1-4B4E-89B0-B5E86CE538DE}" srcOrd="1" destOrd="0" presId="urn:microsoft.com/office/officeart/2009/3/layout/HorizontalOrganizationChart"/>
    <dgm:cxn modelId="{515CA93F-B4D1-F84C-842C-E80B5F38AF32}" type="presParOf" srcId="{D4F940D3-83E1-4B4E-89B0-B5E86CE538DE}" destId="{F6DDF5B0-0FFC-9F45-816C-C5D49C69A827}" srcOrd="0" destOrd="0" presId="urn:microsoft.com/office/officeart/2009/3/layout/HorizontalOrganizationChart"/>
    <dgm:cxn modelId="{6424AE49-AD70-D046-BFA7-A4757714F932}" type="presParOf" srcId="{F6DDF5B0-0FFC-9F45-816C-C5D49C69A827}" destId="{61D6C1FE-2530-B845-AAE4-B2BE423E7B86}" srcOrd="0" destOrd="0" presId="urn:microsoft.com/office/officeart/2009/3/layout/HorizontalOrganizationChart"/>
    <dgm:cxn modelId="{BCA5EB69-FAF8-FF4D-97E7-00A700CAD70E}" type="presParOf" srcId="{F6DDF5B0-0FFC-9F45-816C-C5D49C69A827}" destId="{8D8BB9B3-EFC6-9842-B26F-3567C5E91F4E}" srcOrd="1" destOrd="0" presId="urn:microsoft.com/office/officeart/2009/3/layout/HorizontalOrganizationChart"/>
    <dgm:cxn modelId="{7747404B-BC25-2B4B-95F2-2FB67529B4BE}" type="presParOf" srcId="{D4F940D3-83E1-4B4E-89B0-B5E86CE538DE}" destId="{030A062A-1A39-3645-A351-A6A27D3284FC}" srcOrd="1" destOrd="0" presId="urn:microsoft.com/office/officeart/2009/3/layout/HorizontalOrganizationChart"/>
    <dgm:cxn modelId="{15F6B23D-39E1-E54B-BE24-B9F07431DE2B}" type="presParOf" srcId="{D4F940D3-83E1-4B4E-89B0-B5E86CE538DE}" destId="{9E7C9CC1-8B7C-0B47-BF12-79A2F5EFC598}" srcOrd="2" destOrd="0" presId="urn:microsoft.com/office/officeart/2009/3/layout/HorizontalOrganizationChart"/>
    <dgm:cxn modelId="{B29D672F-B537-2443-8638-A8B25655D469}" type="presParOf" srcId="{BAA820D7-4394-D541-B451-D4813EB25E99}" destId="{40A283E6-95A0-AA45-92EE-7D01C4ABA061}" srcOrd="2" destOrd="0" presId="urn:microsoft.com/office/officeart/2009/3/layout/HorizontalOrganizationChart"/>
    <dgm:cxn modelId="{3B7D5F41-AD4A-CB40-8CC2-C5C49E21B66E}" type="presParOf" srcId="{BAA820D7-4394-D541-B451-D4813EB25E99}" destId="{D19C7A34-0F86-1746-B8A3-132F9EE83080}" srcOrd="3" destOrd="0" presId="urn:microsoft.com/office/officeart/2009/3/layout/HorizontalOrganizationChart"/>
    <dgm:cxn modelId="{E67A8655-C386-4F42-87F4-4BF710829688}" type="presParOf" srcId="{D19C7A34-0F86-1746-B8A3-132F9EE83080}" destId="{32F5B688-E91A-9E49-A844-3C1F4C3746FB}" srcOrd="0" destOrd="0" presId="urn:microsoft.com/office/officeart/2009/3/layout/HorizontalOrganizationChart"/>
    <dgm:cxn modelId="{18E02F34-37D0-BB43-B2AE-98D19C2A6E3B}" type="presParOf" srcId="{32F5B688-E91A-9E49-A844-3C1F4C3746FB}" destId="{F94B988B-D545-5C43-B47E-62C7C6C05CB7}" srcOrd="0" destOrd="0" presId="urn:microsoft.com/office/officeart/2009/3/layout/HorizontalOrganizationChart"/>
    <dgm:cxn modelId="{40816BF7-3D29-7C44-B6B2-F020177ACA12}" type="presParOf" srcId="{32F5B688-E91A-9E49-A844-3C1F4C3746FB}" destId="{834C8F10-A0FD-7540-9CAD-E4EC168DFA92}" srcOrd="1" destOrd="0" presId="urn:microsoft.com/office/officeart/2009/3/layout/HorizontalOrganizationChart"/>
    <dgm:cxn modelId="{E4FE1C56-9853-D945-95FB-61DA55BCBA38}" type="presParOf" srcId="{D19C7A34-0F86-1746-B8A3-132F9EE83080}" destId="{4444C494-3A6B-8848-8EEE-D1F0BBD85427}" srcOrd="1" destOrd="0" presId="urn:microsoft.com/office/officeart/2009/3/layout/HorizontalOrganizationChart"/>
    <dgm:cxn modelId="{552C2C41-639F-C346-9357-15165A42221F}" type="presParOf" srcId="{D19C7A34-0F86-1746-B8A3-132F9EE83080}" destId="{FFF990C3-6626-B04E-A816-7623E9AB2087}" srcOrd="2" destOrd="0" presId="urn:microsoft.com/office/officeart/2009/3/layout/HorizontalOrganizationChart"/>
    <dgm:cxn modelId="{D148374F-A353-7447-8FE7-1902E0C4E299}" type="presParOf" srcId="{14B399C1-7D69-7C4D-A931-6AD29A69583D}" destId="{AA4FF0F0-BE4E-704C-9C2D-951A238DED1F}" srcOrd="2" destOrd="0" presId="urn:microsoft.com/office/officeart/2009/3/layout/HorizontalOrganizationChart"/>
    <dgm:cxn modelId="{5D2016D9-28C3-4540-830D-F101F234320B}" type="presParOf" srcId="{19C52F96-8C92-E547-A994-08570BDE16A1}" destId="{49A18DBA-ED46-BE41-A075-8CF0A6A466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15A3A2-350E-0546-881A-A6B758DB2581}" type="doc">
      <dgm:prSet loTypeId="urn:microsoft.com/office/officeart/2009/3/layout/HorizontalOrganizationChart" loCatId="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FA30F73-9BC7-D14B-B26E-1D2D453A5900}">
      <dgm:prSet phldrT="[Text]"/>
      <dgm:spPr/>
      <dgm:t>
        <a:bodyPr/>
        <a:lstStyle/>
        <a:p>
          <a:r>
            <a:rPr lang="en-US" dirty="0"/>
            <a:t>Missing Data</a:t>
          </a:r>
        </a:p>
      </dgm:t>
    </dgm:pt>
    <dgm:pt modelId="{DB60B5D9-0A83-9E43-9884-E2799E73234B}" type="parTrans" cxnId="{1E341D47-B9E5-BC4F-B81A-12DD8AB13971}">
      <dgm:prSet/>
      <dgm:spPr/>
      <dgm:t>
        <a:bodyPr/>
        <a:lstStyle/>
        <a:p>
          <a:endParaRPr lang="en-US"/>
        </a:p>
      </dgm:t>
    </dgm:pt>
    <dgm:pt modelId="{19357C83-BCB7-3D46-88EB-383F902E3387}" type="sibTrans" cxnId="{1E341D47-B9E5-BC4F-B81A-12DD8AB13971}">
      <dgm:prSet/>
      <dgm:spPr/>
      <dgm:t>
        <a:bodyPr/>
        <a:lstStyle/>
        <a:p>
          <a:endParaRPr lang="en-US"/>
        </a:p>
      </dgm:t>
    </dgm:pt>
    <dgm:pt modelId="{71F06FCF-CA2C-F94A-BB54-BBA5C4B0EBF1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MCAR</a:t>
          </a:r>
        </a:p>
      </dgm:t>
    </dgm:pt>
    <dgm:pt modelId="{42DEC599-C85E-7744-9DD3-78F9E957C0D0}" type="parTrans" cxnId="{8BD9B542-D1F9-B346-9902-BF155BA52E5E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F7277EB1-4CB1-7247-B34F-6EFA80B9A36B}" type="sibTrans" cxnId="{8BD9B542-D1F9-B346-9902-BF155BA52E5E}">
      <dgm:prSet/>
      <dgm:spPr/>
      <dgm:t>
        <a:bodyPr/>
        <a:lstStyle/>
        <a:p>
          <a:endParaRPr lang="en-US"/>
        </a:p>
      </dgm:t>
    </dgm:pt>
    <dgm:pt modelId="{7CB6D53F-9D7E-2F43-B895-D45005D994DF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MAR</a:t>
          </a:r>
        </a:p>
      </dgm:t>
    </dgm:pt>
    <dgm:pt modelId="{8B9325F3-F447-8043-ACF9-0BD3D8E727D3}" type="parTrans" cxnId="{49C75264-1F4A-DA4C-ABF6-47EAA500B88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E572F0C5-6716-4C4E-A160-5939992501CF}" type="sibTrans" cxnId="{49C75264-1F4A-DA4C-ABF6-47EAA500B88A}">
      <dgm:prSet/>
      <dgm:spPr/>
      <dgm:t>
        <a:bodyPr/>
        <a:lstStyle/>
        <a:p>
          <a:endParaRPr lang="en-US"/>
        </a:p>
      </dgm:t>
    </dgm:pt>
    <dgm:pt modelId="{EBA509B7-DC9F-8544-A480-EE54D0BD0C71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MNAR</a:t>
          </a:r>
        </a:p>
      </dgm:t>
    </dgm:pt>
    <dgm:pt modelId="{BF92F64D-310E-B949-8775-6D7393D5E1BA}" type="parTrans" cxnId="{01B80567-FE1C-9143-9674-976D742F9BB0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D0BAB62-C7B6-354B-B785-8B7E476FB49C}" type="sibTrans" cxnId="{01B80567-FE1C-9143-9674-976D742F9BB0}">
      <dgm:prSet/>
      <dgm:spPr/>
      <dgm:t>
        <a:bodyPr/>
        <a:lstStyle/>
        <a:p>
          <a:endParaRPr lang="en-US"/>
        </a:p>
      </dgm:t>
    </dgm:pt>
    <dgm:pt modelId="{6284034D-406F-094D-A346-3C13EA7F44BC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Listwise Deletion (do not recommend)</a:t>
          </a:r>
        </a:p>
      </dgm:t>
    </dgm:pt>
    <dgm:pt modelId="{58AFC6F9-E049-934D-A572-2644DA96188E}" type="parTrans" cxnId="{1C2EBA2D-7BFF-1342-B3C2-6A39400C61C4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D9A04F2C-309C-5545-AAAA-CEA5F7982412}" type="sibTrans" cxnId="{1C2EBA2D-7BFF-1342-B3C2-6A39400C61C4}">
      <dgm:prSet/>
      <dgm:spPr/>
      <dgm:t>
        <a:bodyPr/>
        <a:lstStyle/>
        <a:p>
          <a:endParaRPr lang="en-US"/>
        </a:p>
      </dgm:t>
    </dgm:pt>
    <dgm:pt modelId="{7B28AF69-3664-B741-8DAD-C2316DAC397D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Pairwise Deletion (do not recommend)</a:t>
          </a:r>
        </a:p>
      </dgm:t>
    </dgm:pt>
    <dgm:pt modelId="{0F317FAD-362A-8F45-8776-632C9F234625}" type="parTrans" cxnId="{55360F2E-F5A7-4C49-AB4F-7837B47B2277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277D79DE-A049-F64D-9192-295AA0E7CD00}" type="sibTrans" cxnId="{55360F2E-F5A7-4C49-AB4F-7837B47B2277}">
      <dgm:prSet/>
      <dgm:spPr/>
      <dgm:t>
        <a:bodyPr/>
        <a:lstStyle/>
        <a:p>
          <a:endParaRPr lang="en-US"/>
        </a:p>
      </dgm:t>
    </dgm:pt>
    <dgm:pt modelId="{2DACE535-D680-5345-8CD0-CD49389BB33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FIML</a:t>
          </a:r>
        </a:p>
      </dgm:t>
    </dgm:pt>
    <dgm:pt modelId="{2716D68A-4A6B-4B4C-8AE8-3E3536445AF8}" type="parTrans" cxnId="{FBB96C06-6105-A54B-8DB6-EC3505E43AA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A4FCF6AF-0D79-AD4D-91BC-082FB391C3A0}" type="sibTrans" cxnId="{FBB96C06-6105-A54B-8DB6-EC3505E43AA2}">
      <dgm:prSet/>
      <dgm:spPr/>
      <dgm:t>
        <a:bodyPr/>
        <a:lstStyle/>
        <a:p>
          <a:endParaRPr lang="en-US"/>
        </a:p>
      </dgm:t>
    </dgm:pt>
    <dgm:pt modelId="{CE9BE55A-2EA4-B841-ACDA-2D8D0EA10446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Multiple Imputations</a:t>
          </a:r>
        </a:p>
      </dgm:t>
    </dgm:pt>
    <dgm:pt modelId="{D8493DFB-C834-504E-BFD2-211A3558A8ED}" type="parTrans" cxnId="{2165FF01-F288-DB48-B31E-F82D86D5CEA9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F282754B-5B92-2A47-A2E2-A4B26448DA97}" type="sibTrans" cxnId="{2165FF01-F288-DB48-B31E-F82D86D5CEA9}">
      <dgm:prSet/>
      <dgm:spPr/>
      <dgm:t>
        <a:bodyPr/>
        <a:lstStyle/>
        <a:p>
          <a:endParaRPr lang="en-US"/>
        </a:p>
      </dgm:t>
    </dgm:pt>
    <dgm:pt modelId="{5BDEF9EF-3B55-9749-B335-CF53BC7DF4B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FIML</a:t>
          </a:r>
        </a:p>
      </dgm:t>
    </dgm:pt>
    <dgm:pt modelId="{055E2CDD-528A-9B4F-A702-7B5378D8B6E5}" type="parTrans" cxnId="{E1D0E1C6-CFD2-F748-AE90-E10D6EBFD71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4B90390C-B3A1-D340-8720-B65E0923FDAB}" type="sibTrans" cxnId="{E1D0E1C6-CFD2-F748-AE90-E10D6EBFD712}">
      <dgm:prSet/>
      <dgm:spPr/>
      <dgm:t>
        <a:bodyPr/>
        <a:lstStyle/>
        <a:p>
          <a:endParaRPr lang="en-US"/>
        </a:p>
      </dgm:t>
    </dgm:pt>
    <dgm:pt modelId="{D435F023-6C7B-7843-AB0C-E4B5186D6791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Multiple Imputations</a:t>
          </a:r>
        </a:p>
      </dgm:t>
    </dgm:pt>
    <dgm:pt modelId="{9E6D2022-1F61-F44C-8239-54180039388C}" type="parTrans" cxnId="{EED572C1-4910-314F-837D-00B24599697A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4E374513-CFC3-A347-A132-542410401DB5}" type="sibTrans" cxnId="{EED572C1-4910-314F-837D-00B24599697A}">
      <dgm:prSet/>
      <dgm:spPr/>
      <dgm:t>
        <a:bodyPr/>
        <a:lstStyle/>
        <a:p>
          <a:endParaRPr lang="en-US"/>
        </a:p>
      </dgm:t>
    </dgm:pt>
    <dgm:pt modelId="{8A7404E8-2388-F54A-AEC1-29EEE0D80FE8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Acknowledge the missingness</a:t>
          </a:r>
        </a:p>
      </dgm:t>
    </dgm:pt>
    <dgm:pt modelId="{18AF12B0-164A-1D45-ACD6-E2C66A0D2173}" type="parTrans" cxnId="{65FD77A9-970A-0B40-8DBC-54A36DAA50F6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23B85BC6-F270-2F4F-8290-0902F2A8DAFB}" type="sibTrans" cxnId="{65FD77A9-970A-0B40-8DBC-54A36DAA50F6}">
      <dgm:prSet/>
      <dgm:spPr/>
      <dgm:t>
        <a:bodyPr/>
        <a:lstStyle/>
        <a:p>
          <a:endParaRPr lang="en-US"/>
        </a:p>
      </dgm:t>
    </dgm:pt>
    <dgm:pt modelId="{A615FBE4-6C76-F343-9144-ECFD531703D0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Do you  want to do multiple imputations/FIML?</a:t>
          </a:r>
        </a:p>
      </dgm:t>
    </dgm:pt>
    <dgm:pt modelId="{C9830A63-D163-504B-922E-BADAD53B810A}" type="parTrans" cxnId="{53C759A5-E79A-0B4B-8414-11DD2117CE7F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C35813AE-6638-B745-842B-16DF1394F9ED}" type="sibTrans" cxnId="{53C759A5-E79A-0B4B-8414-11DD2117CE7F}">
      <dgm:prSet/>
      <dgm:spPr/>
      <dgm:t>
        <a:bodyPr/>
        <a:lstStyle/>
        <a:p>
          <a:endParaRPr lang="en-US"/>
        </a:p>
      </dgm:t>
    </dgm:pt>
    <dgm:pt modelId="{80456E78-D447-6644-BBDB-617056553D03}" type="pres">
      <dgm:prSet presAssocID="{3A15A3A2-350E-0546-881A-A6B758DB25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C52F96-8C92-E547-A994-08570BDE16A1}" type="pres">
      <dgm:prSet presAssocID="{4FA30F73-9BC7-D14B-B26E-1D2D453A5900}" presName="hierRoot1" presStyleCnt="0">
        <dgm:presLayoutVars>
          <dgm:hierBranch val="init"/>
        </dgm:presLayoutVars>
      </dgm:prSet>
      <dgm:spPr/>
    </dgm:pt>
    <dgm:pt modelId="{A2F87A26-DC0C-4A43-8B82-EB780BA69CD8}" type="pres">
      <dgm:prSet presAssocID="{4FA30F73-9BC7-D14B-B26E-1D2D453A5900}" presName="rootComposite1" presStyleCnt="0"/>
      <dgm:spPr/>
    </dgm:pt>
    <dgm:pt modelId="{E47613A5-F33F-3B46-8B7E-C072DE099626}" type="pres">
      <dgm:prSet presAssocID="{4FA30F73-9BC7-D14B-B26E-1D2D453A5900}" presName="rootText1" presStyleLbl="node0" presStyleIdx="0" presStyleCnt="1">
        <dgm:presLayoutVars>
          <dgm:chPref val="3"/>
        </dgm:presLayoutVars>
      </dgm:prSet>
      <dgm:spPr/>
    </dgm:pt>
    <dgm:pt modelId="{6C7C3FCB-9667-3545-BA2A-E00B074104AD}" type="pres">
      <dgm:prSet presAssocID="{4FA30F73-9BC7-D14B-B26E-1D2D453A5900}" presName="rootConnector1" presStyleLbl="node1" presStyleIdx="0" presStyleCnt="0"/>
      <dgm:spPr/>
    </dgm:pt>
    <dgm:pt modelId="{65DA7C9C-A0EA-4F46-A415-44A61A09FFB9}" type="pres">
      <dgm:prSet presAssocID="{4FA30F73-9BC7-D14B-B26E-1D2D453A5900}" presName="hierChild2" presStyleCnt="0"/>
      <dgm:spPr/>
    </dgm:pt>
    <dgm:pt modelId="{F28674D9-901E-6746-8401-F2F352D542F9}" type="pres">
      <dgm:prSet presAssocID="{42DEC599-C85E-7744-9DD3-78F9E957C0D0}" presName="Name64" presStyleLbl="parChTrans1D2" presStyleIdx="0" presStyleCnt="3"/>
      <dgm:spPr/>
    </dgm:pt>
    <dgm:pt modelId="{A072C6F2-E837-2D4D-B33E-211BDB5F893A}" type="pres">
      <dgm:prSet presAssocID="{71F06FCF-CA2C-F94A-BB54-BBA5C4B0EBF1}" presName="hierRoot2" presStyleCnt="0">
        <dgm:presLayoutVars>
          <dgm:hierBranch val="init"/>
        </dgm:presLayoutVars>
      </dgm:prSet>
      <dgm:spPr/>
    </dgm:pt>
    <dgm:pt modelId="{D1FAA5AC-8B5F-C645-8451-45760807CDCD}" type="pres">
      <dgm:prSet presAssocID="{71F06FCF-CA2C-F94A-BB54-BBA5C4B0EBF1}" presName="rootComposite" presStyleCnt="0"/>
      <dgm:spPr/>
    </dgm:pt>
    <dgm:pt modelId="{9B6ABD70-D95C-A441-993D-EEC5E8EB6C4B}" type="pres">
      <dgm:prSet presAssocID="{71F06FCF-CA2C-F94A-BB54-BBA5C4B0EBF1}" presName="rootText" presStyleLbl="node2" presStyleIdx="0" presStyleCnt="3">
        <dgm:presLayoutVars>
          <dgm:chPref val="3"/>
        </dgm:presLayoutVars>
      </dgm:prSet>
      <dgm:spPr/>
    </dgm:pt>
    <dgm:pt modelId="{6B4BFD0B-97D6-AD43-9067-2494CC1E5F1F}" type="pres">
      <dgm:prSet presAssocID="{71F06FCF-CA2C-F94A-BB54-BBA5C4B0EBF1}" presName="rootConnector" presStyleLbl="node2" presStyleIdx="0" presStyleCnt="3"/>
      <dgm:spPr/>
    </dgm:pt>
    <dgm:pt modelId="{2E45957D-DEA2-2A4B-AC12-D429FCACC194}" type="pres">
      <dgm:prSet presAssocID="{71F06FCF-CA2C-F94A-BB54-BBA5C4B0EBF1}" presName="hierChild4" presStyleCnt="0"/>
      <dgm:spPr/>
    </dgm:pt>
    <dgm:pt modelId="{18C42F17-8815-3E47-A606-D9A228982500}" type="pres">
      <dgm:prSet presAssocID="{58AFC6F9-E049-934D-A572-2644DA96188E}" presName="Name64" presStyleLbl="parChTrans1D3" presStyleIdx="0" presStyleCnt="8"/>
      <dgm:spPr/>
    </dgm:pt>
    <dgm:pt modelId="{DDB7E153-B1A6-A745-A5E2-7A6145DB06C4}" type="pres">
      <dgm:prSet presAssocID="{6284034D-406F-094D-A346-3C13EA7F44BC}" presName="hierRoot2" presStyleCnt="0">
        <dgm:presLayoutVars>
          <dgm:hierBranch val="init"/>
        </dgm:presLayoutVars>
      </dgm:prSet>
      <dgm:spPr/>
    </dgm:pt>
    <dgm:pt modelId="{63A4C2C0-842C-C448-A6A4-D27F2F1C44E4}" type="pres">
      <dgm:prSet presAssocID="{6284034D-406F-094D-A346-3C13EA7F44BC}" presName="rootComposite" presStyleCnt="0"/>
      <dgm:spPr/>
    </dgm:pt>
    <dgm:pt modelId="{0EDEBBF8-58F4-284C-8548-9124938F5A92}" type="pres">
      <dgm:prSet presAssocID="{6284034D-406F-094D-A346-3C13EA7F44BC}" presName="rootText" presStyleLbl="node3" presStyleIdx="0" presStyleCnt="8">
        <dgm:presLayoutVars>
          <dgm:chPref val="3"/>
        </dgm:presLayoutVars>
      </dgm:prSet>
      <dgm:spPr/>
    </dgm:pt>
    <dgm:pt modelId="{60CE026C-628D-C547-8393-41DE3B2D74C2}" type="pres">
      <dgm:prSet presAssocID="{6284034D-406F-094D-A346-3C13EA7F44BC}" presName="rootConnector" presStyleLbl="node3" presStyleIdx="0" presStyleCnt="8"/>
      <dgm:spPr/>
    </dgm:pt>
    <dgm:pt modelId="{837CB8B1-7B8D-A64A-9037-35113BCCE789}" type="pres">
      <dgm:prSet presAssocID="{6284034D-406F-094D-A346-3C13EA7F44BC}" presName="hierChild4" presStyleCnt="0"/>
      <dgm:spPr/>
    </dgm:pt>
    <dgm:pt modelId="{B7D6EAE3-854D-6343-83D0-3D369D2E98E1}" type="pres">
      <dgm:prSet presAssocID="{6284034D-406F-094D-A346-3C13EA7F44BC}" presName="hierChild5" presStyleCnt="0"/>
      <dgm:spPr/>
    </dgm:pt>
    <dgm:pt modelId="{75D3B339-82BA-9541-BC6E-1469344E488A}" type="pres">
      <dgm:prSet presAssocID="{0F317FAD-362A-8F45-8776-632C9F234625}" presName="Name64" presStyleLbl="parChTrans1D3" presStyleIdx="1" presStyleCnt="8"/>
      <dgm:spPr/>
    </dgm:pt>
    <dgm:pt modelId="{66CECD24-E341-DF4B-89BD-E3EB6917A88F}" type="pres">
      <dgm:prSet presAssocID="{7B28AF69-3664-B741-8DAD-C2316DAC397D}" presName="hierRoot2" presStyleCnt="0">
        <dgm:presLayoutVars>
          <dgm:hierBranch val="init"/>
        </dgm:presLayoutVars>
      </dgm:prSet>
      <dgm:spPr/>
    </dgm:pt>
    <dgm:pt modelId="{8C6886DD-BB62-4941-997C-85D933FF7C28}" type="pres">
      <dgm:prSet presAssocID="{7B28AF69-3664-B741-8DAD-C2316DAC397D}" presName="rootComposite" presStyleCnt="0"/>
      <dgm:spPr/>
    </dgm:pt>
    <dgm:pt modelId="{5BC9ACB9-717D-9B40-9D13-5F7DBB238554}" type="pres">
      <dgm:prSet presAssocID="{7B28AF69-3664-B741-8DAD-C2316DAC397D}" presName="rootText" presStyleLbl="node3" presStyleIdx="1" presStyleCnt="8">
        <dgm:presLayoutVars>
          <dgm:chPref val="3"/>
        </dgm:presLayoutVars>
      </dgm:prSet>
      <dgm:spPr/>
    </dgm:pt>
    <dgm:pt modelId="{ED2226B5-A4D8-D647-A42E-9BAD2BAE1F5B}" type="pres">
      <dgm:prSet presAssocID="{7B28AF69-3664-B741-8DAD-C2316DAC397D}" presName="rootConnector" presStyleLbl="node3" presStyleIdx="1" presStyleCnt="8"/>
      <dgm:spPr/>
    </dgm:pt>
    <dgm:pt modelId="{E4314391-1BAE-BA4B-B271-5F107B1F2DDA}" type="pres">
      <dgm:prSet presAssocID="{7B28AF69-3664-B741-8DAD-C2316DAC397D}" presName="hierChild4" presStyleCnt="0"/>
      <dgm:spPr/>
    </dgm:pt>
    <dgm:pt modelId="{A5F7CB0A-8A2A-5F4C-9B0B-32C05C50E28E}" type="pres">
      <dgm:prSet presAssocID="{7B28AF69-3664-B741-8DAD-C2316DAC397D}" presName="hierChild5" presStyleCnt="0"/>
      <dgm:spPr/>
    </dgm:pt>
    <dgm:pt modelId="{CAB3D78E-8210-C545-ADA7-A3848B353102}" type="pres">
      <dgm:prSet presAssocID="{2716D68A-4A6B-4B4C-8AE8-3E3536445AF8}" presName="Name64" presStyleLbl="parChTrans1D3" presStyleIdx="2" presStyleCnt="8"/>
      <dgm:spPr/>
    </dgm:pt>
    <dgm:pt modelId="{E60AF8C1-06F2-BB4C-91FE-ADACA3B1E7DF}" type="pres">
      <dgm:prSet presAssocID="{2DACE535-D680-5345-8CD0-CD49389BB335}" presName="hierRoot2" presStyleCnt="0">
        <dgm:presLayoutVars>
          <dgm:hierBranch val="init"/>
        </dgm:presLayoutVars>
      </dgm:prSet>
      <dgm:spPr/>
    </dgm:pt>
    <dgm:pt modelId="{E1CBF8F9-6150-4A49-B210-57E267E62D6E}" type="pres">
      <dgm:prSet presAssocID="{2DACE535-D680-5345-8CD0-CD49389BB335}" presName="rootComposite" presStyleCnt="0"/>
      <dgm:spPr/>
    </dgm:pt>
    <dgm:pt modelId="{8AE02A5A-F6AF-F04E-B729-EA6BD00CC325}" type="pres">
      <dgm:prSet presAssocID="{2DACE535-D680-5345-8CD0-CD49389BB335}" presName="rootText" presStyleLbl="node3" presStyleIdx="2" presStyleCnt="8">
        <dgm:presLayoutVars>
          <dgm:chPref val="3"/>
        </dgm:presLayoutVars>
      </dgm:prSet>
      <dgm:spPr/>
    </dgm:pt>
    <dgm:pt modelId="{E58F1100-A60C-584F-A74D-A26FA8696E34}" type="pres">
      <dgm:prSet presAssocID="{2DACE535-D680-5345-8CD0-CD49389BB335}" presName="rootConnector" presStyleLbl="node3" presStyleIdx="2" presStyleCnt="8"/>
      <dgm:spPr/>
    </dgm:pt>
    <dgm:pt modelId="{ED0DA404-3049-C74A-9FF9-83E825AB495F}" type="pres">
      <dgm:prSet presAssocID="{2DACE535-D680-5345-8CD0-CD49389BB335}" presName="hierChild4" presStyleCnt="0"/>
      <dgm:spPr/>
    </dgm:pt>
    <dgm:pt modelId="{3BEF9C7F-2C87-F04D-8735-6DE39970CAE1}" type="pres">
      <dgm:prSet presAssocID="{2DACE535-D680-5345-8CD0-CD49389BB335}" presName="hierChild5" presStyleCnt="0"/>
      <dgm:spPr/>
    </dgm:pt>
    <dgm:pt modelId="{2A4F1350-619D-9341-9826-FD53EA015265}" type="pres">
      <dgm:prSet presAssocID="{D8493DFB-C834-504E-BFD2-211A3558A8ED}" presName="Name64" presStyleLbl="parChTrans1D3" presStyleIdx="3" presStyleCnt="8"/>
      <dgm:spPr/>
    </dgm:pt>
    <dgm:pt modelId="{8C7FB603-63E2-E24E-8572-87DAD262F6AA}" type="pres">
      <dgm:prSet presAssocID="{CE9BE55A-2EA4-B841-ACDA-2D8D0EA10446}" presName="hierRoot2" presStyleCnt="0">
        <dgm:presLayoutVars>
          <dgm:hierBranch val="init"/>
        </dgm:presLayoutVars>
      </dgm:prSet>
      <dgm:spPr/>
    </dgm:pt>
    <dgm:pt modelId="{67775E0F-E31D-9B41-9408-FD6FDDD15010}" type="pres">
      <dgm:prSet presAssocID="{CE9BE55A-2EA4-B841-ACDA-2D8D0EA10446}" presName="rootComposite" presStyleCnt="0"/>
      <dgm:spPr/>
    </dgm:pt>
    <dgm:pt modelId="{61FBBA22-0B55-CC46-A293-B404E1197EF2}" type="pres">
      <dgm:prSet presAssocID="{CE9BE55A-2EA4-B841-ACDA-2D8D0EA10446}" presName="rootText" presStyleLbl="node3" presStyleIdx="3" presStyleCnt="8">
        <dgm:presLayoutVars>
          <dgm:chPref val="3"/>
        </dgm:presLayoutVars>
      </dgm:prSet>
      <dgm:spPr/>
    </dgm:pt>
    <dgm:pt modelId="{6B1FB21E-A568-284E-BC88-9453022D751E}" type="pres">
      <dgm:prSet presAssocID="{CE9BE55A-2EA4-B841-ACDA-2D8D0EA10446}" presName="rootConnector" presStyleLbl="node3" presStyleIdx="3" presStyleCnt="8"/>
      <dgm:spPr/>
    </dgm:pt>
    <dgm:pt modelId="{0591AC42-733D-064B-A69B-46DB05B94B4B}" type="pres">
      <dgm:prSet presAssocID="{CE9BE55A-2EA4-B841-ACDA-2D8D0EA10446}" presName="hierChild4" presStyleCnt="0"/>
      <dgm:spPr/>
    </dgm:pt>
    <dgm:pt modelId="{09E1C90F-BABD-2040-BADE-2692262C65E6}" type="pres">
      <dgm:prSet presAssocID="{CE9BE55A-2EA4-B841-ACDA-2D8D0EA10446}" presName="hierChild5" presStyleCnt="0"/>
      <dgm:spPr/>
    </dgm:pt>
    <dgm:pt modelId="{19DFC2A3-C2EE-E241-8403-63B92E0F1641}" type="pres">
      <dgm:prSet presAssocID="{71F06FCF-CA2C-F94A-BB54-BBA5C4B0EBF1}" presName="hierChild5" presStyleCnt="0"/>
      <dgm:spPr/>
    </dgm:pt>
    <dgm:pt modelId="{4F31C273-8FDD-DA4F-A424-2ACD298F54EE}" type="pres">
      <dgm:prSet presAssocID="{8B9325F3-F447-8043-ACF9-0BD3D8E727D3}" presName="Name64" presStyleLbl="parChTrans1D2" presStyleIdx="1" presStyleCnt="3"/>
      <dgm:spPr/>
    </dgm:pt>
    <dgm:pt modelId="{65098AF4-BD9A-744C-A503-381520EF3DE9}" type="pres">
      <dgm:prSet presAssocID="{7CB6D53F-9D7E-2F43-B895-D45005D994DF}" presName="hierRoot2" presStyleCnt="0">
        <dgm:presLayoutVars>
          <dgm:hierBranch val="init"/>
        </dgm:presLayoutVars>
      </dgm:prSet>
      <dgm:spPr/>
    </dgm:pt>
    <dgm:pt modelId="{16AB009D-F7EC-2746-A325-F551A94E8F12}" type="pres">
      <dgm:prSet presAssocID="{7CB6D53F-9D7E-2F43-B895-D45005D994DF}" presName="rootComposite" presStyleCnt="0"/>
      <dgm:spPr/>
    </dgm:pt>
    <dgm:pt modelId="{CACABBF3-4871-D04D-BC92-324EF20BC451}" type="pres">
      <dgm:prSet presAssocID="{7CB6D53F-9D7E-2F43-B895-D45005D994DF}" presName="rootText" presStyleLbl="node2" presStyleIdx="1" presStyleCnt="3">
        <dgm:presLayoutVars>
          <dgm:chPref val="3"/>
        </dgm:presLayoutVars>
      </dgm:prSet>
      <dgm:spPr/>
    </dgm:pt>
    <dgm:pt modelId="{57318B30-6E37-124A-AD94-4097149A5B99}" type="pres">
      <dgm:prSet presAssocID="{7CB6D53F-9D7E-2F43-B895-D45005D994DF}" presName="rootConnector" presStyleLbl="node2" presStyleIdx="1" presStyleCnt="3"/>
      <dgm:spPr/>
    </dgm:pt>
    <dgm:pt modelId="{ED71D43B-CE49-D844-B00E-17A1F47174CE}" type="pres">
      <dgm:prSet presAssocID="{7CB6D53F-9D7E-2F43-B895-D45005D994DF}" presName="hierChild4" presStyleCnt="0"/>
      <dgm:spPr/>
    </dgm:pt>
    <dgm:pt modelId="{603F1166-B74A-754D-9304-D36BEB23E05D}" type="pres">
      <dgm:prSet presAssocID="{055E2CDD-528A-9B4F-A702-7B5378D8B6E5}" presName="Name64" presStyleLbl="parChTrans1D3" presStyleIdx="4" presStyleCnt="8"/>
      <dgm:spPr/>
    </dgm:pt>
    <dgm:pt modelId="{556D52E1-024F-4646-A969-83E8C686E03F}" type="pres">
      <dgm:prSet presAssocID="{5BDEF9EF-3B55-9749-B335-CF53BC7DF4B5}" presName="hierRoot2" presStyleCnt="0">
        <dgm:presLayoutVars>
          <dgm:hierBranch val="init"/>
        </dgm:presLayoutVars>
      </dgm:prSet>
      <dgm:spPr/>
    </dgm:pt>
    <dgm:pt modelId="{12C87137-708B-E646-BA6C-D9DE78A1BD5C}" type="pres">
      <dgm:prSet presAssocID="{5BDEF9EF-3B55-9749-B335-CF53BC7DF4B5}" presName="rootComposite" presStyleCnt="0"/>
      <dgm:spPr/>
    </dgm:pt>
    <dgm:pt modelId="{BA3E2537-7BBA-D14D-BFC3-D958F5CF8970}" type="pres">
      <dgm:prSet presAssocID="{5BDEF9EF-3B55-9749-B335-CF53BC7DF4B5}" presName="rootText" presStyleLbl="node3" presStyleIdx="4" presStyleCnt="8">
        <dgm:presLayoutVars>
          <dgm:chPref val="3"/>
        </dgm:presLayoutVars>
      </dgm:prSet>
      <dgm:spPr/>
    </dgm:pt>
    <dgm:pt modelId="{D3EF5C7F-46E4-734B-90E7-56606CCB6451}" type="pres">
      <dgm:prSet presAssocID="{5BDEF9EF-3B55-9749-B335-CF53BC7DF4B5}" presName="rootConnector" presStyleLbl="node3" presStyleIdx="4" presStyleCnt="8"/>
      <dgm:spPr/>
    </dgm:pt>
    <dgm:pt modelId="{5EDFB98E-642B-2247-A2E9-137C45B176CE}" type="pres">
      <dgm:prSet presAssocID="{5BDEF9EF-3B55-9749-B335-CF53BC7DF4B5}" presName="hierChild4" presStyleCnt="0"/>
      <dgm:spPr/>
    </dgm:pt>
    <dgm:pt modelId="{7691DC73-BF01-1248-A74A-3628230503E2}" type="pres">
      <dgm:prSet presAssocID="{5BDEF9EF-3B55-9749-B335-CF53BC7DF4B5}" presName="hierChild5" presStyleCnt="0"/>
      <dgm:spPr/>
    </dgm:pt>
    <dgm:pt modelId="{B28FCEB9-392A-E248-A469-2FB326E38849}" type="pres">
      <dgm:prSet presAssocID="{9E6D2022-1F61-F44C-8239-54180039388C}" presName="Name64" presStyleLbl="parChTrans1D3" presStyleIdx="5" presStyleCnt="8"/>
      <dgm:spPr/>
    </dgm:pt>
    <dgm:pt modelId="{895A200B-E86D-EC47-93F5-9244C07002C0}" type="pres">
      <dgm:prSet presAssocID="{D435F023-6C7B-7843-AB0C-E4B5186D6791}" presName="hierRoot2" presStyleCnt="0">
        <dgm:presLayoutVars>
          <dgm:hierBranch val="init"/>
        </dgm:presLayoutVars>
      </dgm:prSet>
      <dgm:spPr/>
    </dgm:pt>
    <dgm:pt modelId="{3591E3E5-D1CD-D249-BE7A-547905431260}" type="pres">
      <dgm:prSet presAssocID="{D435F023-6C7B-7843-AB0C-E4B5186D6791}" presName="rootComposite" presStyleCnt="0"/>
      <dgm:spPr/>
    </dgm:pt>
    <dgm:pt modelId="{B137A775-3935-C948-8D0E-C0412275975B}" type="pres">
      <dgm:prSet presAssocID="{D435F023-6C7B-7843-AB0C-E4B5186D6791}" presName="rootText" presStyleLbl="node3" presStyleIdx="5" presStyleCnt="8">
        <dgm:presLayoutVars>
          <dgm:chPref val="3"/>
        </dgm:presLayoutVars>
      </dgm:prSet>
      <dgm:spPr/>
    </dgm:pt>
    <dgm:pt modelId="{752109FC-2633-E249-AA2C-EFD3D92D1EE1}" type="pres">
      <dgm:prSet presAssocID="{D435F023-6C7B-7843-AB0C-E4B5186D6791}" presName="rootConnector" presStyleLbl="node3" presStyleIdx="5" presStyleCnt="8"/>
      <dgm:spPr/>
    </dgm:pt>
    <dgm:pt modelId="{C2A62B79-1D59-964C-9A07-A6BCEB502725}" type="pres">
      <dgm:prSet presAssocID="{D435F023-6C7B-7843-AB0C-E4B5186D6791}" presName="hierChild4" presStyleCnt="0"/>
      <dgm:spPr/>
    </dgm:pt>
    <dgm:pt modelId="{94E75293-6CE2-CF4A-B0D1-C98EC0F0C893}" type="pres">
      <dgm:prSet presAssocID="{D435F023-6C7B-7843-AB0C-E4B5186D6791}" presName="hierChild5" presStyleCnt="0"/>
      <dgm:spPr/>
    </dgm:pt>
    <dgm:pt modelId="{44547D50-72E9-1A4A-9EFB-47B64167AB8E}" type="pres">
      <dgm:prSet presAssocID="{7CB6D53F-9D7E-2F43-B895-D45005D994DF}" presName="hierChild5" presStyleCnt="0"/>
      <dgm:spPr/>
    </dgm:pt>
    <dgm:pt modelId="{DD631F95-0104-6C47-B1F9-A56489CC9384}" type="pres">
      <dgm:prSet presAssocID="{BF92F64D-310E-B949-8775-6D7393D5E1BA}" presName="Name64" presStyleLbl="parChTrans1D2" presStyleIdx="2" presStyleCnt="3"/>
      <dgm:spPr/>
    </dgm:pt>
    <dgm:pt modelId="{14B399C1-7D69-7C4D-A931-6AD29A69583D}" type="pres">
      <dgm:prSet presAssocID="{EBA509B7-DC9F-8544-A480-EE54D0BD0C71}" presName="hierRoot2" presStyleCnt="0">
        <dgm:presLayoutVars>
          <dgm:hierBranch val="init"/>
        </dgm:presLayoutVars>
      </dgm:prSet>
      <dgm:spPr/>
    </dgm:pt>
    <dgm:pt modelId="{2BC01A82-3301-DE4D-AD06-344820E84063}" type="pres">
      <dgm:prSet presAssocID="{EBA509B7-DC9F-8544-A480-EE54D0BD0C71}" presName="rootComposite" presStyleCnt="0"/>
      <dgm:spPr/>
    </dgm:pt>
    <dgm:pt modelId="{D7488402-8B08-9047-A5F1-2448A11EB7D1}" type="pres">
      <dgm:prSet presAssocID="{EBA509B7-DC9F-8544-A480-EE54D0BD0C71}" presName="rootText" presStyleLbl="node2" presStyleIdx="2" presStyleCnt="3">
        <dgm:presLayoutVars>
          <dgm:chPref val="3"/>
        </dgm:presLayoutVars>
      </dgm:prSet>
      <dgm:spPr/>
    </dgm:pt>
    <dgm:pt modelId="{07B0F7FA-3D03-E74F-B353-69BC1B1D7AC9}" type="pres">
      <dgm:prSet presAssocID="{EBA509B7-DC9F-8544-A480-EE54D0BD0C71}" presName="rootConnector" presStyleLbl="node2" presStyleIdx="2" presStyleCnt="3"/>
      <dgm:spPr/>
    </dgm:pt>
    <dgm:pt modelId="{BAA820D7-4394-D541-B451-D4813EB25E99}" type="pres">
      <dgm:prSet presAssocID="{EBA509B7-DC9F-8544-A480-EE54D0BD0C71}" presName="hierChild4" presStyleCnt="0"/>
      <dgm:spPr/>
    </dgm:pt>
    <dgm:pt modelId="{F76D5CE4-9264-9241-8344-443E7BBD05E6}" type="pres">
      <dgm:prSet presAssocID="{18AF12B0-164A-1D45-ACD6-E2C66A0D2173}" presName="Name64" presStyleLbl="parChTrans1D3" presStyleIdx="6" presStyleCnt="8"/>
      <dgm:spPr/>
    </dgm:pt>
    <dgm:pt modelId="{D4F940D3-83E1-4B4E-89B0-B5E86CE538DE}" type="pres">
      <dgm:prSet presAssocID="{8A7404E8-2388-F54A-AEC1-29EEE0D80FE8}" presName="hierRoot2" presStyleCnt="0">
        <dgm:presLayoutVars>
          <dgm:hierBranch val="init"/>
        </dgm:presLayoutVars>
      </dgm:prSet>
      <dgm:spPr/>
    </dgm:pt>
    <dgm:pt modelId="{F6DDF5B0-0FFC-9F45-816C-C5D49C69A827}" type="pres">
      <dgm:prSet presAssocID="{8A7404E8-2388-F54A-AEC1-29EEE0D80FE8}" presName="rootComposite" presStyleCnt="0"/>
      <dgm:spPr/>
    </dgm:pt>
    <dgm:pt modelId="{61D6C1FE-2530-B845-AAE4-B2BE423E7B86}" type="pres">
      <dgm:prSet presAssocID="{8A7404E8-2388-F54A-AEC1-29EEE0D80FE8}" presName="rootText" presStyleLbl="node3" presStyleIdx="6" presStyleCnt="8">
        <dgm:presLayoutVars>
          <dgm:chPref val="3"/>
        </dgm:presLayoutVars>
      </dgm:prSet>
      <dgm:spPr/>
    </dgm:pt>
    <dgm:pt modelId="{8D8BB9B3-EFC6-9842-B26F-3567C5E91F4E}" type="pres">
      <dgm:prSet presAssocID="{8A7404E8-2388-F54A-AEC1-29EEE0D80FE8}" presName="rootConnector" presStyleLbl="node3" presStyleIdx="6" presStyleCnt="8"/>
      <dgm:spPr/>
    </dgm:pt>
    <dgm:pt modelId="{030A062A-1A39-3645-A351-A6A27D3284FC}" type="pres">
      <dgm:prSet presAssocID="{8A7404E8-2388-F54A-AEC1-29EEE0D80FE8}" presName="hierChild4" presStyleCnt="0"/>
      <dgm:spPr/>
    </dgm:pt>
    <dgm:pt modelId="{9E7C9CC1-8B7C-0B47-BF12-79A2F5EFC598}" type="pres">
      <dgm:prSet presAssocID="{8A7404E8-2388-F54A-AEC1-29EEE0D80FE8}" presName="hierChild5" presStyleCnt="0"/>
      <dgm:spPr/>
    </dgm:pt>
    <dgm:pt modelId="{40A283E6-95A0-AA45-92EE-7D01C4ABA061}" type="pres">
      <dgm:prSet presAssocID="{C9830A63-D163-504B-922E-BADAD53B810A}" presName="Name64" presStyleLbl="parChTrans1D3" presStyleIdx="7" presStyleCnt="8"/>
      <dgm:spPr/>
    </dgm:pt>
    <dgm:pt modelId="{D19C7A34-0F86-1746-B8A3-132F9EE83080}" type="pres">
      <dgm:prSet presAssocID="{A615FBE4-6C76-F343-9144-ECFD531703D0}" presName="hierRoot2" presStyleCnt="0">
        <dgm:presLayoutVars>
          <dgm:hierBranch val="init"/>
        </dgm:presLayoutVars>
      </dgm:prSet>
      <dgm:spPr/>
    </dgm:pt>
    <dgm:pt modelId="{32F5B688-E91A-9E49-A844-3C1F4C3746FB}" type="pres">
      <dgm:prSet presAssocID="{A615FBE4-6C76-F343-9144-ECFD531703D0}" presName="rootComposite" presStyleCnt="0"/>
      <dgm:spPr/>
    </dgm:pt>
    <dgm:pt modelId="{F94B988B-D545-5C43-B47E-62C7C6C05CB7}" type="pres">
      <dgm:prSet presAssocID="{A615FBE4-6C76-F343-9144-ECFD531703D0}" presName="rootText" presStyleLbl="node3" presStyleIdx="7" presStyleCnt="8">
        <dgm:presLayoutVars>
          <dgm:chPref val="3"/>
        </dgm:presLayoutVars>
      </dgm:prSet>
      <dgm:spPr/>
    </dgm:pt>
    <dgm:pt modelId="{834C8F10-A0FD-7540-9CAD-E4EC168DFA92}" type="pres">
      <dgm:prSet presAssocID="{A615FBE4-6C76-F343-9144-ECFD531703D0}" presName="rootConnector" presStyleLbl="node3" presStyleIdx="7" presStyleCnt="8"/>
      <dgm:spPr/>
    </dgm:pt>
    <dgm:pt modelId="{4444C494-3A6B-8848-8EEE-D1F0BBD85427}" type="pres">
      <dgm:prSet presAssocID="{A615FBE4-6C76-F343-9144-ECFD531703D0}" presName="hierChild4" presStyleCnt="0"/>
      <dgm:spPr/>
    </dgm:pt>
    <dgm:pt modelId="{FFF990C3-6626-B04E-A816-7623E9AB2087}" type="pres">
      <dgm:prSet presAssocID="{A615FBE4-6C76-F343-9144-ECFD531703D0}" presName="hierChild5" presStyleCnt="0"/>
      <dgm:spPr/>
    </dgm:pt>
    <dgm:pt modelId="{AA4FF0F0-BE4E-704C-9C2D-951A238DED1F}" type="pres">
      <dgm:prSet presAssocID="{EBA509B7-DC9F-8544-A480-EE54D0BD0C71}" presName="hierChild5" presStyleCnt="0"/>
      <dgm:spPr/>
    </dgm:pt>
    <dgm:pt modelId="{49A18DBA-ED46-BE41-A075-8CF0A6A466FE}" type="pres">
      <dgm:prSet presAssocID="{4FA30F73-9BC7-D14B-B26E-1D2D453A5900}" presName="hierChild3" presStyleCnt="0"/>
      <dgm:spPr/>
    </dgm:pt>
  </dgm:ptLst>
  <dgm:cxnLst>
    <dgm:cxn modelId="{2165FF01-F288-DB48-B31E-F82D86D5CEA9}" srcId="{71F06FCF-CA2C-F94A-BB54-BBA5C4B0EBF1}" destId="{CE9BE55A-2EA4-B841-ACDA-2D8D0EA10446}" srcOrd="3" destOrd="0" parTransId="{D8493DFB-C834-504E-BFD2-211A3558A8ED}" sibTransId="{F282754B-5B92-2A47-A2E2-A4B26448DA97}"/>
    <dgm:cxn modelId="{FBB96C06-6105-A54B-8DB6-EC3505E43AA2}" srcId="{71F06FCF-CA2C-F94A-BB54-BBA5C4B0EBF1}" destId="{2DACE535-D680-5345-8CD0-CD49389BB335}" srcOrd="2" destOrd="0" parTransId="{2716D68A-4A6B-4B4C-8AE8-3E3536445AF8}" sibTransId="{A4FCF6AF-0D79-AD4D-91BC-082FB391C3A0}"/>
    <dgm:cxn modelId="{1FDA1722-1492-0B42-815F-220E833E6C7E}" type="presOf" srcId="{7B28AF69-3664-B741-8DAD-C2316DAC397D}" destId="{5BC9ACB9-717D-9B40-9D13-5F7DBB238554}" srcOrd="0" destOrd="0" presId="urn:microsoft.com/office/officeart/2009/3/layout/HorizontalOrganizationChart"/>
    <dgm:cxn modelId="{BB392922-910A-FC4E-8EC7-1E0CBE1B3632}" type="presOf" srcId="{9E6D2022-1F61-F44C-8239-54180039388C}" destId="{B28FCEB9-392A-E248-A469-2FB326E38849}" srcOrd="0" destOrd="0" presId="urn:microsoft.com/office/officeart/2009/3/layout/HorizontalOrganizationChart"/>
    <dgm:cxn modelId="{B0CABB24-FB53-2240-8647-8A664C8F3E80}" type="presOf" srcId="{A615FBE4-6C76-F343-9144-ECFD531703D0}" destId="{F94B988B-D545-5C43-B47E-62C7C6C05CB7}" srcOrd="0" destOrd="0" presId="urn:microsoft.com/office/officeart/2009/3/layout/HorizontalOrganizationChart"/>
    <dgm:cxn modelId="{1C2EBA2D-7BFF-1342-B3C2-6A39400C61C4}" srcId="{71F06FCF-CA2C-F94A-BB54-BBA5C4B0EBF1}" destId="{6284034D-406F-094D-A346-3C13EA7F44BC}" srcOrd="0" destOrd="0" parTransId="{58AFC6F9-E049-934D-A572-2644DA96188E}" sibTransId="{D9A04F2C-309C-5545-AAAA-CEA5F7982412}"/>
    <dgm:cxn modelId="{55360F2E-F5A7-4C49-AB4F-7837B47B2277}" srcId="{71F06FCF-CA2C-F94A-BB54-BBA5C4B0EBF1}" destId="{7B28AF69-3664-B741-8DAD-C2316DAC397D}" srcOrd="1" destOrd="0" parTransId="{0F317FAD-362A-8F45-8776-632C9F234625}" sibTransId="{277D79DE-A049-F64D-9192-295AA0E7CD00}"/>
    <dgm:cxn modelId="{5E207B37-B2E4-DF43-8FF8-8D7E86AA9A53}" type="presOf" srcId="{CE9BE55A-2EA4-B841-ACDA-2D8D0EA10446}" destId="{61FBBA22-0B55-CC46-A293-B404E1197EF2}" srcOrd="0" destOrd="0" presId="urn:microsoft.com/office/officeart/2009/3/layout/HorizontalOrganizationChart"/>
    <dgm:cxn modelId="{8BD9B542-D1F9-B346-9902-BF155BA52E5E}" srcId="{4FA30F73-9BC7-D14B-B26E-1D2D453A5900}" destId="{71F06FCF-CA2C-F94A-BB54-BBA5C4B0EBF1}" srcOrd="0" destOrd="0" parTransId="{42DEC599-C85E-7744-9DD3-78F9E957C0D0}" sibTransId="{F7277EB1-4CB1-7247-B34F-6EFA80B9A36B}"/>
    <dgm:cxn modelId="{FA86E046-9805-434B-9CA9-B973B392F9C0}" type="presOf" srcId="{71F06FCF-CA2C-F94A-BB54-BBA5C4B0EBF1}" destId="{6B4BFD0B-97D6-AD43-9067-2494CC1E5F1F}" srcOrd="1" destOrd="0" presId="urn:microsoft.com/office/officeart/2009/3/layout/HorizontalOrganizationChart"/>
    <dgm:cxn modelId="{1E341D47-B9E5-BC4F-B81A-12DD8AB13971}" srcId="{3A15A3A2-350E-0546-881A-A6B758DB2581}" destId="{4FA30F73-9BC7-D14B-B26E-1D2D453A5900}" srcOrd="0" destOrd="0" parTransId="{DB60B5D9-0A83-9E43-9884-E2799E73234B}" sibTransId="{19357C83-BCB7-3D46-88EB-383F902E3387}"/>
    <dgm:cxn modelId="{DBB68147-4084-1445-B465-2426CD133822}" type="presOf" srcId="{7CB6D53F-9D7E-2F43-B895-D45005D994DF}" destId="{57318B30-6E37-124A-AD94-4097149A5B99}" srcOrd="1" destOrd="0" presId="urn:microsoft.com/office/officeart/2009/3/layout/HorizontalOrganizationChart"/>
    <dgm:cxn modelId="{E4F43548-CAC7-2F4A-9BE3-12896C47587A}" type="presOf" srcId="{2716D68A-4A6B-4B4C-8AE8-3E3536445AF8}" destId="{CAB3D78E-8210-C545-ADA7-A3848B353102}" srcOrd="0" destOrd="0" presId="urn:microsoft.com/office/officeart/2009/3/layout/HorizontalOrganizationChart"/>
    <dgm:cxn modelId="{EB795F5F-96AB-F146-9609-DE837EDD3D9F}" type="presOf" srcId="{8B9325F3-F447-8043-ACF9-0BD3D8E727D3}" destId="{4F31C273-8FDD-DA4F-A424-2ACD298F54EE}" srcOrd="0" destOrd="0" presId="urn:microsoft.com/office/officeart/2009/3/layout/HorizontalOrganizationChart"/>
    <dgm:cxn modelId="{49C75264-1F4A-DA4C-ABF6-47EAA500B88A}" srcId="{4FA30F73-9BC7-D14B-B26E-1D2D453A5900}" destId="{7CB6D53F-9D7E-2F43-B895-D45005D994DF}" srcOrd="1" destOrd="0" parTransId="{8B9325F3-F447-8043-ACF9-0BD3D8E727D3}" sibTransId="{E572F0C5-6716-4C4E-A160-5939992501CF}"/>
    <dgm:cxn modelId="{01B80567-FE1C-9143-9674-976D742F9BB0}" srcId="{4FA30F73-9BC7-D14B-B26E-1D2D453A5900}" destId="{EBA509B7-DC9F-8544-A480-EE54D0BD0C71}" srcOrd="2" destOrd="0" parTransId="{BF92F64D-310E-B949-8775-6D7393D5E1BA}" sibTransId="{0D0BAB62-C7B6-354B-B785-8B7E476FB49C}"/>
    <dgm:cxn modelId="{6E1C1971-1A9B-AB4A-AFC9-22B8258CA869}" type="presOf" srcId="{EBA509B7-DC9F-8544-A480-EE54D0BD0C71}" destId="{D7488402-8B08-9047-A5F1-2448A11EB7D1}" srcOrd="0" destOrd="0" presId="urn:microsoft.com/office/officeart/2009/3/layout/HorizontalOrganizationChart"/>
    <dgm:cxn modelId="{E46E6B73-9BC8-114A-BCFF-38A3155BF9AF}" type="presOf" srcId="{5BDEF9EF-3B55-9749-B335-CF53BC7DF4B5}" destId="{BA3E2537-7BBA-D14D-BFC3-D958F5CF8970}" srcOrd="0" destOrd="0" presId="urn:microsoft.com/office/officeart/2009/3/layout/HorizontalOrganizationChart"/>
    <dgm:cxn modelId="{7292CD7A-52F6-3043-8452-B29E1A54780A}" type="presOf" srcId="{8A7404E8-2388-F54A-AEC1-29EEE0D80FE8}" destId="{8D8BB9B3-EFC6-9842-B26F-3567C5E91F4E}" srcOrd="1" destOrd="0" presId="urn:microsoft.com/office/officeart/2009/3/layout/HorizontalOrganizationChart"/>
    <dgm:cxn modelId="{9D80437B-6062-984D-BFFD-1E0FEEE1EDC2}" type="presOf" srcId="{71F06FCF-CA2C-F94A-BB54-BBA5C4B0EBF1}" destId="{9B6ABD70-D95C-A441-993D-EEC5E8EB6C4B}" srcOrd="0" destOrd="0" presId="urn:microsoft.com/office/officeart/2009/3/layout/HorizontalOrganizationChart"/>
    <dgm:cxn modelId="{36791785-258B-1D4E-A3A0-12394035347F}" type="presOf" srcId="{C9830A63-D163-504B-922E-BADAD53B810A}" destId="{40A283E6-95A0-AA45-92EE-7D01C4ABA061}" srcOrd="0" destOrd="0" presId="urn:microsoft.com/office/officeart/2009/3/layout/HorizontalOrganizationChart"/>
    <dgm:cxn modelId="{0ADF0E86-2F2D-3F42-83EA-6312DA50B9BC}" type="presOf" srcId="{42DEC599-C85E-7744-9DD3-78F9E957C0D0}" destId="{F28674D9-901E-6746-8401-F2F352D542F9}" srcOrd="0" destOrd="0" presId="urn:microsoft.com/office/officeart/2009/3/layout/HorizontalOrganizationChart"/>
    <dgm:cxn modelId="{0AD85486-A635-0F46-9A59-71D31C903460}" type="presOf" srcId="{CE9BE55A-2EA4-B841-ACDA-2D8D0EA10446}" destId="{6B1FB21E-A568-284E-BC88-9453022D751E}" srcOrd="1" destOrd="0" presId="urn:microsoft.com/office/officeart/2009/3/layout/HorizontalOrganizationChart"/>
    <dgm:cxn modelId="{144B878D-3DBB-B446-86A3-777E0B1EEB47}" type="presOf" srcId="{D8493DFB-C834-504E-BFD2-211A3558A8ED}" destId="{2A4F1350-619D-9341-9826-FD53EA015265}" srcOrd="0" destOrd="0" presId="urn:microsoft.com/office/officeart/2009/3/layout/HorizontalOrganizationChart"/>
    <dgm:cxn modelId="{90A9618E-577E-2F45-A6A8-B19A56C1A6B6}" type="presOf" srcId="{BF92F64D-310E-B949-8775-6D7393D5E1BA}" destId="{DD631F95-0104-6C47-B1F9-A56489CC9384}" srcOrd="0" destOrd="0" presId="urn:microsoft.com/office/officeart/2009/3/layout/HorizontalOrganizationChart"/>
    <dgm:cxn modelId="{E1A81796-1941-5A4B-B98D-80A2111A62CC}" type="presOf" srcId="{3A15A3A2-350E-0546-881A-A6B758DB2581}" destId="{80456E78-D447-6644-BBDB-617056553D03}" srcOrd="0" destOrd="0" presId="urn:microsoft.com/office/officeart/2009/3/layout/HorizontalOrganizationChart"/>
    <dgm:cxn modelId="{77D9ED9C-678D-8340-A32F-1EED6062EE6B}" type="presOf" srcId="{EBA509B7-DC9F-8544-A480-EE54D0BD0C71}" destId="{07B0F7FA-3D03-E74F-B353-69BC1B1D7AC9}" srcOrd="1" destOrd="0" presId="urn:microsoft.com/office/officeart/2009/3/layout/HorizontalOrganizationChart"/>
    <dgm:cxn modelId="{388E1C9E-4495-4344-8AB9-44AA5BE43CE2}" type="presOf" srcId="{A615FBE4-6C76-F343-9144-ECFD531703D0}" destId="{834C8F10-A0FD-7540-9CAD-E4EC168DFA92}" srcOrd="1" destOrd="0" presId="urn:microsoft.com/office/officeart/2009/3/layout/HorizontalOrganizationChart"/>
    <dgm:cxn modelId="{7AFF59A0-6B5E-F340-A8EF-3DD0C9627313}" type="presOf" srcId="{4FA30F73-9BC7-D14B-B26E-1D2D453A5900}" destId="{E47613A5-F33F-3B46-8B7E-C072DE099626}" srcOrd="0" destOrd="0" presId="urn:microsoft.com/office/officeart/2009/3/layout/HorizontalOrganizationChart"/>
    <dgm:cxn modelId="{53C759A5-E79A-0B4B-8414-11DD2117CE7F}" srcId="{EBA509B7-DC9F-8544-A480-EE54D0BD0C71}" destId="{A615FBE4-6C76-F343-9144-ECFD531703D0}" srcOrd="1" destOrd="0" parTransId="{C9830A63-D163-504B-922E-BADAD53B810A}" sibTransId="{C35813AE-6638-B745-842B-16DF1394F9ED}"/>
    <dgm:cxn modelId="{29E683A8-0936-BF45-9BD2-03CA1385922F}" type="presOf" srcId="{4FA30F73-9BC7-D14B-B26E-1D2D453A5900}" destId="{6C7C3FCB-9667-3545-BA2A-E00B074104AD}" srcOrd="1" destOrd="0" presId="urn:microsoft.com/office/officeart/2009/3/layout/HorizontalOrganizationChart"/>
    <dgm:cxn modelId="{65FD77A9-970A-0B40-8DBC-54A36DAA50F6}" srcId="{EBA509B7-DC9F-8544-A480-EE54D0BD0C71}" destId="{8A7404E8-2388-F54A-AEC1-29EEE0D80FE8}" srcOrd="0" destOrd="0" parTransId="{18AF12B0-164A-1D45-ACD6-E2C66A0D2173}" sibTransId="{23B85BC6-F270-2F4F-8290-0902F2A8DAFB}"/>
    <dgm:cxn modelId="{EDCD45AA-7771-1647-B28E-2A6A8B03B933}" type="presOf" srcId="{2DACE535-D680-5345-8CD0-CD49389BB335}" destId="{E58F1100-A60C-584F-A74D-A26FA8696E34}" srcOrd="1" destOrd="0" presId="urn:microsoft.com/office/officeart/2009/3/layout/HorizontalOrganizationChart"/>
    <dgm:cxn modelId="{007927AF-20D4-F84A-8CCB-A9282EE9C645}" type="presOf" srcId="{0F317FAD-362A-8F45-8776-632C9F234625}" destId="{75D3B339-82BA-9541-BC6E-1469344E488A}" srcOrd="0" destOrd="0" presId="urn:microsoft.com/office/officeart/2009/3/layout/HorizontalOrganizationChart"/>
    <dgm:cxn modelId="{FB4E94BE-013F-174F-8449-EB8D6BAD75E4}" type="presOf" srcId="{7B28AF69-3664-B741-8DAD-C2316DAC397D}" destId="{ED2226B5-A4D8-D647-A42E-9BAD2BAE1F5B}" srcOrd="1" destOrd="0" presId="urn:microsoft.com/office/officeart/2009/3/layout/HorizontalOrganizationChart"/>
    <dgm:cxn modelId="{EED572C1-4910-314F-837D-00B24599697A}" srcId="{7CB6D53F-9D7E-2F43-B895-D45005D994DF}" destId="{D435F023-6C7B-7843-AB0C-E4B5186D6791}" srcOrd="1" destOrd="0" parTransId="{9E6D2022-1F61-F44C-8239-54180039388C}" sibTransId="{4E374513-CFC3-A347-A132-542410401DB5}"/>
    <dgm:cxn modelId="{42A7CBC6-B4D5-FD46-AE65-CEF76DCA6DCD}" type="presOf" srcId="{055E2CDD-528A-9B4F-A702-7B5378D8B6E5}" destId="{603F1166-B74A-754D-9304-D36BEB23E05D}" srcOrd="0" destOrd="0" presId="urn:microsoft.com/office/officeart/2009/3/layout/HorizontalOrganizationChart"/>
    <dgm:cxn modelId="{E1D0E1C6-CFD2-F748-AE90-E10D6EBFD712}" srcId="{7CB6D53F-9D7E-2F43-B895-D45005D994DF}" destId="{5BDEF9EF-3B55-9749-B335-CF53BC7DF4B5}" srcOrd="0" destOrd="0" parTransId="{055E2CDD-528A-9B4F-A702-7B5378D8B6E5}" sibTransId="{4B90390C-B3A1-D340-8720-B65E0923FDAB}"/>
    <dgm:cxn modelId="{752EB9C9-24AE-2F43-AEC7-85272A2438DC}" type="presOf" srcId="{8A7404E8-2388-F54A-AEC1-29EEE0D80FE8}" destId="{61D6C1FE-2530-B845-AAE4-B2BE423E7B86}" srcOrd="0" destOrd="0" presId="urn:microsoft.com/office/officeart/2009/3/layout/HorizontalOrganizationChart"/>
    <dgm:cxn modelId="{904955D9-EB06-6B4B-ADA6-EA4A3D551489}" type="presOf" srcId="{18AF12B0-164A-1D45-ACD6-E2C66A0D2173}" destId="{F76D5CE4-9264-9241-8344-443E7BBD05E6}" srcOrd="0" destOrd="0" presId="urn:microsoft.com/office/officeart/2009/3/layout/HorizontalOrganizationChart"/>
    <dgm:cxn modelId="{DC01E9D9-EE42-8044-845B-3A7D658AFBD1}" type="presOf" srcId="{6284034D-406F-094D-A346-3C13EA7F44BC}" destId="{60CE026C-628D-C547-8393-41DE3B2D74C2}" srcOrd="1" destOrd="0" presId="urn:microsoft.com/office/officeart/2009/3/layout/HorizontalOrganizationChart"/>
    <dgm:cxn modelId="{486E0DDC-78EE-9F49-8C6B-FFC6127D2467}" type="presOf" srcId="{58AFC6F9-E049-934D-A572-2644DA96188E}" destId="{18C42F17-8815-3E47-A606-D9A228982500}" srcOrd="0" destOrd="0" presId="urn:microsoft.com/office/officeart/2009/3/layout/HorizontalOrganizationChart"/>
    <dgm:cxn modelId="{7E5163DF-F214-7E41-8C77-D91CDED08766}" type="presOf" srcId="{5BDEF9EF-3B55-9749-B335-CF53BC7DF4B5}" destId="{D3EF5C7F-46E4-734B-90E7-56606CCB6451}" srcOrd="1" destOrd="0" presId="urn:microsoft.com/office/officeart/2009/3/layout/HorizontalOrganizationChart"/>
    <dgm:cxn modelId="{7F11A9E5-A007-6A45-A305-DAEA37874911}" type="presOf" srcId="{2DACE535-D680-5345-8CD0-CD49389BB335}" destId="{8AE02A5A-F6AF-F04E-B729-EA6BD00CC325}" srcOrd="0" destOrd="0" presId="urn:microsoft.com/office/officeart/2009/3/layout/HorizontalOrganizationChart"/>
    <dgm:cxn modelId="{73599EE8-13BB-9144-9DF4-8E973E0285A3}" type="presOf" srcId="{D435F023-6C7B-7843-AB0C-E4B5186D6791}" destId="{B137A775-3935-C948-8D0E-C0412275975B}" srcOrd="0" destOrd="0" presId="urn:microsoft.com/office/officeart/2009/3/layout/HorizontalOrganizationChart"/>
    <dgm:cxn modelId="{2D3A47E9-6718-C847-99AD-EAE0F2C0C192}" type="presOf" srcId="{D435F023-6C7B-7843-AB0C-E4B5186D6791}" destId="{752109FC-2633-E249-AA2C-EFD3D92D1EE1}" srcOrd="1" destOrd="0" presId="urn:microsoft.com/office/officeart/2009/3/layout/HorizontalOrganizationChart"/>
    <dgm:cxn modelId="{975CC0EE-A554-7247-AC67-B9D14BE6AAC0}" type="presOf" srcId="{7CB6D53F-9D7E-2F43-B895-D45005D994DF}" destId="{CACABBF3-4871-D04D-BC92-324EF20BC451}" srcOrd="0" destOrd="0" presId="urn:microsoft.com/office/officeart/2009/3/layout/HorizontalOrganizationChart"/>
    <dgm:cxn modelId="{FFAA6BF3-7097-F946-9E69-97B6BB303730}" type="presOf" srcId="{6284034D-406F-094D-A346-3C13EA7F44BC}" destId="{0EDEBBF8-58F4-284C-8548-9124938F5A92}" srcOrd="0" destOrd="0" presId="urn:microsoft.com/office/officeart/2009/3/layout/HorizontalOrganizationChart"/>
    <dgm:cxn modelId="{EEF8C051-1DC5-BB48-AB2B-7EB713899D67}" type="presParOf" srcId="{80456E78-D447-6644-BBDB-617056553D03}" destId="{19C52F96-8C92-E547-A994-08570BDE16A1}" srcOrd="0" destOrd="0" presId="urn:microsoft.com/office/officeart/2009/3/layout/HorizontalOrganizationChart"/>
    <dgm:cxn modelId="{197C9777-3ACB-F244-81E0-3B1A86B53876}" type="presParOf" srcId="{19C52F96-8C92-E547-A994-08570BDE16A1}" destId="{A2F87A26-DC0C-4A43-8B82-EB780BA69CD8}" srcOrd="0" destOrd="0" presId="urn:microsoft.com/office/officeart/2009/3/layout/HorizontalOrganizationChart"/>
    <dgm:cxn modelId="{23E93DBC-4BCF-6F46-AFB1-A1F3E7377C6D}" type="presParOf" srcId="{A2F87A26-DC0C-4A43-8B82-EB780BA69CD8}" destId="{E47613A5-F33F-3B46-8B7E-C072DE099626}" srcOrd="0" destOrd="0" presId="urn:microsoft.com/office/officeart/2009/3/layout/HorizontalOrganizationChart"/>
    <dgm:cxn modelId="{D27FFE1B-3411-CE4F-829C-5EAEB1B3E470}" type="presParOf" srcId="{A2F87A26-DC0C-4A43-8B82-EB780BA69CD8}" destId="{6C7C3FCB-9667-3545-BA2A-E00B074104AD}" srcOrd="1" destOrd="0" presId="urn:microsoft.com/office/officeart/2009/3/layout/HorizontalOrganizationChart"/>
    <dgm:cxn modelId="{290E8735-B257-EC47-A8BA-4E928412562D}" type="presParOf" srcId="{19C52F96-8C92-E547-A994-08570BDE16A1}" destId="{65DA7C9C-A0EA-4F46-A415-44A61A09FFB9}" srcOrd="1" destOrd="0" presId="urn:microsoft.com/office/officeart/2009/3/layout/HorizontalOrganizationChart"/>
    <dgm:cxn modelId="{C0B1B23D-B60B-4147-B147-44AD0429F4B0}" type="presParOf" srcId="{65DA7C9C-A0EA-4F46-A415-44A61A09FFB9}" destId="{F28674D9-901E-6746-8401-F2F352D542F9}" srcOrd="0" destOrd="0" presId="urn:microsoft.com/office/officeart/2009/3/layout/HorizontalOrganizationChart"/>
    <dgm:cxn modelId="{1E790623-40D0-9941-B536-6BAF4CC6E6B4}" type="presParOf" srcId="{65DA7C9C-A0EA-4F46-A415-44A61A09FFB9}" destId="{A072C6F2-E837-2D4D-B33E-211BDB5F893A}" srcOrd="1" destOrd="0" presId="urn:microsoft.com/office/officeart/2009/3/layout/HorizontalOrganizationChart"/>
    <dgm:cxn modelId="{6C656791-EEC0-044D-948B-669B3618BB90}" type="presParOf" srcId="{A072C6F2-E837-2D4D-B33E-211BDB5F893A}" destId="{D1FAA5AC-8B5F-C645-8451-45760807CDCD}" srcOrd="0" destOrd="0" presId="urn:microsoft.com/office/officeart/2009/3/layout/HorizontalOrganizationChart"/>
    <dgm:cxn modelId="{69A2B378-4A7C-9D4C-96FE-B1E5B9FE07A8}" type="presParOf" srcId="{D1FAA5AC-8B5F-C645-8451-45760807CDCD}" destId="{9B6ABD70-D95C-A441-993D-EEC5E8EB6C4B}" srcOrd="0" destOrd="0" presId="urn:microsoft.com/office/officeart/2009/3/layout/HorizontalOrganizationChart"/>
    <dgm:cxn modelId="{8929CF5A-0E02-CC47-872C-E8006C5F97C2}" type="presParOf" srcId="{D1FAA5AC-8B5F-C645-8451-45760807CDCD}" destId="{6B4BFD0B-97D6-AD43-9067-2494CC1E5F1F}" srcOrd="1" destOrd="0" presId="urn:microsoft.com/office/officeart/2009/3/layout/HorizontalOrganizationChart"/>
    <dgm:cxn modelId="{4B5A23B1-9440-4D40-83C2-C8B23635B41C}" type="presParOf" srcId="{A072C6F2-E837-2D4D-B33E-211BDB5F893A}" destId="{2E45957D-DEA2-2A4B-AC12-D429FCACC194}" srcOrd="1" destOrd="0" presId="urn:microsoft.com/office/officeart/2009/3/layout/HorizontalOrganizationChart"/>
    <dgm:cxn modelId="{77FEBC89-431E-A646-A7A6-EB380C15FF38}" type="presParOf" srcId="{2E45957D-DEA2-2A4B-AC12-D429FCACC194}" destId="{18C42F17-8815-3E47-A606-D9A228982500}" srcOrd="0" destOrd="0" presId="urn:microsoft.com/office/officeart/2009/3/layout/HorizontalOrganizationChart"/>
    <dgm:cxn modelId="{BFFA4F91-22CC-AA4E-B714-D91CDFEEFB2A}" type="presParOf" srcId="{2E45957D-DEA2-2A4B-AC12-D429FCACC194}" destId="{DDB7E153-B1A6-A745-A5E2-7A6145DB06C4}" srcOrd="1" destOrd="0" presId="urn:microsoft.com/office/officeart/2009/3/layout/HorizontalOrganizationChart"/>
    <dgm:cxn modelId="{A8C7C383-90D5-4245-80F8-58F171D5288D}" type="presParOf" srcId="{DDB7E153-B1A6-A745-A5E2-7A6145DB06C4}" destId="{63A4C2C0-842C-C448-A6A4-D27F2F1C44E4}" srcOrd="0" destOrd="0" presId="urn:microsoft.com/office/officeart/2009/3/layout/HorizontalOrganizationChart"/>
    <dgm:cxn modelId="{67E2C8FC-1031-F445-A652-C19709DBB56A}" type="presParOf" srcId="{63A4C2C0-842C-C448-A6A4-D27F2F1C44E4}" destId="{0EDEBBF8-58F4-284C-8548-9124938F5A92}" srcOrd="0" destOrd="0" presId="urn:microsoft.com/office/officeart/2009/3/layout/HorizontalOrganizationChart"/>
    <dgm:cxn modelId="{F7899975-D596-B343-BF66-316250E3082B}" type="presParOf" srcId="{63A4C2C0-842C-C448-A6A4-D27F2F1C44E4}" destId="{60CE026C-628D-C547-8393-41DE3B2D74C2}" srcOrd="1" destOrd="0" presId="urn:microsoft.com/office/officeart/2009/3/layout/HorizontalOrganizationChart"/>
    <dgm:cxn modelId="{6A3459D3-0712-C043-B8C3-BA7FAB585341}" type="presParOf" srcId="{DDB7E153-B1A6-A745-A5E2-7A6145DB06C4}" destId="{837CB8B1-7B8D-A64A-9037-35113BCCE789}" srcOrd="1" destOrd="0" presId="urn:microsoft.com/office/officeart/2009/3/layout/HorizontalOrganizationChart"/>
    <dgm:cxn modelId="{A38F9B39-DB83-BF48-90A7-8E44A1FB0C05}" type="presParOf" srcId="{DDB7E153-B1A6-A745-A5E2-7A6145DB06C4}" destId="{B7D6EAE3-854D-6343-83D0-3D369D2E98E1}" srcOrd="2" destOrd="0" presId="urn:microsoft.com/office/officeart/2009/3/layout/HorizontalOrganizationChart"/>
    <dgm:cxn modelId="{57B4362B-14F5-F346-9A27-58FF8F38BA7E}" type="presParOf" srcId="{2E45957D-DEA2-2A4B-AC12-D429FCACC194}" destId="{75D3B339-82BA-9541-BC6E-1469344E488A}" srcOrd="2" destOrd="0" presId="urn:microsoft.com/office/officeart/2009/3/layout/HorizontalOrganizationChart"/>
    <dgm:cxn modelId="{53910F43-9FCC-7541-BEBF-4BFBBEBDB301}" type="presParOf" srcId="{2E45957D-DEA2-2A4B-AC12-D429FCACC194}" destId="{66CECD24-E341-DF4B-89BD-E3EB6917A88F}" srcOrd="3" destOrd="0" presId="urn:microsoft.com/office/officeart/2009/3/layout/HorizontalOrganizationChart"/>
    <dgm:cxn modelId="{E4C1AA8E-1157-334F-8647-B93B24898A4A}" type="presParOf" srcId="{66CECD24-E341-DF4B-89BD-E3EB6917A88F}" destId="{8C6886DD-BB62-4941-997C-85D933FF7C28}" srcOrd="0" destOrd="0" presId="urn:microsoft.com/office/officeart/2009/3/layout/HorizontalOrganizationChart"/>
    <dgm:cxn modelId="{84394004-53A3-624C-8836-80EF81B0C578}" type="presParOf" srcId="{8C6886DD-BB62-4941-997C-85D933FF7C28}" destId="{5BC9ACB9-717D-9B40-9D13-5F7DBB238554}" srcOrd="0" destOrd="0" presId="urn:microsoft.com/office/officeart/2009/3/layout/HorizontalOrganizationChart"/>
    <dgm:cxn modelId="{E926AE51-1CAA-884C-9DA8-9B7B86F37B25}" type="presParOf" srcId="{8C6886DD-BB62-4941-997C-85D933FF7C28}" destId="{ED2226B5-A4D8-D647-A42E-9BAD2BAE1F5B}" srcOrd="1" destOrd="0" presId="urn:microsoft.com/office/officeart/2009/3/layout/HorizontalOrganizationChart"/>
    <dgm:cxn modelId="{ED3D92B6-EB4A-1C48-A920-80F9F0490B19}" type="presParOf" srcId="{66CECD24-E341-DF4B-89BD-E3EB6917A88F}" destId="{E4314391-1BAE-BA4B-B271-5F107B1F2DDA}" srcOrd="1" destOrd="0" presId="urn:microsoft.com/office/officeart/2009/3/layout/HorizontalOrganizationChart"/>
    <dgm:cxn modelId="{E76EB8F2-1859-D848-9D94-381C478D2C3D}" type="presParOf" srcId="{66CECD24-E341-DF4B-89BD-E3EB6917A88F}" destId="{A5F7CB0A-8A2A-5F4C-9B0B-32C05C50E28E}" srcOrd="2" destOrd="0" presId="urn:microsoft.com/office/officeart/2009/3/layout/HorizontalOrganizationChart"/>
    <dgm:cxn modelId="{89C08E54-6BA7-5A43-B153-575B3E9DDAA5}" type="presParOf" srcId="{2E45957D-DEA2-2A4B-AC12-D429FCACC194}" destId="{CAB3D78E-8210-C545-ADA7-A3848B353102}" srcOrd="4" destOrd="0" presId="urn:microsoft.com/office/officeart/2009/3/layout/HorizontalOrganizationChart"/>
    <dgm:cxn modelId="{D81C72ED-5184-8243-B2AA-537C704E97DE}" type="presParOf" srcId="{2E45957D-DEA2-2A4B-AC12-D429FCACC194}" destId="{E60AF8C1-06F2-BB4C-91FE-ADACA3B1E7DF}" srcOrd="5" destOrd="0" presId="urn:microsoft.com/office/officeart/2009/3/layout/HorizontalOrganizationChart"/>
    <dgm:cxn modelId="{FB85D4F6-7BEE-554E-9798-3135400BBD5F}" type="presParOf" srcId="{E60AF8C1-06F2-BB4C-91FE-ADACA3B1E7DF}" destId="{E1CBF8F9-6150-4A49-B210-57E267E62D6E}" srcOrd="0" destOrd="0" presId="urn:microsoft.com/office/officeart/2009/3/layout/HorizontalOrganizationChart"/>
    <dgm:cxn modelId="{06D7C784-0334-1E47-9964-6485D435BEDF}" type="presParOf" srcId="{E1CBF8F9-6150-4A49-B210-57E267E62D6E}" destId="{8AE02A5A-F6AF-F04E-B729-EA6BD00CC325}" srcOrd="0" destOrd="0" presId="urn:microsoft.com/office/officeart/2009/3/layout/HorizontalOrganizationChart"/>
    <dgm:cxn modelId="{B6C753F0-4222-A848-91E9-7D28732AAB43}" type="presParOf" srcId="{E1CBF8F9-6150-4A49-B210-57E267E62D6E}" destId="{E58F1100-A60C-584F-A74D-A26FA8696E34}" srcOrd="1" destOrd="0" presId="urn:microsoft.com/office/officeart/2009/3/layout/HorizontalOrganizationChart"/>
    <dgm:cxn modelId="{6ED92B70-8ABD-A843-A168-FA7F7F752F57}" type="presParOf" srcId="{E60AF8C1-06F2-BB4C-91FE-ADACA3B1E7DF}" destId="{ED0DA404-3049-C74A-9FF9-83E825AB495F}" srcOrd="1" destOrd="0" presId="urn:microsoft.com/office/officeart/2009/3/layout/HorizontalOrganizationChart"/>
    <dgm:cxn modelId="{357D1211-BFEC-7C4C-943F-5E8442E71088}" type="presParOf" srcId="{E60AF8C1-06F2-BB4C-91FE-ADACA3B1E7DF}" destId="{3BEF9C7F-2C87-F04D-8735-6DE39970CAE1}" srcOrd="2" destOrd="0" presId="urn:microsoft.com/office/officeart/2009/3/layout/HorizontalOrganizationChart"/>
    <dgm:cxn modelId="{57281CBB-66D1-B14B-9083-5E0984A63EEE}" type="presParOf" srcId="{2E45957D-DEA2-2A4B-AC12-D429FCACC194}" destId="{2A4F1350-619D-9341-9826-FD53EA015265}" srcOrd="6" destOrd="0" presId="urn:microsoft.com/office/officeart/2009/3/layout/HorizontalOrganizationChart"/>
    <dgm:cxn modelId="{D88DC78A-AD81-8A4C-8200-ED710B87C949}" type="presParOf" srcId="{2E45957D-DEA2-2A4B-AC12-D429FCACC194}" destId="{8C7FB603-63E2-E24E-8572-87DAD262F6AA}" srcOrd="7" destOrd="0" presId="urn:microsoft.com/office/officeart/2009/3/layout/HorizontalOrganizationChart"/>
    <dgm:cxn modelId="{30DA18BD-5A8D-6449-8F2A-4B9B62777C49}" type="presParOf" srcId="{8C7FB603-63E2-E24E-8572-87DAD262F6AA}" destId="{67775E0F-E31D-9B41-9408-FD6FDDD15010}" srcOrd="0" destOrd="0" presId="urn:microsoft.com/office/officeart/2009/3/layout/HorizontalOrganizationChart"/>
    <dgm:cxn modelId="{22C3B0DC-65EA-E247-B88F-7434B4E3AE82}" type="presParOf" srcId="{67775E0F-E31D-9B41-9408-FD6FDDD15010}" destId="{61FBBA22-0B55-CC46-A293-B404E1197EF2}" srcOrd="0" destOrd="0" presId="urn:microsoft.com/office/officeart/2009/3/layout/HorizontalOrganizationChart"/>
    <dgm:cxn modelId="{AE2794F2-29B8-B440-9077-DD4333B6DC5A}" type="presParOf" srcId="{67775E0F-E31D-9B41-9408-FD6FDDD15010}" destId="{6B1FB21E-A568-284E-BC88-9453022D751E}" srcOrd="1" destOrd="0" presId="urn:microsoft.com/office/officeart/2009/3/layout/HorizontalOrganizationChart"/>
    <dgm:cxn modelId="{9A1AFA36-B143-3245-A0CA-9151F4A0DFE7}" type="presParOf" srcId="{8C7FB603-63E2-E24E-8572-87DAD262F6AA}" destId="{0591AC42-733D-064B-A69B-46DB05B94B4B}" srcOrd="1" destOrd="0" presId="urn:microsoft.com/office/officeart/2009/3/layout/HorizontalOrganizationChart"/>
    <dgm:cxn modelId="{7878AC54-09C3-F24D-98F8-6CFE44F60365}" type="presParOf" srcId="{8C7FB603-63E2-E24E-8572-87DAD262F6AA}" destId="{09E1C90F-BABD-2040-BADE-2692262C65E6}" srcOrd="2" destOrd="0" presId="urn:microsoft.com/office/officeart/2009/3/layout/HorizontalOrganizationChart"/>
    <dgm:cxn modelId="{0FA5CB17-612A-304B-BC3F-1EE7CF8F12F0}" type="presParOf" srcId="{A072C6F2-E837-2D4D-B33E-211BDB5F893A}" destId="{19DFC2A3-C2EE-E241-8403-63B92E0F1641}" srcOrd="2" destOrd="0" presId="urn:microsoft.com/office/officeart/2009/3/layout/HorizontalOrganizationChart"/>
    <dgm:cxn modelId="{BF3AD7B0-E86A-4340-8C14-40B3AEB19042}" type="presParOf" srcId="{65DA7C9C-A0EA-4F46-A415-44A61A09FFB9}" destId="{4F31C273-8FDD-DA4F-A424-2ACD298F54EE}" srcOrd="2" destOrd="0" presId="urn:microsoft.com/office/officeart/2009/3/layout/HorizontalOrganizationChart"/>
    <dgm:cxn modelId="{9A308C12-8B8C-4A46-81D5-71A57C29E7F7}" type="presParOf" srcId="{65DA7C9C-A0EA-4F46-A415-44A61A09FFB9}" destId="{65098AF4-BD9A-744C-A503-381520EF3DE9}" srcOrd="3" destOrd="0" presId="urn:microsoft.com/office/officeart/2009/3/layout/HorizontalOrganizationChart"/>
    <dgm:cxn modelId="{C06E2321-632F-6446-93AA-A04F31DDF8A1}" type="presParOf" srcId="{65098AF4-BD9A-744C-A503-381520EF3DE9}" destId="{16AB009D-F7EC-2746-A325-F551A94E8F12}" srcOrd="0" destOrd="0" presId="urn:microsoft.com/office/officeart/2009/3/layout/HorizontalOrganizationChart"/>
    <dgm:cxn modelId="{3A087207-584A-9441-8617-675DF978AE52}" type="presParOf" srcId="{16AB009D-F7EC-2746-A325-F551A94E8F12}" destId="{CACABBF3-4871-D04D-BC92-324EF20BC451}" srcOrd="0" destOrd="0" presId="urn:microsoft.com/office/officeart/2009/3/layout/HorizontalOrganizationChart"/>
    <dgm:cxn modelId="{2CA6BBBE-55E3-F144-9876-4EBB0C5D47CE}" type="presParOf" srcId="{16AB009D-F7EC-2746-A325-F551A94E8F12}" destId="{57318B30-6E37-124A-AD94-4097149A5B99}" srcOrd="1" destOrd="0" presId="urn:microsoft.com/office/officeart/2009/3/layout/HorizontalOrganizationChart"/>
    <dgm:cxn modelId="{AB9E7983-5C06-144D-AC81-DB77381CD7A4}" type="presParOf" srcId="{65098AF4-BD9A-744C-A503-381520EF3DE9}" destId="{ED71D43B-CE49-D844-B00E-17A1F47174CE}" srcOrd="1" destOrd="0" presId="urn:microsoft.com/office/officeart/2009/3/layout/HorizontalOrganizationChart"/>
    <dgm:cxn modelId="{F9DAAA38-7D2D-3E43-9A81-0A89C9EA6B4F}" type="presParOf" srcId="{ED71D43B-CE49-D844-B00E-17A1F47174CE}" destId="{603F1166-B74A-754D-9304-D36BEB23E05D}" srcOrd="0" destOrd="0" presId="urn:microsoft.com/office/officeart/2009/3/layout/HorizontalOrganizationChart"/>
    <dgm:cxn modelId="{A9B9F1BB-9B81-3D4C-8052-C378E5CF9891}" type="presParOf" srcId="{ED71D43B-CE49-D844-B00E-17A1F47174CE}" destId="{556D52E1-024F-4646-A969-83E8C686E03F}" srcOrd="1" destOrd="0" presId="urn:microsoft.com/office/officeart/2009/3/layout/HorizontalOrganizationChart"/>
    <dgm:cxn modelId="{B5FA37AE-B23B-7149-BB64-6DD13962397F}" type="presParOf" srcId="{556D52E1-024F-4646-A969-83E8C686E03F}" destId="{12C87137-708B-E646-BA6C-D9DE78A1BD5C}" srcOrd="0" destOrd="0" presId="urn:microsoft.com/office/officeart/2009/3/layout/HorizontalOrganizationChart"/>
    <dgm:cxn modelId="{400A41E3-FC01-5945-B46B-ABC759927B84}" type="presParOf" srcId="{12C87137-708B-E646-BA6C-D9DE78A1BD5C}" destId="{BA3E2537-7BBA-D14D-BFC3-D958F5CF8970}" srcOrd="0" destOrd="0" presId="urn:microsoft.com/office/officeart/2009/3/layout/HorizontalOrganizationChart"/>
    <dgm:cxn modelId="{DCB47E3F-23E0-2249-B32F-96A0C350753A}" type="presParOf" srcId="{12C87137-708B-E646-BA6C-D9DE78A1BD5C}" destId="{D3EF5C7F-46E4-734B-90E7-56606CCB6451}" srcOrd="1" destOrd="0" presId="urn:microsoft.com/office/officeart/2009/3/layout/HorizontalOrganizationChart"/>
    <dgm:cxn modelId="{DB1C4CEB-9E60-AB43-9269-DDCCC451630B}" type="presParOf" srcId="{556D52E1-024F-4646-A969-83E8C686E03F}" destId="{5EDFB98E-642B-2247-A2E9-137C45B176CE}" srcOrd="1" destOrd="0" presId="urn:microsoft.com/office/officeart/2009/3/layout/HorizontalOrganizationChart"/>
    <dgm:cxn modelId="{3C1AEBD1-B66B-1E40-9F64-DC069A12C79B}" type="presParOf" srcId="{556D52E1-024F-4646-A969-83E8C686E03F}" destId="{7691DC73-BF01-1248-A74A-3628230503E2}" srcOrd="2" destOrd="0" presId="urn:microsoft.com/office/officeart/2009/3/layout/HorizontalOrganizationChart"/>
    <dgm:cxn modelId="{C5E3FB43-6B81-8145-9A12-199E3091A05C}" type="presParOf" srcId="{ED71D43B-CE49-D844-B00E-17A1F47174CE}" destId="{B28FCEB9-392A-E248-A469-2FB326E38849}" srcOrd="2" destOrd="0" presId="urn:microsoft.com/office/officeart/2009/3/layout/HorizontalOrganizationChart"/>
    <dgm:cxn modelId="{5377BAFA-3069-A54D-B8D0-C030B35859E5}" type="presParOf" srcId="{ED71D43B-CE49-D844-B00E-17A1F47174CE}" destId="{895A200B-E86D-EC47-93F5-9244C07002C0}" srcOrd="3" destOrd="0" presId="urn:microsoft.com/office/officeart/2009/3/layout/HorizontalOrganizationChart"/>
    <dgm:cxn modelId="{C1860FFD-FF4D-2145-8B60-C15347674FA1}" type="presParOf" srcId="{895A200B-E86D-EC47-93F5-9244C07002C0}" destId="{3591E3E5-D1CD-D249-BE7A-547905431260}" srcOrd="0" destOrd="0" presId="urn:microsoft.com/office/officeart/2009/3/layout/HorizontalOrganizationChart"/>
    <dgm:cxn modelId="{0FDA9347-61BB-AE41-A97C-22021163F503}" type="presParOf" srcId="{3591E3E5-D1CD-D249-BE7A-547905431260}" destId="{B137A775-3935-C948-8D0E-C0412275975B}" srcOrd="0" destOrd="0" presId="urn:microsoft.com/office/officeart/2009/3/layout/HorizontalOrganizationChart"/>
    <dgm:cxn modelId="{7A084E3F-9AD0-2840-BFD9-60633C941095}" type="presParOf" srcId="{3591E3E5-D1CD-D249-BE7A-547905431260}" destId="{752109FC-2633-E249-AA2C-EFD3D92D1EE1}" srcOrd="1" destOrd="0" presId="urn:microsoft.com/office/officeart/2009/3/layout/HorizontalOrganizationChart"/>
    <dgm:cxn modelId="{7AD8EA14-8494-2C41-88A2-7EC08AEC355C}" type="presParOf" srcId="{895A200B-E86D-EC47-93F5-9244C07002C0}" destId="{C2A62B79-1D59-964C-9A07-A6BCEB502725}" srcOrd="1" destOrd="0" presId="urn:microsoft.com/office/officeart/2009/3/layout/HorizontalOrganizationChart"/>
    <dgm:cxn modelId="{DFFCCA6F-BC51-0A45-B488-2517E0684DFC}" type="presParOf" srcId="{895A200B-E86D-EC47-93F5-9244C07002C0}" destId="{94E75293-6CE2-CF4A-B0D1-C98EC0F0C893}" srcOrd="2" destOrd="0" presId="urn:microsoft.com/office/officeart/2009/3/layout/HorizontalOrganizationChart"/>
    <dgm:cxn modelId="{52806233-1C09-9B4C-8E29-1851607BE9D8}" type="presParOf" srcId="{65098AF4-BD9A-744C-A503-381520EF3DE9}" destId="{44547D50-72E9-1A4A-9EFB-47B64167AB8E}" srcOrd="2" destOrd="0" presId="urn:microsoft.com/office/officeart/2009/3/layout/HorizontalOrganizationChart"/>
    <dgm:cxn modelId="{10346A5F-09DA-6D43-B041-2766326FAF40}" type="presParOf" srcId="{65DA7C9C-A0EA-4F46-A415-44A61A09FFB9}" destId="{DD631F95-0104-6C47-B1F9-A56489CC9384}" srcOrd="4" destOrd="0" presId="urn:microsoft.com/office/officeart/2009/3/layout/HorizontalOrganizationChart"/>
    <dgm:cxn modelId="{6BE64232-2FDD-2D42-90FE-C87880699B8D}" type="presParOf" srcId="{65DA7C9C-A0EA-4F46-A415-44A61A09FFB9}" destId="{14B399C1-7D69-7C4D-A931-6AD29A69583D}" srcOrd="5" destOrd="0" presId="urn:microsoft.com/office/officeart/2009/3/layout/HorizontalOrganizationChart"/>
    <dgm:cxn modelId="{C9004F13-C70A-8141-AA36-8F6D43DA9D49}" type="presParOf" srcId="{14B399C1-7D69-7C4D-A931-6AD29A69583D}" destId="{2BC01A82-3301-DE4D-AD06-344820E84063}" srcOrd="0" destOrd="0" presId="urn:microsoft.com/office/officeart/2009/3/layout/HorizontalOrganizationChart"/>
    <dgm:cxn modelId="{EC648495-202F-0648-A679-0D3E0017CA1E}" type="presParOf" srcId="{2BC01A82-3301-DE4D-AD06-344820E84063}" destId="{D7488402-8B08-9047-A5F1-2448A11EB7D1}" srcOrd="0" destOrd="0" presId="urn:microsoft.com/office/officeart/2009/3/layout/HorizontalOrganizationChart"/>
    <dgm:cxn modelId="{631C2E3B-8652-BE48-B844-0F2BBD29D2BF}" type="presParOf" srcId="{2BC01A82-3301-DE4D-AD06-344820E84063}" destId="{07B0F7FA-3D03-E74F-B353-69BC1B1D7AC9}" srcOrd="1" destOrd="0" presId="urn:microsoft.com/office/officeart/2009/3/layout/HorizontalOrganizationChart"/>
    <dgm:cxn modelId="{C52ADA59-C0F8-C442-8CA9-23955B67B95C}" type="presParOf" srcId="{14B399C1-7D69-7C4D-A931-6AD29A69583D}" destId="{BAA820D7-4394-D541-B451-D4813EB25E99}" srcOrd="1" destOrd="0" presId="urn:microsoft.com/office/officeart/2009/3/layout/HorizontalOrganizationChart"/>
    <dgm:cxn modelId="{73BBCCD0-D23F-2342-ACD8-3B8E19EC88E3}" type="presParOf" srcId="{BAA820D7-4394-D541-B451-D4813EB25E99}" destId="{F76D5CE4-9264-9241-8344-443E7BBD05E6}" srcOrd="0" destOrd="0" presId="urn:microsoft.com/office/officeart/2009/3/layout/HorizontalOrganizationChart"/>
    <dgm:cxn modelId="{3512B84C-A49D-3C48-B6DC-3FA49B50D6D4}" type="presParOf" srcId="{BAA820D7-4394-D541-B451-D4813EB25E99}" destId="{D4F940D3-83E1-4B4E-89B0-B5E86CE538DE}" srcOrd="1" destOrd="0" presId="urn:microsoft.com/office/officeart/2009/3/layout/HorizontalOrganizationChart"/>
    <dgm:cxn modelId="{F98AB0AD-86FE-1841-BB24-0ECA120692FB}" type="presParOf" srcId="{D4F940D3-83E1-4B4E-89B0-B5E86CE538DE}" destId="{F6DDF5B0-0FFC-9F45-816C-C5D49C69A827}" srcOrd="0" destOrd="0" presId="urn:microsoft.com/office/officeart/2009/3/layout/HorizontalOrganizationChart"/>
    <dgm:cxn modelId="{7194B5BA-1C02-6D4B-887B-2E2D4F6C10A6}" type="presParOf" srcId="{F6DDF5B0-0FFC-9F45-816C-C5D49C69A827}" destId="{61D6C1FE-2530-B845-AAE4-B2BE423E7B86}" srcOrd="0" destOrd="0" presId="urn:microsoft.com/office/officeart/2009/3/layout/HorizontalOrganizationChart"/>
    <dgm:cxn modelId="{D224657E-77E3-D349-AC3B-BD3626261C22}" type="presParOf" srcId="{F6DDF5B0-0FFC-9F45-816C-C5D49C69A827}" destId="{8D8BB9B3-EFC6-9842-B26F-3567C5E91F4E}" srcOrd="1" destOrd="0" presId="urn:microsoft.com/office/officeart/2009/3/layout/HorizontalOrganizationChart"/>
    <dgm:cxn modelId="{A17EF8FF-87F1-C742-8390-B40360C53982}" type="presParOf" srcId="{D4F940D3-83E1-4B4E-89B0-B5E86CE538DE}" destId="{030A062A-1A39-3645-A351-A6A27D3284FC}" srcOrd="1" destOrd="0" presId="urn:microsoft.com/office/officeart/2009/3/layout/HorizontalOrganizationChart"/>
    <dgm:cxn modelId="{6AF9D98F-1CA9-C64C-A43D-0D46DB2DA43D}" type="presParOf" srcId="{D4F940D3-83E1-4B4E-89B0-B5E86CE538DE}" destId="{9E7C9CC1-8B7C-0B47-BF12-79A2F5EFC598}" srcOrd="2" destOrd="0" presId="urn:microsoft.com/office/officeart/2009/3/layout/HorizontalOrganizationChart"/>
    <dgm:cxn modelId="{9B1CC4C3-9938-8046-9636-D30808274925}" type="presParOf" srcId="{BAA820D7-4394-D541-B451-D4813EB25E99}" destId="{40A283E6-95A0-AA45-92EE-7D01C4ABA061}" srcOrd="2" destOrd="0" presId="urn:microsoft.com/office/officeart/2009/3/layout/HorizontalOrganizationChart"/>
    <dgm:cxn modelId="{94891FAF-F413-CB4F-9D57-0185E34EBE7A}" type="presParOf" srcId="{BAA820D7-4394-D541-B451-D4813EB25E99}" destId="{D19C7A34-0F86-1746-B8A3-132F9EE83080}" srcOrd="3" destOrd="0" presId="urn:microsoft.com/office/officeart/2009/3/layout/HorizontalOrganizationChart"/>
    <dgm:cxn modelId="{15FCAAF2-1929-1F4F-9CA1-5B99541E250B}" type="presParOf" srcId="{D19C7A34-0F86-1746-B8A3-132F9EE83080}" destId="{32F5B688-E91A-9E49-A844-3C1F4C3746FB}" srcOrd="0" destOrd="0" presId="urn:microsoft.com/office/officeart/2009/3/layout/HorizontalOrganizationChart"/>
    <dgm:cxn modelId="{C92A7B18-FB79-BB40-8B3B-79FF904A7A31}" type="presParOf" srcId="{32F5B688-E91A-9E49-A844-3C1F4C3746FB}" destId="{F94B988B-D545-5C43-B47E-62C7C6C05CB7}" srcOrd="0" destOrd="0" presId="urn:microsoft.com/office/officeart/2009/3/layout/HorizontalOrganizationChart"/>
    <dgm:cxn modelId="{B451103F-03BE-B74A-9A6C-C230265B664C}" type="presParOf" srcId="{32F5B688-E91A-9E49-A844-3C1F4C3746FB}" destId="{834C8F10-A0FD-7540-9CAD-E4EC168DFA92}" srcOrd="1" destOrd="0" presId="urn:microsoft.com/office/officeart/2009/3/layout/HorizontalOrganizationChart"/>
    <dgm:cxn modelId="{BB6EB3FF-6DAF-F448-83B8-C3FC21206665}" type="presParOf" srcId="{D19C7A34-0F86-1746-B8A3-132F9EE83080}" destId="{4444C494-3A6B-8848-8EEE-D1F0BBD85427}" srcOrd="1" destOrd="0" presId="urn:microsoft.com/office/officeart/2009/3/layout/HorizontalOrganizationChart"/>
    <dgm:cxn modelId="{D7C6C94E-ECCA-3C4C-BD6F-C76B8F570997}" type="presParOf" srcId="{D19C7A34-0F86-1746-B8A3-132F9EE83080}" destId="{FFF990C3-6626-B04E-A816-7623E9AB2087}" srcOrd="2" destOrd="0" presId="urn:microsoft.com/office/officeart/2009/3/layout/HorizontalOrganizationChart"/>
    <dgm:cxn modelId="{15656B5A-8840-8E4F-B26C-3259BA0857F7}" type="presParOf" srcId="{14B399C1-7D69-7C4D-A931-6AD29A69583D}" destId="{AA4FF0F0-BE4E-704C-9C2D-951A238DED1F}" srcOrd="2" destOrd="0" presId="urn:microsoft.com/office/officeart/2009/3/layout/HorizontalOrganizationChart"/>
    <dgm:cxn modelId="{5D2016D9-28C3-4540-830D-F101F234320B}" type="presParOf" srcId="{19C52F96-8C92-E547-A994-08570BDE16A1}" destId="{49A18DBA-ED46-BE41-A075-8CF0A6A466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15A3A2-350E-0546-881A-A6B758DB2581}" type="doc">
      <dgm:prSet loTypeId="urn:microsoft.com/office/officeart/2009/3/layout/HorizontalOrganizationChart" loCatId="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FA30F73-9BC7-D14B-B26E-1D2D453A5900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Missing Data</a:t>
          </a:r>
        </a:p>
      </dgm:t>
    </dgm:pt>
    <dgm:pt modelId="{DB60B5D9-0A83-9E43-9884-E2799E73234B}" type="parTrans" cxnId="{1E341D47-B9E5-BC4F-B81A-12DD8AB13971}">
      <dgm:prSet/>
      <dgm:spPr/>
      <dgm:t>
        <a:bodyPr/>
        <a:lstStyle/>
        <a:p>
          <a:endParaRPr lang="en-US"/>
        </a:p>
      </dgm:t>
    </dgm:pt>
    <dgm:pt modelId="{19357C83-BCB7-3D46-88EB-383F902E3387}" type="sibTrans" cxnId="{1E341D47-B9E5-BC4F-B81A-12DD8AB13971}">
      <dgm:prSet/>
      <dgm:spPr/>
      <dgm:t>
        <a:bodyPr/>
        <a:lstStyle/>
        <a:p>
          <a:endParaRPr lang="en-US"/>
        </a:p>
      </dgm:t>
    </dgm:pt>
    <dgm:pt modelId="{71F06FCF-CA2C-F94A-BB54-BBA5C4B0EBF1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ln>
                <a:solidFill>
                  <a:schemeClr val="bg1">
                    <a:lumMod val="85000"/>
                  </a:schemeClr>
                </a:solidFill>
              </a:ln>
            </a:rPr>
            <a:t>MCAR</a:t>
          </a:r>
        </a:p>
      </dgm:t>
    </dgm:pt>
    <dgm:pt modelId="{42DEC599-C85E-7744-9DD3-78F9E957C0D0}" type="parTrans" cxnId="{8BD9B542-D1F9-B346-9902-BF155BA52E5E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85000"/>
              </a:schemeClr>
            </a:solidFill>
          </a:endParaRPr>
        </a:p>
      </dgm:t>
    </dgm:pt>
    <dgm:pt modelId="{F7277EB1-4CB1-7247-B34F-6EFA80B9A36B}" type="sibTrans" cxnId="{8BD9B542-D1F9-B346-9902-BF155BA52E5E}">
      <dgm:prSet/>
      <dgm:spPr/>
      <dgm:t>
        <a:bodyPr/>
        <a:lstStyle/>
        <a:p>
          <a:endParaRPr lang="en-US"/>
        </a:p>
      </dgm:t>
    </dgm:pt>
    <dgm:pt modelId="{7CB6D53F-9D7E-2F43-B895-D45005D994DF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ln>
                <a:solidFill>
                  <a:schemeClr val="bg1">
                    <a:lumMod val="85000"/>
                  </a:schemeClr>
                </a:solidFill>
              </a:ln>
            </a:rPr>
            <a:t>MAR</a:t>
          </a:r>
        </a:p>
      </dgm:t>
    </dgm:pt>
    <dgm:pt modelId="{8B9325F3-F447-8043-ACF9-0BD3D8E727D3}" type="parTrans" cxnId="{49C75264-1F4A-DA4C-ABF6-47EAA500B88A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85000"/>
              </a:schemeClr>
            </a:solidFill>
          </a:endParaRPr>
        </a:p>
      </dgm:t>
    </dgm:pt>
    <dgm:pt modelId="{E572F0C5-6716-4C4E-A160-5939992501CF}" type="sibTrans" cxnId="{49C75264-1F4A-DA4C-ABF6-47EAA500B88A}">
      <dgm:prSet/>
      <dgm:spPr/>
      <dgm:t>
        <a:bodyPr/>
        <a:lstStyle/>
        <a:p>
          <a:endParaRPr lang="en-US"/>
        </a:p>
      </dgm:t>
    </dgm:pt>
    <dgm:pt modelId="{EBA509B7-DC9F-8544-A480-EE54D0BD0C71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ln>
                <a:solidFill>
                  <a:schemeClr val="bg1">
                    <a:lumMod val="85000"/>
                  </a:schemeClr>
                </a:solidFill>
              </a:ln>
            </a:rPr>
            <a:t>MNAR</a:t>
          </a:r>
        </a:p>
      </dgm:t>
    </dgm:pt>
    <dgm:pt modelId="{BF92F64D-310E-B949-8775-6D7393D5E1BA}" type="parTrans" cxnId="{01B80567-FE1C-9143-9674-976D742F9BB0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85000"/>
              </a:schemeClr>
            </a:solidFill>
          </a:endParaRPr>
        </a:p>
      </dgm:t>
    </dgm:pt>
    <dgm:pt modelId="{0D0BAB62-C7B6-354B-B785-8B7E476FB49C}" type="sibTrans" cxnId="{01B80567-FE1C-9143-9674-976D742F9BB0}">
      <dgm:prSet/>
      <dgm:spPr/>
      <dgm:t>
        <a:bodyPr/>
        <a:lstStyle/>
        <a:p>
          <a:endParaRPr lang="en-US"/>
        </a:p>
      </dgm:t>
    </dgm:pt>
    <dgm:pt modelId="{6284034D-406F-094D-A346-3C13EA7F44BC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Listwise Deletion </a:t>
          </a:r>
          <a:r>
            <a:rPr lang="en-US" dirty="0"/>
            <a:t>(do not recommend)</a:t>
          </a:r>
          <a:endParaRPr lang="en-US" dirty="0">
            <a:solidFill>
              <a:schemeClr val="tx1"/>
            </a:solidFill>
          </a:endParaRPr>
        </a:p>
      </dgm:t>
    </dgm:pt>
    <dgm:pt modelId="{58AFC6F9-E049-934D-A572-2644DA96188E}" type="parTrans" cxnId="{1C2EBA2D-7BFF-1342-B3C2-6A39400C61C4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9A04F2C-309C-5545-AAAA-CEA5F7982412}" type="sibTrans" cxnId="{1C2EBA2D-7BFF-1342-B3C2-6A39400C61C4}">
      <dgm:prSet/>
      <dgm:spPr/>
      <dgm:t>
        <a:bodyPr/>
        <a:lstStyle/>
        <a:p>
          <a:endParaRPr lang="en-US"/>
        </a:p>
      </dgm:t>
    </dgm:pt>
    <dgm:pt modelId="{7B28AF69-3664-B741-8DAD-C2316DAC397D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Pairwise Deletion </a:t>
          </a:r>
          <a:r>
            <a:rPr lang="en-US" dirty="0"/>
            <a:t>(do not recommend)</a:t>
          </a:r>
          <a:endParaRPr lang="en-US" dirty="0">
            <a:solidFill>
              <a:schemeClr val="tx1"/>
            </a:solidFill>
          </a:endParaRPr>
        </a:p>
      </dgm:t>
    </dgm:pt>
    <dgm:pt modelId="{0F317FAD-362A-8F45-8776-632C9F234625}" type="parTrans" cxnId="{55360F2E-F5A7-4C49-AB4F-7837B47B2277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277D79DE-A049-F64D-9192-295AA0E7CD00}" type="sibTrans" cxnId="{55360F2E-F5A7-4C49-AB4F-7837B47B2277}">
      <dgm:prSet/>
      <dgm:spPr/>
      <dgm:t>
        <a:bodyPr/>
        <a:lstStyle/>
        <a:p>
          <a:endParaRPr lang="en-US"/>
        </a:p>
      </dgm:t>
    </dgm:pt>
    <dgm:pt modelId="{2DACE535-D680-5345-8CD0-CD49389BB335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FIML</a:t>
          </a:r>
        </a:p>
      </dgm:t>
    </dgm:pt>
    <dgm:pt modelId="{2716D68A-4A6B-4B4C-8AE8-3E3536445AF8}" type="parTrans" cxnId="{FBB96C06-6105-A54B-8DB6-EC3505E43AA2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4FCF6AF-0D79-AD4D-91BC-082FB391C3A0}" type="sibTrans" cxnId="{FBB96C06-6105-A54B-8DB6-EC3505E43AA2}">
      <dgm:prSet/>
      <dgm:spPr/>
      <dgm:t>
        <a:bodyPr/>
        <a:lstStyle/>
        <a:p>
          <a:endParaRPr lang="en-US"/>
        </a:p>
      </dgm:t>
    </dgm:pt>
    <dgm:pt modelId="{CE9BE55A-2EA4-B841-ACDA-2D8D0EA10446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Multiple Imputations</a:t>
          </a:r>
        </a:p>
      </dgm:t>
    </dgm:pt>
    <dgm:pt modelId="{D8493DFB-C834-504E-BFD2-211A3558A8ED}" type="parTrans" cxnId="{2165FF01-F288-DB48-B31E-F82D86D5CEA9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F282754B-5B92-2A47-A2E2-A4B26448DA97}" type="sibTrans" cxnId="{2165FF01-F288-DB48-B31E-F82D86D5CEA9}">
      <dgm:prSet/>
      <dgm:spPr/>
      <dgm:t>
        <a:bodyPr/>
        <a:lstStyle/>
        <a:p>
          <a:endParaRPr lang="en-US"/>
        </a:p>
      </dgm:t>
    </dgm:pt>
    <dgm:pt modelId="{5BDEF9EF-3B55-9749-B335-CF53BC7DF4B5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FIML</a:t>
          </a:r>
        </a:p>
      </dgm:t>
    </dgm:pt>
    <dgm:pt modelId="{055E2CDD-528A-9B4F-A702-7B5378D8B6E5}" type="parTrans" cxnId="{E1D0E1C6-CFD2-F748-AE90-E10D6EBFD712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B90390C-B3A1-D340-8720-B65E0923FDAB}" type="sibTrans" cxnId="{E1D0E1C6-CFD2-F748-AE90-E10D6EBFD712}">
      <dgm:prSet/>
      <dgm:spPr/>
      <dgm:t>
        <a:bodyPr/>
        <a:lstStyle/>
        <a:p>
          <a:endParaRPr lang="en-US"/>
        </a:p>
      </dgm:t>
    </dgm:pt>
    <dgm:pt modelId="{D435F023-6C7B-7843-AB0C-E4B5186D6791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Multiple Imputations</a:t>
          </a:r>
        </a:p>
      </dgm:t>
    </dgm:pt>
    <dgm:pt modelId="{9E6D2022-1F61-F44C-8239-54180039388C}" type="parTrans" cxnId="{EED572C1-4910-314F-837D-00B24599697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E374513-CFC3-A347-A132-542410401DB5}" type="sibTrans" cxnId="{EED572C1-4910-314F-837D-00B24599697A}">
      <dgm:prSet/>
      <dgm:spPr/>
      <dgm:t>
        <a:bodyPr/>
        <a:lstStyle/>
        <a:p>
          <a:endParaRPr lang="en-US"/>
        </a:p>
      </dgm:t>
    </dgm:pt>
    <dgm:pt modelId="{8A7404E8-2388-F54A-AEC1-29EEE0D80FE8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Acknowledge the missingness</a:t>
          </a:r>
        </a:p>
      </dgm:t>
    </dgm:pt>
    <dgm:pt modelId="{18AF12B0-164A-1D45-ACD6-E2C66A0D2173}" type="parTrans" cxnId="{65FD77A9-970A-0B40-8DBC-54A36DAA50F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23B85BC6-F270-2F4F-8290-0902F2A8DAFB}" type="sibTrans" cxnId="{65FD77A9-970A-0B40-8DBC-54A36DAA50F6}">
      <dgm:prSet/>
      <dgm:spPr/>
      <dgm:t>
        <a:bodyPr/>
        <a:lstStyle/>
        <a:p>
          <a:endParaRPr lang="en-US"/>
        </a:p>
      </dgm:t>
    </dgm:pt>
    <dgm:pt modelId="{A615FBE4-6C76-F343-9144-ECFD531703D0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Do you  want to do multiple imputations/FIML?</a:t>
          </a:r>
        </a:p>
      </dgm:t>
    </dgm:pt>
    <dgm:pt modelId="{C9830A63-D163-504B-922E-BADAD53B810A}" type="parTrans" cxnId="{53C759A5-E79A-0B4B-8414-11DD2117CE7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C35813AE-6638-B745-842B-16DF1394F9ED}" type="sibTrans" cxnId="{53C759A5-E79A-0B4B-8414-11DD2117CE7F}">
      <dgm:prSet/>
      <dgm:spPr/>
      <dgm:t>
        <a:bodyPr/>
        <a:lstStyle/>
        <a:p>
          <a:endParaRPr lang="en-US"/>
        </a:p>
      </dgm:t>
    </dgm:pt>
    <dgm:pt modelId="{80456E78-D447-6644-BBDB-617056553D03}" type="pres">
      <dgm:prSet presAssocID="{3A15A3A2-350E-0546-881A-A6B758DB25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C52F96-8C92-E547-A994-08570BDE16A1}" type="pres">
      <dgm:prSet presAssocID="{4FA30F73-9BC7-D14B-B26E-1D2D453A5900}" presName="hierRoot1" presStyleCnt="0">
        <dgm:presLayoutVars>
          <dgm:hierBranch val="init"/>
        </dgm:presLayoutVars>
      </dgm:prSet>
      <dgm:spPr/>
    </dgm:pt>
    <dgm:pt modelId="{A2F87A26-DC0C-4A43-8B82-EB780BA69CD8}" type="pres">
      <dgm:prSet presAssocID="{4FA30F73-9BC7-D14B-B26E-1D2D453A5900}" presName="rootComposite1" presStyleCnt="0"/>
      <dgm:spPr/>
    </dgm:pt>
    <dgm:pt modelId="{E47613A5-F33F-3B46-8B7E-C072DE099626}" type="pres">
      <dgm:prSet presAssocID="{4FA30F73-9BC7-D14B-B26E-1D2D453A5900}" presName="rootText1" presStyleLbl="node0" presStyleIdx="0" presStyleCnt="1">
        <dgm:presLayoutVars>
          <dgm:chPref val="3"/>
        </dgm:presLayoutVars>
      </dgm:prSet>
      <dgm:spPr/>
    </dgm:pt>
    <dgm:pt modelId="{6C7C3FCB-9667-3545-BA2A-E00B074104AD}" type="pres">
      <dgm:prSet presAssocID="{4FA30F73-9BC7-D14B-B26E-1D2D453A5900}" presName="rootConnector1" presStyleLbl="node1" presStyleIdx="0" presStyleCnt="0"/>
      <dgm:spPr/>
    </dgm:pt>
    <dgm:pt modelId="{65DA7C9C-A0EA-4F46-A415-44A61A09FFB9}" type="pres">
      <dgm:prSet presAssocID="{4FA30F73-9BC7-D14B-B26E-1D2D453A5900}" presName="hierChild2" presStyleCnt="0"/>
      <dgm:spPr/>
    </dgm:pt>
    <dgm:pt modelId="{F28674D9-901E-6746-8401-F2F352D542F9}" type="pres">
      <dgm:prSet presAssocID="{42DEC599-C85E-7744-9DD3-78F9E957C0D0}" presName="Name64" presStyleLbl="parChTrans1D2" presStyleIdx="0" presStyleCnt="3"/>
      <dgm:spPr/>
    </dgm:pt>
    <dgm:pt modelId="{A072C6F2-E837-2D4D-B33E-211BDB5F893A}" type="pres">
      <dgm:prSet presAssocID="{71F06FCF-CA2C-F94A-BB54-BBA5C4B0EBF1}" presName="hierRoot2" presStyleCnt="0">
        <dgm:presLayoutVars>
          <dgm:hierBranch val="init"/>
        </dgm:presLayoutVars>
      </dgm:prSet>
      <dgm:spPr/>
    </dgm:pt>
    <dgm:pt modelId="{D1FAA5AC-8B5F-C645-8451-45760807CDCD}" type="pres">
      <dgm:prSet presAssocID="{71F06FCF-CA2C-F94A-BB54-BBA5C4B0EBF1}" presName="rootComposite" presStyleCnt="0"/>
      <dgm:spPr/>
    </dgm:pt>
    <dgm:pt modelId="{9B6ABD70-D95C-A441-993D-EEC5E8EB6C4B}" type="pres">
      <dgm:prSet presAssocID="{71F06FCF-CA2C-F94A-BB54-BBA5C4B0EBF1}" presName="rootText" presStyleLbl="node2" presStyleIdx="0" presStyleCnt="3">
        <dgm:presLayoutVars>
          <dgm:chPref val="3"/>
        </dgm:presLayoutVars>
      </dgm:prSet>
      <dgm:spPr/>
    </dgm:pt>
    <dgm:pt modelId="{6B4BFD0B-97D6-AD43-9067-2494CC1E5F1F}" type="pres">
      <dgm:prSet presAssocID="{71F06FCF-CA2C-F94A-BB54-BBA5C4B0EBF1}" presName="rootConnector" presStyleLbl="node2" presStyleIdx="0" presStyleCnt="3"/>
      <dgm:spPr/>
    </dgm:pt>
    <dgm:pt modelId="{2E45957D-DEA2-2A4B-AC12-D429FCACC194}" type="pres">
      <dgm:prSet presAssocID="{71F06FCF-CA2C-F94A-BB54-BBA5C4B0EBF1}" presName="hierChild4" presStyleCnt="0"/>
      <dgm:spPr/>
    </dgm:pt>
    <dgm:pt modelId="{18C42F17-8815-3E47-A606-D9A228982500}" type="pres">
      <dgm:prSet presAssocID="{58AFC6F9-E049-934D-A572-2644DA96188E}" presName="Name64" presStyleLbl="parChTrans1D3" presStyleIdx="0" presStyleCnt="8"/>
      <dgm:spPr/>
    </dgm:pt>
    <dgm:pt modelId="{DDB7E153-B1A6-A745-A5E2-7A6145DB06C4}" type="pres">
      <dgm:prSet presAssocID="{6284034D-406F-094D-A346-3C13EA7F44BC}" presName="hierRoot2" presStyleCnt="0">
        <dgm:presLayoutVars>
          <dgm:hierBranch val="init"/>
        </dgm:presLayoutVars>
      </dgm:prSet>
      <dgm:spPr/>
    </dgm:pt>
    <dgm:pt modelId="{63A4C2C0-842C-C448-A6A4-D27F2F1C44E4}" type="pres">
      <dgm:prSet presAssocID="{6284034D-406F-094D-A346-3C13EA7F44BC}" presName="rootComposite" presStyleCnt="0"/>
      <dgm:spPr/>
    </dgm:pt>
    <dgm:pt modelId="{0EDEBBF8-58F4-284C-8548-9124938F5A92}" type="pres">
      <dgm:prSet presAssocID="{6284034D-406F-094D-A346-3C13EA7F44BC}" presName="rootText" presStyleLbl="node3" presStyleIdx="0" presStyleCnt="8">
        <dgm:presLayoutVars>
          <dgm:chPref val="3"/>
        </dgm:presLayoutVars>
      </dgm:prSet>
      <dgm:spPr/>
    </dgm:pt>
    <dgm:pt modelId="{60CE026C-628D-C547-8393-41DE3B2D74C2}" type="pres">
      <dgm:prSet presAssocID="{6284034D-406F-094D-A346-3C13EA7F44BC}" presName="rootConnector" presStyleLbl="node3" presStyleIdx="0" presStyleCnt="8"/>
      <dgm:spPr/>
    </dgm:pt>
    <dgm:pt modelId="{837CB8B1-7B8D-A64A-9037-35113BCCE789}" type="pres">
      <dgm:prSet presAssocID="{6284034D-406F-094D-A346-3C13EA7F44BC}" presName="hierChild4" presStyleCnt="0"/>
      <dgm:spPr/>
    </dgm:pt>
    <dgm:pt modelId="{B7D6EAE3-854D-6343-83D0-3D369D2E98E1}" type="pres">
      <dgm:prSet presAssocID="{6284034D-406F-094D-A346-3C13EA7F44BC}" presName="hierChild5" presStyleCnt="0"/>
      <dgm:spPr/>
    </dgm:pt>
    <dgm:pt modelId="{75D3B339-82BA-9541-BC6E-1469344E488A}" type="pres">
      <dgm:prSet presAssocID="{0F317FAD-362A-8F45-8776-632C9F234625}" presName="Name64" presStyleLbl="parChTrans1D3" presStyleIdx="1" presStyleCnt="8"/>
      <dgm:spPr/>
    </dgm:pt>
    <dgm:pt modelId="{66CECD24-E341-DF4B-89BD-E3EB6917A88F}" type="pres">
      <dgm:prSet presAssocID="{7B28AF69-3664-B741-8DAD-C2316DAC397D}" presName="hierRoot2" presStyleCnt="0">
        <dgm:presLayoutVars>
          <dgm:hierBranch val="init"/>
        </dgm:presLayoutVars>
      </dgm:prSet>
      <dgm:spPr/>
    </dgm:pt>
    <dgm:pt modelId="{8C6886DD-BB62-4941-997C-85D933FF7C28}" type="pres">
      <dgm:prSet presAssocID="{7B28AF69-3664-B741-8DAD-C2316DAC397D}" presName="rootComposite" presStyleCnt="0"/>
      <dgm:spPr/>
    </dgm:pt>
    <dgm:pt modelId="{5BC9ACB9-717D-9B40-9D13-5F7DBB238554}" type="pres">
      <dgm:prSet presAssocID="{7B28AF69-3664-B741-8DAD-C2316DAC397D}" presName="rootText" presStyleLbl="node3" presStyleIdx="1" presStyleCnt="8">
        <dgm:presLayoutVars>
          <dgm:chPref val="3"/>
        </dgm:presLayoutVars>
      </dgm:prSet>
      <dgm:spPr/>
    </dgm:pt>
    <dgm:pt modelId="{ED2226B5-A4D8-D647-A42E-9BAD2BAE1F5B}" type="pres">
      <dgm:prSet presAssocID="{7B28AF69-3664-B741-8DAD-C2316DAC397D}" presName="rootConnector" presStyleLbl="node3" presStyleIdx="1" presStyleCnt="8"/>
      <dgm:spPr/>
    </dgm:pt>
    <dgm:pt modelId="{E4314391-1BAE-BA4B-B271-5F107B1F2DDA}" type="pres">
      <dgm:prSet presAssocID="{7B28AF69-3664-B741-8DAD-C2316DAC397D}" presName="hierChild4" presStyleCnt="0"/>
      <dgm:spPr/>
    </dgm:pt>
    <dgm:pt modelId="{A5F7CB0A-8A2A-5F4C-9B0B-32C05C50E28E}" type="pres">
      <dgm:prSet presAssocID="{7B28AF69-3664-B741-8DAD-C2316DAC397D}" presName="hierChild5" presStyleCnt="0"/>
      <dgm:spPr/>
    </dgm:pt>
    <dgm:pt modelId="{CAB3D78E-8210-C545-ADA7-A3848B353102}" type="pres">
      <dgm:prSet presAssocID="{2716D68A-4A6B-4B4C-8AE8-3E3536445AF8}" presName="Name64" presStyleLbl="parChTrans1D3" presStyleIdx="2" presStyleCnt="8"/>
      <dgm:spPr/>
    </dgm:pt>
    <dgm:pt modelId="{E60AF8C1-06F2-BB4C-91FE-ADACA3B1E7DF}" type="pres">
      <dgm:prSet presAssocID="{2DACE535-D680-5345-8CD0-CD49389BB335}" presName="hierRoot2" presStyleCnt="0">
        <dgm:presLayoutVars>
          <dgm:hierBranch val="init"/>
        </dgm:presLayoutVars>
      </dgm:prSet>
      <dgm:spPr/>
    </dgm:pt>
    <dgm:pt modelId="{E1CBF8F9-6150-4A49-B210-57E267E62D6E}" type="pres">
      <dgm:prSet presAssocID="{2DACE535-D680-5345-8CD0-CD49389BB335}" presName="rootComposite" presStyleCnt="0"/>
      <dgm:spPr/>
    </dgm:pt>
    <dgm:pt modelId="{8AE02A5A-F6AF-F04E-B729-EA6BD00CC325}" type="pres">
      <dgm:prSet presAssocID="{2DACE535-D680-5345-8CD0-CD49389BB335}" presName="rootText" presStyleLbl="node3" presStyleIdx="2" presStyleCnt="8">
        <dgm:presLayoutVars>
          <dgm:chPref val="3"/>
        </dgm:presLayoutVars>
      </dgm:prSet>
      <dgm:spPr/>
    </dgm:pt>
    <dgm:pt modelId="{E58F1100-A60C-584F-A74D-A26FA8696E34}" type="pres">
      <dgm:prSet presAssocID="{2DACE535-D680-5345-8CD0-CD49389BB335}" presName="rootConnector" presStyleLbl="node3" presStyleIdx="2" presStyleCnt="8"/>
      <dgm:spPr/>
    </dgm:pt>
    <dgm:pt modelId="{ED0DA404-3049-C74A-9FF9-83E825AB495F}" type="pres">
      <dgm:prSet presAssocID="{2DACE535-D680-5345-8CD0-CD49389BB335}" presName="hierChild4" presStyleCnt="0"/>
      <dgm:spPr/>
    </dgm:pt>
    <dgm:pt modelId="{3BEF9C7F-2C87-F04D-8735-6DE39970CAE1}" type="pres">
      <dgm:prSet presAssocID="{2DACE535-D680-5345-8CD0-CD49389BB335}" presName="hierChild5" presStyleCnt="0"/>
      <dgm:spPr/>
    </dgm:pt>
    <dgm:pt modelId="{2A4F1350-619D-9341-9826-FD53EA015265}" type="pres">
      <dgm:prSet presAssocID="{D8493DFB-C834-504E-BFD2-211A3558A8ED}" presName="Name64" presStyleLbl="parChTrans1D3" presStyleIdx="3" presStyleCnt="8"/>
      <dgm:spPr/>
    </dgm:pt>
    <dgm:pt modelId="{8C7FB603-63E2-E24E-8572-87DAD262F6AA}" type="pres">
      <dgm:prSet presAssocID="{CE9BE55A-2EA4-B841-ACDA-2D8D0EA10446}" presName="hierRoot2" presStyleCnt="0">
        <dgm:presLayoutVars>
          <dgm:hierBranch val="init"/>
        </dgm:presLayoutVars>
      </dgm:prSet>
      <dgm:spPr/>
    </dgm:pt>
    <dgm:pt modelId="{67775E0F-E31D-9B41-9408-FD6FDDD15010}" type="pres">
      <dgm:prSet presAssocID="{CE9BE55A-2EA4-B841-ACDA-2D8D0EA10446}" presName="rootComposite" presStyleCnt="0"/>
      <dgm:spPr/>
    </dgm:pt>
    <dgm:pt modelId="{61FBBA22-0B55-CC46-A293-B404E1197EF2}" type="pres">
      <dgm:prSet presAssocID="{CE9BE55A-2EA4-B841-ACDA-2D8D0EA10446}" presName="rootText" presStyleLbl="node3" presStyleIdx="3" presStyleCnt="8">
        <dgm:presLayoutVars>
          <dgm:chPref val="3"/>
        </dgm:presLayoutVars>
      </dgm:prSet>
      <dgm:spPr/>
    </dgm:pt>
    <dgm:pt modelId="{6B1FB21E-A568-284E-BC88-9453022D751E}" type="pres">
      <dgm:prSet presAssocID="{CE9BE55A-2EA4-B841-ACDA-2D8D0EA10446}" presName="rootConnector" presStyleLbl="node3" presStyleIdx="3" presStyleCnt="8"/>
      <dgm:spPr/>
    </dgm:pt>
    <dgm:pt modelId="{0591AC42-733D-064B-A69B-46DB05B94B4B}" type="pres">
      <dgm:prSet presAssocID="{CE9BE55A-2EA4-B841-ACDA-2D8D0EA10446}" presName="hierChild4" presStyleCnt="0"/>
      <dgm:spPr/>
    </dgm:pt>
    <dgm:pt modelId="{09E1C90F-BABD-2040-BADE-2692262C65E6}" type="pres">
      <dgm:prSet presAssocID="{CE9BE55A-2EA4-B841-ACDA-2D8D0EA10446}" presName="hierChild5" presStyleCnt="0"/>
      <dgm:spPr/>
    </dgm:pt>
    <dgm:pt modelId="{19DFC2A3-C2EE-E241-8403-63B92E0F1641}" type="pres">
      <dgm:prSet presAssocID="{71F06FCF-CA2C-F94A-BB54-BBA5C4B0EBF1}" presName="hierChild5" presStyleCnt="0"/>
      <dgm:spPr/>
    </dgm:pt>
    <dgm:pt modelId="{4F31C273-8FDD-DA4F-A424-2ACD298F54EE}" type="pres">
      <dgm:prSet presAssocID="{8B9325F3-F447-8043-ACF9-0BD3D8E727D3}" presName="Name64" presStyleLbl="parChTrans1D2" presStyleIdx="1" presStyleCnt="3"/>
      <dgm:spPr/>
    </dgm:pt>
    <dgm:pt modelId="{65098AF4-BD9A-744C-A503-381520EF3DE9}" type="pres">
      <dgm:prSet presAssocID="{7CB6D53F-9D7E-2F43-B895-D45005D994DF}" presName="hierRoot2" presStyleCnt="0">
        <dgm:presLayoutVars>
          <dgm:hierBranch val="init"/>
        </dgm:presLayoutVars>
      </dgm:prSet>
      <dgm:spPr/>
    </dgm:pt>
    <dgm:pt modelId="{16AB009D-F7EC-2746-A325-F551A94E8F12}" type="pres">
      <dgm:prSet presAssocID="{7CB6D53F-9D7E-2F43-B895-D45005D994DF}" presName="rootComposite" presStyleCnt="0"/>
      <dgm:spPr/>
    </dgm:pt>
    <dgm:pt modelId="{CACABBF3-4871-D04D-BC92-324EF20BC451}" type="pres">
      <dgm:prSet presAssocID="{7CB6D53F-9D7E-2F43-B895-D45005D994DF}" presName="rootText" presStyleLbl="node2" presStyleIdx="1" presStyleCnt="3">
        <dgm:presLayoutVars>
          <dgm:chPref val="3"/>
        </dgm:presLayoutVars>
      </dgm:prSet>
      <dgm:spPr/>
    </dgm:pt>
    <dgm:pt modelId="{57318B30-6E37-124A-AD94-4097149A5B99}" type="pres">
      <dgm:prSet presAssocID="{7CB6D53F-9D7E-2F43-B895-D45005D994DF}" presName="rootConnector" presStyleLbl="node2" presStyleIdx="1" presStyleCnt="3"/>
      <dgm:spPr/>
    </dgm:pt>
    <dgm:pt modelId="{ED71D43B-CE49-D844-B00E-17A1F47174CE}" type="pres">
      <dgm:prSet presAssocID="{7CB6D53F-9D7E-2F43-B895-D45005D994DF}" presName="hierChild4" presStyleCnt="0"/>
      <dgm:spPr/>
    </dgm:pt>
    <dgm:pt modelId="{603F1166-B74A-754D-9304-D36BEB23E05D}" type="pres">
      <dgm:prSet presAssocID="{055E2CDD-528A-9B4F-A702-7B5378D8B6E5}" presName="Name64" presStyleLbl="parChTrans1D3" presStyleIdx="4" presStyleCnt="8"/>
      <dgm:spPr/>
    </dgm:pt>
    <dgm:pt modelId="{556D52E1-024F-4646-A969-83E8C686E03F}" type="pres">
      <dgm:prSet presAssocID="{5BDEF9EF-3B55-9749-B335-CF53BC7DF4B5}" presName="hierRoot2" presStyleCnt="0">
        <dgm:presLayoutVars>
          <dgm:hierBranch val="init"/>
        </dgm:presLayoutVars>
      </dgm:prSet>
      <dgm:spPr/>
    </dgm:pt>
    <dgm:pt modelId="{12C87137-708B-E646-BA6C-D9DE78A1BD5C}" type="pres">
      <dgm:prSet presAssocID="{5BDEF9EF-3B55-9749-B335-CF53BC7DF4B5}" presName="rootComposite" presStyleCnt="0"/>
      <dgm:spPr/>
    </dgm:pt>
    <dgm:pt modelId="{BA3E2537-7BBA-D14D-BFC3-D958F5CF8970}" type="pres">
      <dgm:prSet presAssocID="{5BDEF9EF-3B55-9749-B335-CF53BC7DF4B5}" presName="rootText" presStyleLbl="node3" presStyleIdx="4" presStyleCnt="8">
        <dgm:presLayoutVars>
          <dgm:chPref val="3"/>
        </dgm:presLayoutVars>
      </dgm:prSet>
      <dgm:spPr/>
    </dgm:pt>
    <dgm:pt modelId="{D3EF5C7F-46E4-734B-90E7-56606CCB6451}" type="pres">
      <dgm:prSet presAssocID="{5BDEF9EF-3B55-9749-B335-CF53BC7DF4B5}" presName="rootConnector" presStyleLbl="node3" presStyleIdx="4" presStyleCnt="8"/>
      <dgm:spPr/>
    </dgm:pt>
    <dgm:pt modelId="{5EDFB98E-642B-2247-A2E9-137C45B176CE}" type="pres">
      <dgm:prSet presAssocID="{5BDEF9EF-3B55-9749-B335-CF53BC7DF4B5}" presName="hierChild4" presStyleCnt="0"/>
      <dgm:spPr/>
    </dgm:pt>
    <dgm:pt modelId="{7691DC73-BF01-1248-A74A-3628230503E2}" type="pres">
      <dgm:prSet presAssocID="{5BDEF9EF-3B55-9749-B335-CF53BC7DF4B5}" presName="hierChild5" presStyleCnt="0"/>
      <dgm:spPr/>
    </dgm:pt>
    <dgm:pt modelId="{B28FCEB9-392A-E248-A469-2FB326E38849}" type="pres">
      <dgm:prSet presAssocID="{9E6D2022-1F61-F44C-8239-54180039388C}" presName="Name64" presStyleLbl="parChTrans1D3" presStyleIdx="5" presStyleCnt="8"/>
      <dgm:spPr/>
    </dgm:pt>
    <dgm:pt modelId="{895A200B-E86D-EC47-93F5-9244C07002C0}" type="pres">
      <dgm:prSet presAssocID="{D435F023-6C7B-7843-AB0C-E4B5186D6791}" presName="hierRoot2" presStyleCnt="0">
        <dgm:presLayoutVars>
          <dgm:hierBranch val="init"/>
        </dgm:presLayoutVars>
      </dgm:prSet>
      <dgm:spPr/>
    </dgm:pt>
    <dgm:pt modelId="{3591E3E5-D1CD-D249-BE7A-547905431260}" type="pres">
      <dgm:prSet presAssocID="{D435F023-6C7B-7843-AB0C-E4B5186D6791}" presName="rootComposite" presStyleCnt="0"/>
      <dgm:spPr/>
    </dgm:pt>
    <dgm:pt modelId="{B137A775-3935-C948-8D0E-C0412275975B}" type="pres">
      <dgm:prSet presAssocID="{D435F023-6C7B-7843-AB0C-E4B5186D6791}" presName="rootText" presStyleLbl="node3" presStyleIdx="5" presStyleCnt="8">
        <dgm:presLayoutVars>
          <dgm:chPref val="3"/>
        </dgm:presLayoutVars>
      </dgm:prSet>
      <dgm:spPr/>
    </dgm:pt>
    <dgm:pt modelId="{752109FC-2633-E249-AA2C-EFD3D92D1EE1}" type="pres">
      <dgm:prSet presAssocID="{D435F023-6C7B-7843-AB0C-E4B5186D6791}" presName="rootConnector" presStyleLbl="node3" presStyleIdx="5" presStyleCnt="8"/>
      <dgm:spPr/>
    </dgm:pt>
    <dgm:pt modelId="{C2A62B79-1D59-964C-9A07-A6BCEB502725}" type="pres">
      <dgm:prSet presAssocID="{D435F023-6C7B-7843-AB0C-E4B5186D6791}" presName="hierChild4" presStyleCnt="0"/>
      <dgm:spPr/>
    </dgm:pt>
    <dgm:pt modelId="{94E75293-6CE2-CF4A-B0D1-C98EC0F0C893}" type="pres">
      <dgm:prSet presAssocID="{D435F023-6C7B-7843-AB0C-E4B5186D6791}" presName="hierChild5" presStyleCnt="0"/>
      <dgm:spPr/>
    </dgm:pt>
    <dgm:pt modelId="{44547D50-72E9-1A4A-9EFB-47B64167AB8E}" type="pres">
      <dgm:prSet presAssocID="{7CB6D53F-9D7E-2F43-B895-D45005D994DF}" presName="hierChild5" presStyleCnt="0"/>
      <dgm:spPr/>
    </dgm:pt>
    <dgm:pt modelId="{DD631F95-0104-6C47-B1F9-A56489CC9384}" type="pres">
      <dgm:prSet presAssocID="{BF92F64D-310E-B949-8775-6D7393D5E1BA}" presName="Name64" presStyleLbl="parChTrans1D2" presStyleIdx="2" presStyleCnt="3"/>
      <dgm:spPr/>
    </dgm:pt>
    <dgm:pt modelId="{14B399C1-7D69-7C4D-A931-6AD29A69583D}" type="pres">
      <dgm:prSet presAssocID="{EBA509B7-DC9F-8544-A480-EE54D0BD0C71}" presName="hierRoot2" presStyleCnt="0">
        <dgm:presLayoutVars>
          <dgm:hierBranch val="init"/>
        </dgm:presLayoutVars>
      </dgm:prSet>
      <dgm:spPr/>
    </dgm:pt>
    <dgm:pt modelId="{2BC01A82-3301-DE4D-AD06-344820E84063}" type="pres">
      <dgm:prSet presAssocID="{EBA509B7-DC9F-8544-A480-EE54D0BD0C71}" presName="rootComposite" presStyleCnt="0"/>
      <dgm:spPr/>
    </dgm:pt>
    <dgm:pt modelId="{D7488402-8B08-9047-A5F1-2448A11EB7D1}" type="pres">
      <dgm:prSet presAssocID="{EBA509B7-DC9F-8544-A480-EE54D0BD0C71}" presName="rootText" presStyleLbl="node2" presStyleIdx="2" presStyleCnt="3">
        <dgm:presLayoutVars>
          <dgm:chPref val="3"/>
        </dgm:presLayoutVars>
      </dgm:prSet>
      <dgm:spPr/>
    </dgm:pt>
    <dgm:pt modelId="{07B0F7FA-3D03-E74F-B353-69BC1B1D7AC9}" type="pres">
      <dgm:prSet presAssocID="{EBA509B7-DC9F-8544-A480-EE54D0BD0C71}" presName="rootConnector" presStyleLbl="node2" presStyleIdx="2" presStyleCnt="3"/>
      <dgm:spPr/>
    </dgm:pt>
    <dgm:pt modelId="{BAA820D7-4394-D541-B451-D4813EB25E99}" type="pres">
      <dgm:prSet presAssocID="{EBA509B7-DC9F-8544-A480-EE54D0BD0C71}" presName="hierChild4" presStyleCnt="0"/>
      <dgm:spPr/>
    </dgm:pt>
    <dgm:pt modelId="{F76D5CE4-9264-9241-8344-443E7BBD05E6}" type="pres">
      <dgm:prSet presAssocID="{18AF12B0-164A-1D45-ACD6-E2C66A0D2173}" presName="Name64" presStyleLbl="parChTrans1D3" presStyleIdx="6" presStyleCnt="8"/>
      <dgm:spPr/>
    </dgm:pt>
    <dgm:pt modelId="{D4F940D3-83E1-4B4E-89B0-B5E86CE538DE}" type="pres">
      <dgm:prSet presAssocID="{8A7404E8-2388-F54A-AEC1-29EEE0D80FE8}" presName="hierRoot2" presStyleCnt="0">
        <dgm:presLayoutVars>
          <dgm:hierBranch val="init"/>
        </dgm:presLayoutVars>
      </dgm:prSet>
      <dgm:spPr/>
    </dgm:pt>
    <dgm:pt modelId="{F6DDF5B0-0FFC-9F45-816C-C5D49C69A827}" type="pres">
      <dgm:prSet presAssocID="{8A7404E8-2388-F54A-AEC1-29EEE0D80FE8}" presName="rootComposite" presStyleCnt="0"/>
      <dgm:spPr/>
    </dgm:pt>
    <dgm:pt modelId="{61D6C1FE-2530-B845-AAE4-B2BE423E7B86}" type="pres">
      <dgm:prSet presAssocID="{8A7404E8-2388-F54A-AEC1-29EEE0D80FE8}" presName="rootText" presStyleLbl="node3" presStyleIdx="6" presStyleCnt="8">
        <dgm:presLayoutVars>
          <dgm:chPref val="3"/>
        </dgm:presLayoutVars>
      </dgm:prSet>
      <dgm:spPr/>
    </dgm:pt>
    <dgm:pt modelId="{8D8BB9B3-EFC6-9842-B26F-3567C5E91F4E}" type="pres">
      <dgm:prSet presAssocID="{8A7404E8-2388-F54A-AEC1-29EEE0D80FE8}" presName="rootConnector" presStyleLbl="node3" presStyleIdx="6" presStyleCnt="8"/>
      <dgm:spPr/>
    </dgm:pt>
    <dgm:pt modelId="{030A062A-1A39-3645-A351-A6A27D3284FC}" type="pres">
      <dgm:prSet presAssocID="{8A7404E8-2388-F54A-AEC1-29EEE0D80FE8}" presName="hierChild4" presStyleCnt="0"/>
      <dgm:spPr/>
    </dgm:pt>
    <dgm:pt modelId="{9E7C9CC1-8B7C-0B47-BF12-79A2F5EFC598}" type="pres">
      <dgm:prSet presAssocID="{8A7404E8-2388-F54A-AEC1-29EEE0D80FE8}" presName="hierChild5" presStyleCnt="0"/>
      <dgm:spPr/>
    </dgm:pt>
    <dgm:pt modelId="{40A283E6-95A0-AA45-92EE-7D01C4ABA061}" type="pres">
      <dgm:prSet presAssocID="{C9830A63-D163-504B-922E-BADAD53B810A}" presName="Name64" presStyleLbl="parChTrans1D3" presStyleIdx="7" presStyleCnt="8"/>
      <dgm:spPr/>
    </dgm:pt>
    <dgm:pt modelId="{D19C7A34-0F86-1746-B8A3-132F9EE83080}" type="pres">
      <dgm:prSet presAssocID="{A615FBE4-6C76-F343-9144-ECFD531703D0}" presName="hierRoot2" presStyleCnt="0">
        <dgm:presLayoutVars>
          <dgm:hierBranch val="init"/>
        </dgm:presLayoutVars>
      </dgm:prSet>
      <dgm:spPr/>
    </dgm:pt>
    <dgm:pt modelId="{32F5B688-E91A-9E49-A844-3C1F4C3746FB}" type="pres">
      <dgm:prSet presAssocID="{A615FBE4-6C76-F343-9144-ECFD531703D0}" presName="rootComposite" presStyleCnt="0"/>
      <dgm:spPr/>
    </dgm:pt>
    <dgm:pt modelId="{F94B988B-D545-5C43-B47E-62C7C6C05CB7}" type="pres">
      <dgm:prSet presAssocID="{A615FBE4-6C76-F343-9144-ECFD531703D0}" presName="rootText" presStyleLbl="node3" presStyleIdx="7" presStyleCnt="8">
        <dgm:presLayoutVars>
          <dgm:chPref val="3"/>
        </dgm:presLayoutVars>
      </dgm:prSet>
      <dgm:spPr/>
    </dgm:pt>
    <dgm:pt modelId="{834C8F10-A0FD-7540-9CAD-E4EC168DFA92}" type="pres">
      <dgm:prSet presAssocID="{A615FBE4-6C76-F343-9144-ECFD531703D0}" presName="rootConnector" presStyleLbl="node3" presStyleIdx="7" presStyleCnt="8"/>
      <dgm:spPr/>
    </dgm:pt>
    <dgm:pt modelId="{4444C494-3A6B-8848-8EEE-D1F0BBD85427}" type="pres">
      <dgm:prSet presAssocID="{A615FBE4-6C76-F343-9144-ECFD531703D0}" presName="hierChild4" presStyleCnt="0"/>
      <dgm:spPr/>
    </dgm:pt>
    <dgm:pt modelId="{FFF990C3-6626-B04E-A816-7623E9AB2087}" type="pres">
      <dgm:prSet presAssocID="{A615FBE4-6C76-F343-9144-ECFD531703D0}" presName="hierChild5" presStyleCnt="0"/>
      <dgm:spPr/>
    </dgm:pt>
    <dgm:pt modelId="{AA4FF0F0-BE4E-704C-9C2D-951A238DED1F}" type="pres">
      <dgm:prSet presAssocID="{EBA509B7-DC9F-8544-A480-EE54D0BD0C71}" presName="hierChild5" presStyleCnt="0"/>
      <dgm:spPr/>
    </dgm:pt>
    <dgm:pt modelId="{49A18DBA-ED46-BE41-A075-8CF0A6A466FE}" type="pres">
      <dgm:prSet presAssocID="{4FA30F73-9BC7-D14B-B26E-1D2D453A5900}" presName="hierChild3" presStyleCnt="0"/>
      <dgm:spPr/>
    </dgm:pt>
  </dgm:ptLst>
  <dgm:cxnLst>
    <dgm:cxn modelId="{2165FF01-F288-DB48-B31E-F82D86D5CEA9}" srcId="{71F06FCF-CA2C-F94A-BB54-BBA5C4B0EBF1}" destId="{CE9BE55A-2EA4-B841-ACDA-2D8D0EA10446}" srcOrd="3" destOrd="0" parTransId="{D8493DFB-C834-504E-BFD2-211A3558A8ED}" sibTransId="{F282754B-5B92-2A47-A2E2-A4B26448DA97}"/>
    <dgm:cxn modelId="{FBB96C06-6105-A54B-8DB6-EC3505E43AA2}" srcId="{71F06FCF-CA2C-F94A-BB54-BBA5C4B0EBF1}" destId="{2DACE535-D680-5345-8CD0-CD49389BB335}" srcOrd="2" destOrd="0" parTransId="{2716D68A-4A6B-4B4C-8AE8-3E3536445AF8}" sibTransId="{A4FCF6AF-0D79-AD4D-91BC-082FB391C3A0}"/>
    <dgm:cxn modelId="{D7E25311-B419-A440-B70F-5CBFFC162643}" type="presOf" srcId="{0F317FAD-362A-8F45-8776-632C9F234625}" destId="{75D3B339-82BA-9541-BC6E-1469344E488A}" srcOrd="0" destOrd="0" presId="urn:microsoft.com/office/officeart/2009/3/layout/HorizontalOrganizationChart"/>
    <dgm:cxn modelId="{EEBBAA14-1219-D04A-B97A-11575373F940}" type="presOf" srcId="{7CB6D53F-9D7E-2F43-B895-D45005D994DF}" destId="{57318B30-6E37-124A-AD94-4097149A5B99}" srcOrd="1" destOrd="0" presId="urn:microsoft.com/office/officeart/2009/3/layout/HorizontalOrganizationChart"/>
    <dgm:cxn modelId="{A84E702D-1B59-7444-B461-106D37816D4D}" type="presOf" srcId="{D435F023-6C7B-7843-AB0C-E4B5186D6791}" destId="{B137A775-3935-C948-8D0E-C0412275975B}" srcOrd="0" destOrd="0" presId="urn:microsoft.com/office/officeart/2009/3/layout/HorizontalOrganizationChart"/>
    <dgm:cxn modelId="{1C2EBA2D-7BFF-1342-B3C2-6A39400C61C4}" srcId="{71F06FCF-CA2C-F94A-BB54-BBA5C4B0EBF1}" destId="{6284034D-406F-094D-A346-3C13EA7F44BC}" srcOrd="0" destOrd="0" parTransId="{58AFC6F9-E049-934D-A572-2644DA96188E}" sibTransId="{D9A04F2C-309C-5545-AAAA-CEA5F7982412}"/>
    <dgm:cxn modelId="{55360F2E-F5A7-4C49-AB4F-7837B47B2277}" srcId="{71F06FCF-CA2C-F94A-BB54-BBA5C4B0EBF1}" destId="{7B28AF69-3664-B741-8DAD-C2316DAC397D}" srcOrd="1" destOrd="0" parTransId="{0F317FAD-362A-8F45-8776-632C9F234625}" sibTransId="{277D79DE-A049-F64D-9192-295AA0E7CD00}"/>
    <dgm:cxn modelId="{18350C30-AEDC-E241-B1D8-3533826311D2}" type="presOf" srcId="{EBA509B7-DC9F-8544-A480-EE54D0BD0C71}" destId="{D7488402-8B08-9047-A5F1-2448A11EB7D1}" srcOrd="0" destOrd="0" presId="urn:microsoft.com/office/officeart/2009/3/layout/HorizontalOrganizationChart"/>
    <dgm:cxn modelId="{2CA26A3C-294B-3C4D-AD9A-AEC97626023F}" type="presOf" srcId="{BF92F64D-310E-B949-8775-6D7393D5E1BA}" destId="{DD631F95-0104-6C47-B1F9-A56489CC9384}" srcOrd="0" destOrd="0" presId="urn:microsoft.com/office/officeart/2009/3/layout/HorizontalOrganizationChart"/>
    <dgm:cxn modelId="{99850A3D-3FF4-7F45-845B-31628C301417}" type="presOf" srcId="{CE9BE55A-2EA4-B841-ACDA-2D8D0EA10446}" destId="{6B1FB21E-A568-284E-BC88-9453022D751E}" srcOrd="1" destOrd="0" presId="urn:microsoft.com/office/officeart/2009/3/layout/HorizontalOrganizationChart"/>
    <dgm:cxn modelId="{8BD9B542-D1F9-B346-9902-BF155BA52E5E}" srcId="{4FA30F73-9BC7-D14B-B26E-1D2D453A5900}" destId="{71F06FCF-CA2C-F94A-BB54-BBA5C4B0EBF1}" srcOrd="0" destOrd="0" parTransId="{42DEC599-C85E-7744-9DD3-78F9E957C0D0}" sibTransId="{F7277EB1-4CB1-7247-B34F-6EFA80B9A36B}"/>
    <dgm:cxn modelId="{06A38D45-CA63-A64F-AC0F-BB65CEFB48BD}" type="presOf" srcId="{6284034D-406F-094D-A346-3C13EA7F44BC}" destId="{60CE026C-628D-C547-8393-41DE3B2D74C2}" srcOrd="1" destOrd="0" presId="urn:microsoft.com/office/officeart/2009/3/layout/HorizontalOrganizationChart"/>
    <dgm:cxn modelId="{1E341D47-B9E5-BC4F-B81A-12DD8AB13971}" srcId="{3A15A3A2-350E-0546-881A-A6B758DB2581}" destId="{4FA30F73-9BC7-D14B-B26E-1D2D453A5900}" srcOrd="0" destOrd="0" parTransId="{DB60B5D9-0A83-9E43-9884-E2799E73234B}" sibTransId="{19357C83-BCB7-3D46-88EB-383F902E3387}"/>
    <dgm:cxn modelId="{5692E952-D369-9341-8CE9-0C1030176DFC}" type="presOf" srcId="{7B28AF69-3664-B741-8DAD-C2316DAC397D}" destId="{5BC9ACB9-717D-9B40-9D13-5F7DBB238554}" srcOrd="0" destOrd="0" presId="urn:microsoft.com/office/officeart/2009/3/layout/HorizontalOrganizationChart"/>
    <dgm:cxn modelId="{5DE9E855-144F-4F44-B0BE-841FF8028E31}" type="presOf" srcId="{D8493DFB-C834-504E-BFD2-211A3558A8ED}" destId="{2A4F1350-619D-9341-9826-FD53EA015265}" srcOrd="0" destOrd="0" presId="urn:microsoft.com/office/officeart/2009/3/layout/HorizontalOrganizationChart"/>
    <dgm:cxn modelId="{C7A1155B-2A9C-8C4D-A873-8E4A29C41B65}" type="presOf" srcId="{7CB6D53F-9D7E-2F43-B895-D45005D994DF}" destId="{CACABBF3-4871-D04D-BC92-324EF20BC451}" srcOrd="0" destOrd="0" presId="urn:microsoft.com/office/officeart/2009/3/layout/HorizontalOrganizationChart"/>
    <dgm:cxn modelId="{49C75264-1F4A-DA4C-ABF6-47EAA500B88A}" srcId="{4FA30F73-9BC7-D14B-B26E-1D2D453A5900}" destId="{7CB6D53F-9D7E-2F43-B895-D45005D994DF}" srcOrd="1" destOrd="0" parTransId="{8B9325F3-F447-8043-ACF9-0BD3D8E727D3}" sibTransId="{E572F0C5-6716-4C4E-A160-5939992501CF}"/>
    <dgm:cxn modelId="{EF2EF064-4A32-0D45-A31D-5F5D55405952}" type="presOf" srcId="{EBA509B7-DC9F-8544-A480-EE54D0BD0C71}" destId="{07B0F7FA-3D03-E74F-B353-69BC1B1D7AC9}" srcOrd="1" destOrd="0" presId="urn:microsoft.com/office/officeart/2009/3/layout/HorizontalOrganizationChart"/>
    <dgm:cxn modelId="{01B80567-FE1C-9143-9674-976D742F9BB0}" srcId="{4FA30F73-9BC7-D14B-B26E-1D2D453A5900}" destId="{EBA509B7-DC9F-8544-A480-EE54D0BD0C71}" srcOrd="2" destOrd="0" parTransId="{BF92F64D-310E-B949-8775-6D7393D5E1BA}" sibTransId="{0D0BAB62-C7B6-354B-B785-8B7E476FB49C}"/>
    <dgm:cxn modelId="{79BD2D70-D1AE-6645-BFA7-C1A66D478283}" type="presOf" srcId="{18AF12B0-164A-1D45-ACD6-E2C66A0D2173}" destId="{F76D5CE4-9264-9241-8344-443E7BBD05E6}" srcOrd="0" destOrd="0" presId="urn:microsoft.com/office/officeart/2009/3/layout/HorizontalOrganizationChart"/>
    <dgm:cxn modelId="{1DED9E71-5BB9-5442-9E50-49347DC9B027}" type="presOf" srcId="{2716D68A-4A6B-4B4C-8AE8-3E3536445AF8}" destId="{CAB3D78E-8210-C545-ADA7-A3848B353102}" srcOrd="0" destOrd="0" presId="urn:microsoft.com/office/officeart/2009/3/layout/HorizontalOrganizationChart"/>
    <dgm:cxn modelId="{496C7D78-6E49-EE43-A354-35F6E41A35DA}" type="presOf" srcId="{71F06FCF-CA2C-F94A-BB54-BBA5C4B0EBF1}" destId="{9B6ABD70-D95C-A441-993D-EEC5E8EB6C4B}" srcOrd="0" destOrd="0" presId="urn:microsoft.com/office/officeart/2009/3/layout/HorizontalOrganizationChart"/>
    <dgm:cxn modelId="{0F3DB77A-A224-4945-9974-B19D56C58B4B}" type="presOf" srcId="{CE9BE55A-2EA4-B841-ACDA-2D8D0EA10446}" destId="{61FBBA22-0B55-CC46-A293-B404E1197EF2}" srcOrd="0" destOrd="0" presId="urn:microsoft.com/office/officeart/2009/3/layout/HorizontalOrganizationChart"/>
    <dgm:cxn modelId="{73FD2881-5406-6340-BBCD-ACC6E1140C46}" type="presOf" srcId="{A615FBE4-6C76-F343-9144-ECFD531703D0}" destId="{834C8F10-A0FD-7540-9CAD-E4EC168DFA92}" srcOrd="1" destOrd="0" presId="urn:microsoft.com/office/officeart/2009/3/layout/HorizontalOrganizationChart"/>
    <dgm:cxn modelId="{E98A1A8D-7E51-4A4F-BF05-AF5041522414}" type="presOf" srcId="{58AFC6F9-E049-934D-A572-2644DA96188E}" destId="{18C42F17-8815-3E47-A606-D9A228982500}" srcOrd="0" destOrd="0" presId="urn:microsoft.com/office/officeart/2009/3/layout/HorizontalOrganizationChart"/>
    <dgm:cxn modelId="{D4C70A90-9933-6F4F-8945-642E1C75C8EF}" type="presOf" srcId="{6284034D-406F-094D-A346-3C13EA7F44BC}" destId="{0EDEBBF8-58F4-284C-8548-9124938F5A92}" srcOrd="0" destOrd="0" presId="urn:microsoft.com/office/officeart/2009/3/layout/HorizontalOrganizationChart"/>
    <dgm:cxn modelId="{0BB4EC94-CAA3-644C-8BA5-EECD140E85EE}" type="presOf" srcId="{5BDEF9EF-3B55-9749-B335-CF53BC7DF4B5}" destId="{BA3E2537-7BBA-D14D-BFC3-D958F5CF8970}" srcOrd="0" destOrd="0" presId="urn:microsoft.com/office/officeart/2009/3/layout/HorizontalOrganizationChart"/>
    <dgm:cxn modelId="{E1A81796-1941-5A4B-B98D-80A2111A62CC}" type="presOf" srcId="{3A15A3A2-350E-0546-881A-A6B758DB2581}" destId="{80456E78-D447-6644-BBDB-617056553D03}" srcOrd="0" destOrd="0" presId="urn:microsoft.com/office/officeart/2009/3/layout/HorizontalOrganizationChart"/>
    <dgm:cxn modelId="{7AFF59A0-6B5E-F340-A8EF-3DD0C9627313}" type="presOf" srcId="{4FA30F73-9BC7-D14B-B26E-1D2D453A5900}" destId="{E47613A5-F33F-3B46-8B7E-C072DE099626}" srcOrd="0" destOrd="0" presId="urn:microsoft.com/office/officeart/2009/3/layout/HorizontalOrganizationChart"/>
    <dgm:cxn modelId="{F55DEFA0-A139-F448-BEEB-A1E66629C69E}" type="presOf" srcId="{D435F023-6C7B-7843-AB0C-E4B5186D6791}" destId="{752109FC-2633-E249-AA2C-EFD3D92D1EE1}" srcOrd="1" destOrd="0" presId="urn:microsoft.com/office/officeart/2009/3/layout/HorizontalOrganizationChart"/>
    <dgm:cxn modelId="{53C759A5-E79A-0B4B-8414-11DD2117CE7F}" srcId="{EBA509B7-DC9F-8544-A480-EE54D0BD0C71}" destId="{A615FBE4-6C76-F343-9144-ECFD531703D0}" srcOrd="1" destOrd="0" parTransId="{C9830A63-D163-504B-922E-BADAD53B810A}" sibTransId="{C35813AE-6638-B745-842B-16DF1394F9ED}"/>
    <dgm:cxn modelId="{29E683A8-0936-BF45-9BD2-03CA1385922F}" type="presOf" srcId="{4FA30F73-9BC7-D14B-B26E-1D2D453A5900}" destId="{6C7C3FCB-9667-3545-BA2A-E00B074104AD}" srcOrd="1" destOrd="0" presId="urn:microsoft.com/office/officeart/2009/3/layout/HorizontalOrganizationChart"/>
    <dgm:cxn modelId="{65FD77A9-970A-0B40-8DBC-54A36DAA50F6}" srcId="{EBA509B7-DC9F-8544-A480-EE54D0BD0C71}" destId="{8A7404E8-2388-F54A-AEC1-29EEE0D80FE8}" srcOrd="0" destOrd="0" parTransId="{18AF12B0-164A-1D45-ACD6-E2C66A0D2173}" sibTransId="{23B85BC6-F270-2F4F-8290-0902F2A8DAFB}"/>
    <dgm:cxn modelId="{D4E9B7AA-FACE-7B45-B964-7A0CF66DC9D2}" type="presOf" srcId="{9E6D2022-1F61-F44C-8239-54180039388C}" destId="{B28FCEB9-392A-E248-A469-2FB326E38849}" srcOrd="0" destOrd="0" presId="urn:microsoft.com/office/officeart/2009/3/layout/HorizontalOrganizationChart"/>
    <dgm:cxn modelId="{B51F42B5-BEE5-2946-B833-8449B0873705}" type="presOf" srcId="{2DACE535-D680-5345-8CD0-CD49389BB335}" destId="{E58F1100-A60C-584F-A74D-A26FA8696E34}" srcOrd="1" destOrd="0" presId="urn:microsoft.com/office/officeart/2009/3/layout/HorizontalOrganizationChart"/>
    <dgm:cxn modelId="{A11344B6-7CD1-1A43-BC54-5154C8FD8EEB}" type="presOf" srcId="{5BDEF9EF-3B55-9749-B335-CF53BC7DF4B5}" destId="{D3EF5C7F-46E4-734B-90E7-56606CCB6451}" srcOrd="1" destOrd="0" presId="urn:microsoft.com/office/officeart/2009/3/layout/HorizontalOrganizationChart"/>
    <dgm:cxn modelId="{589C62B8-F734-394D-91D1-D2654B9EB54D}" type="presOf" srcId="{7B28AF69-3664-B741-8DAD-C2316DAC397D}" destId="{ED2226B5-A4D8-D647-A42E-9BAD2BAE1F5B}" srcOrd="1" destOrd="0" presId="urn:microsoft.com/office/officeart/2009/3/layout/HorizontalOrganizationChart"/>
    <dgm:cxn modelId="{DF6758B9-968B-0741-92FE-7E46BE47991F}" type="presOf" srcId="{055E2CDD-528A-9B4F-A702-7B5378D8B6E5}" destId="{603F1166-B74A-754D-9304-D36BEB23E05D}" srcOrd="0" destOrd="0" presId="urn:microsoft.com/office/officeart/2009/3/layout/HorizontalOrganizationChart"/>
    <dgm:cxn modelId="{950CA7B9-8CFF-A14C-B34B-80190C557C75}" type="presOf" srcId="{71F06FCF-CA2C-F94A-BB54-BBA5C4B0EBF1}" destId="{6B4BFD0B-97D6-AD43-9067-2494CC1E5F1F}" srcOrd="1" destOrd="0" presId="urn:microsoft.com/office/officeart/2009/3/layout/HorizontalOrganizationChart"/>
    <dgm:cxn modelId="{150E59BC-2643-4F49-B911-78B104144AC9}" type="presOf" srcId="{A615FBE4-6C76-F343-9144-ECFD531703D0}" destId="{F94B988B-D545-5C43-B47E-62C7C6C05CB7}" srcOrd="0" destOrd="0" presId="urn:microsoft.com/office/officeart/2009/3/layout/HorizontalOrganizationChart"/>
    <dgm:cxn modelId="{AD2CE7BE-E239-7E4E-93B3-E83C9924C1B4}" type="presOf" srcId="{8B9325F3-F447-8043-ACF9-0BD3D8E727D3}" destId="{4F31C273-8FDD-DA4F-A424-2ACD298F54EE}" srcOrd="0" destOrd="0" presId="urn:microsoft.com/office/officeart/2009/3/layout/HorizontalOrganizationChart"/>
    <dgm:cxn modelId="{EED572C1-4910-314F-837D-00B24599697A}" srcId="{7CB6D53F-9D7E-2F43-B895-D45005D994DF}" destId="{D435F023-6C7B-7843-AB0C-E4B5186D6791}" srcOrd="1" destOrd="0" parTransId="{9E6D2022-1F61-F44C-8239-54180039388C}" sibTransId="{4E374513-CFC3-A347-A132-542410401DB5}"/>
    <dgm:cxn modelId="{E1D0E1C6-CFD2-F748-AE90-E10D6EBFD712}" srcId="{7CB6D53F-9D7E-2F43-B895-D45005D994DF}" destId="{5BDEF9EF-3B55-9749-B335-CF53BC7DF4B5}" srcOrd="0" destOrd="0" parTransId="{055E2CDD-528A-9B4F-A702-7B5378D8B6E5}" sibTransId="{4B90390C-B3A1-D340-8720-B65E0923FDAB}"/>
    <dgm:cxn modelId="{64FE6BC8-7EAB-D849-8D1A-42C9C2E13341}" type="presOf" srcId="{8A7404E8-2388-F54A-AEC1-29EEE0D80FE8}" destId="{8D8BB9B3-EFC6-9842-B26F-3567C5E91F4E}" srcOrd="1" destOrd="0" presId="urn:microsoft.com/office/officeart/2009/3/layout/HorizontalOrganizationChart"/>
    <dgm:cxn modelId="{C8D06AE5-547C-434A-AA88-B0A0B3721E38}" type="presOf" srcId="{C9830A63-D163-504B-922E-BADAD53B810A}" destId="{40A283E6-95A0-AA45-92EE-7D01C4ABA061}" srcOrd="0" destOrd="0" presId="urn:microsoft.com/office/officeart/2009/3/layout/HorizontalOrganizationChart"/>
    <dgm:cxn modelId="{1ABE3AE6-39FD-3440-81E3-711426874627}" type="presOf" srcId="{2DACE535-D680-5345-8CD0-CD49389BB335}" destId="{8AE02A5A-F6AF-F04E-B729-EA6BD00CC325}" srcOrd="0" destOrd="0" presId="urn:microsoft.com/office/officeart/2009/3/layout/HorizontalOrganizationChart"/>
    <dgm:cxn modelId="{AECD40FA-C25A-C043-A4F2-C22F2A9A5D50}" type="presOf" srcId="{8A7404E8-2388-F54A-AEC1-29EEE0D80FE8}" destId="{61D6C1FE-2530-B845-AAE4-B2BE423E7B86}" srcOrd="0" destOrd="0" presId="urn:microsoft.com/office/officeart/2009/3/layout/HorizontalOrganizationChart"/>
    <dgm:cxn modelId="{527E26FF-2421-B54A-AED1-C29B79D9C138}" type="presOf" srcId="{42DEC599-C85E-7744-9DD3-78F9E957C0D0}" destId="{F28674D9-901E-6746-8401-F2F352D542F9}" srcOrd="0" destOrd="0" presId="urn:microsoft.com/office/officeart/2009/3/layout/HorizontalOrganizationChart"/>
    <dgm:cxn modelId="{EEF8C051-1DC5-BB48-AB2B-7EB713899D67}" type="presParOf" srcId="{80456E78-D447-6644-BBDB-617056553D03}" destId="{19C52F96-8C92-E547-A994-08570BDE16A1}" srcOrd="0" destOrd="0" presId="urn:microsoft.com/office/officeart/2009/3/layout/HorizontalOrganizationChart"/>
    <dgm:cxn modelId="{197C9777-3ACB-F244-81E0-3B1A86B53876}" type="presParOf" srcId="{19C52F96-8C92-E547-A994-08570BDE16A1}" destId="{A2F87A26-DC0C-4A43-8B82-EB780BA69CD8}" srcOrd="0" destOrd="0" presId="urn:microsoft.com/office/officeart/2009/3/layout/HorizontalOrganizationChart"/>
    <dgm:cxn modelId="{23E93DBC-4BCF-6F46-AFB1-A1F3E7377C6D}" type="presParOf" srcId="{A2F87A26-DC0C-4A43-8B82-EB780BA69CD8}" destId="{E47613A5-F33F-3B46-8B7E-C072DE099626}" srcOrd="0" destOrd="0" presId="urn:microsoft.com/office/officeart/2009/3/layout/HorizontalOrganizationChart"/>
    <dgm:cxn modelId="{D27FFE1B-3411-CE4F-829C-5EAEB1B3E470}" type="presParOf" srcId="{A2F87A26-DC0C-4A43-8B82-EB780BA69CD8}" destId="{6C7C3FCB-9667-3545-BA2A-E00B074104AD}" srcOrd="1" destOrd="0" presId="urn:microsoft.com/office/officeart/2009/3/layout/HorizontalOrganizationChart"/>
    <dgm:cxn modelId="{290E8735-B257-EC47-A8BA-4E928412562D}" type="presParOf" srcId="{19C52F96-8C92-E547-A994-08570BDE16A1}" destId="{65DA7C9C-A0EA-4F46-A415-44A61A09FFB9}" srcOrd="1" destOrd="0" presId="urn:microsoft.com/office/officeart/2009/3/layout/HorizontalOrganizationChart"/>
    <dgm:cxn modelId="{17E35777-395E-614D-BC63-93CDFC6DFDE7}" type="presParOf" srcId="{65DA7C9C-A0EA-4F46-A415-44A61A09FFB9}" destId="{F28674D9-901E-6746-8401-F2F352D542F9}" srcOrd="0" destOrd="0" presId="urn:microsoft.com/office/officeart/2009/3/layout/HorizontalOrganizationChart"/>
    <dgm:cxn modelId="{2105883D-9FD8-DD4A-B2AD-C7D8AFCD35B5}" type="presParOf" srcId="{65DA7C9C-A0EA-4F46-A415-44A61A09FFB9}" destId="{A072C6F2-E837-2D4D-B33E-211BDB5F893A}" srcOrd="1" destOrd="0" presId="urn:microsoft.com/office/officeart/2009/3/layout/HorizontalOrganizationChart"/>
    <dgm:cxn modelId="{DBD52ACA-B096-4F48-8757-D28A5E63F6B2}" type="presParOf" srcId="{A072C6F2-E837-2D4D-B33E-211BDB5F893A}" destId="{D1FAA5AC-8B5F-C645-8451-45760807CDCD}" srcOrd="0" destOrd="0" presId="urn:microsoft.com/office/officeart/2009/3/layout/HorizontalOrganizationChart"/>
    <dgm:cxn modelId="{ED8C830A-4176-B44C-B0DA-A76F5AAAB34D}" type="presParOf" srcId="{D1FAA5AC-8B5F-C645-8451-45760807CDCD}" destId="{9B6ABD70-D95C-A441-993D-EEC5E8EB6C4B}" srcOrd="0" destOrd="0" presId="urn:microsoft.com/office/officeart/2009/3/layout/HorizontalOrganizationChart"/>
    <dgm:cxn modelId="{AAD77914-9A67-DB48-B901-A1F9BCC8B764}" type="presParOf" srcId="{D1FAA5AC-8B5F-C645-8451-45760807CDCD}" destId="{6B4BFD0B-97D6-AD43-9067-2494CC1E5F1F}" srcOrd="1" destOrd="0" presId="urn:microsoft.com/office/officeart/2009/3/layout/HorizontalOrganizationChart"/>
    <dgm:cxn modelId="{E4FBFA4B-2345-864A-A24B-C945D442AAB4}" type="presParOf" srcId="{A072C6F2-E837-2D4D-B33E-211BDB5F893A}" destId="{2E45957D-DEA2-2A4B-AC12-D429FCACC194}" srcOrd="1" destOrd="0" presId="urn:microsoft.com/office/officeart/2009/3/layout/HorizontalOrganizationChart"/>
    <dgm:cxn modelId="{652CF80F-1B82-594B-982F-0AB4EBAE5D2E}" type="presParOf" srcId="{2E45957D-DEA2-2A4B-AC12-D429FCACC194}" destId="{18C42F17-8815-3E47-A606-D9A228982500}" srcOrd="0" destOrd="0" presId="urn:microsoft.com/office/officeart/2009/3/layout/HorizontalOrganizationChart"/>
    <dgm:cxn modelId="{8D4EDEFC-B11A-B240-AFEF-AEF57DD427E1}" type="presParOf" srcId="{2E45957D-DEA2-2A4B-AC12-D429FCACC194}" destId="{DDB7E153-B1A6-A745-A5E2-7A6145DB06C4}" srcOrd="1" destOrd="0" presId="urn:microsoft.com/office/officeart/2009/3/layout/HorizontalOrganizationChart"/>
    <dgm:cxn modelId="{62309097-2FD7-5344-8CBC-A809F34C22F2}" type="presParOf" srcId="{DDB7E153-B1A6-A745-A5E2-7A6145DB06C4}" destId="{63A4C2C0-842C-C448-A6A4-D27F2F1C44E4}" srcOrd="0" destOrd="0" presId="urn:microsoft.com/office/officeart/2009/3/layout/HorizontalOrganizationChart"/>
    <dgm:cxn modelId="{0612793A-E701-6440-A224-C2A38078EC85}" type="presParOf" srcId="{63A4C2C0-842C-C448-A6A4-D27F2F1C44E4}" destId="{0EDEBBF8-58F4-284C-8548-9124938F5A92}" srcOrd="0" destOrd="0" presId="urn:microsoft.com/office/officeart/2009/3/layout/HorizontalOrganizationChart"/>
    <dgm:cxn modelId="{8B0DBB4F-350C-A74A-ACFE-CC734A89CC46}" type="presParOf" srcId="{63A4C2C0-842C-C448-A6A4-D27F2F1C44E4}" destId="{60CE026C-628D-C547-8393-41DE3B2D74C2}" srcOrd="1" destOrd="0" presId="urn:microsoft.com/office/officeart/2009/3/layout/HorizontalOrganizationChart"/>
    <dgm:cxn modelId="{572779C0-6DB6-4D42-A471-D3B01012BDA1}" type="presParOf" srcId="{DDB7E153-B1A6-A745-A5E2-7A6145DB06C4}" destId="{837CB8B1-7B8D-A64A-9037-35113BCCE789}" srcOrd="1" destOrd="0" presId="urn:microsoft.com/office/officeart/2009/3/layout/HorizontalOrganizationChart"/>
    <dgm:cxn modelId="{D3CA1F96-7DAB-A04D-8B35-FCA7B86301AB}" type="presParOf" srcId="{DDB7E153-B1A6-A745-A5E2-7A6145DB06C4}" destId="{B7D6EAE3-854D-6343-83D0-3D369D2E98E1}" srcOrd="2" destOrd="0" presId="urn:microsoft.com/office/officeart/2009/3/layout/HorizontalOrganizationChart"/>
    <dgm:cxn modelId="{E85AC202-D88A-CA4F-8FCE-0390D2C5E955}" type="presParOf" srcId="{2E45957D-DEA2-2A4B-AC12-D429FCACC194}" destId="{75D3B339-82BA-9541-BC6E-1469344E488A}" srcOrd="2" destOrd="0" presId="urn:microsoft.com/office/officeart/2009/3/layout/HorizontalOrganizationChart"/>
    <dgm:cxn modelId="{FA423A1D-1452-B947-809D-15431B19D1BA}" type="presParOf" srcId="{2E45957D-DEA2-2A4B-AC12-D429FCACC194}" destId="{66CECD24-E341-DF4B-89BD-E3EB6917A88F}" srcOrd="3" destOrd="0" presId="urn:microsoft.com/office/officeart/2009/3/layout/HorizontalOrganizationChart"/>
    <dgm:cxn modelId="{2D645221-6B24-6449-A3E4-4B39CF434F96}" type="presParOf" srcId="{66CECD24-E341-DF4B-89BD-E3EB6917A88F}" destId="{8C6886DD-BB62-4941-997C-85D933FF7C28}" srcOrd="0" destOrd="0" presId="urn:microsoft.com/office/officeart/2009/3/layout/HorizontalOrganizationChart"/>
    <dgm:cxn modelId="{3B819801-0720-FD4F-991F-FF6E50A2BE41}" type="presParOf" srcId="{8C6886DD-BB62-4941-997C-85D933FF7C28}" destId="{5BC9ACB9-717D-9B40-9D13-5F7DBB238554}" srcOrd="0" destOrd="0" presId="urn:microsoft.com/office/officeart/2009/3/layout/HorizontalOrganizationChart"/>
    <dgm:cxn modelId="{0B9D464F-C4B6-9A4E-872D-A3924917A0F6}" type="presParOf" srcId="{8C6886DD-BB62-4941-997C-85D933FF7C28}" destId="{ED2226B5-A4D8-D647-A42E-9BAD2BAE1F5B}" srcOrd="1" destOrd="0" presId="urn:microsoft.com/office/officeart/2009/3/layout/HorizontalOrganizationChart"/>
    <dgm:cxn modelId="{FBD85E80-7268-3241-80C7-5C6651AAA97B}" type="presParOf" srcId="{66CECD24-E341-DF4B-89BD-E3EB6917A88F}" destId="{E4314391-1BAE-BA4B-B271-5F107B1F2DDA}" srcOrd="1" destOrd="0" presId="urn:microsoft.com/office/officeart/2009/3/layout/HorizontalOrganizationChart"/>
    <dgm:cxn modelId="{117597A9-31C2-8246-A25B-60DAD479D998}" type="presParOf" srcId="{66CECD24-E341-DF4B-89BD-E3EB6917A88F}" destId="{A5F7CB0A-8A2A-5F4C-9B0B-32C05C50E28E}" srcOrd="2" destOrd="0" presId="urn:microsoft.com/office/officeart/2009/3/layout/HorizontalOrganizationChart"/>
    <dgm:cxn modelId="{0A29DF00-81A5-5A49-9985-4A22EAD1B131}" type="presParOf" srcId="{2E45957D-DEA2-2A4B-AC12-D429FCACC194}" destId="{CAB3D78E-8210-C545-ADA7-A3848B353102}" srcOrd="4" destOrd="0" presId="urn:microsoft.com/office/officeart/2009/3/layout/HorizontalOrganizationChart"/>
    <dgm:cxn modelId="{59073B74-F0E6-B74C-8B53-0B27BB8034ED}" type="presParOf" srcId="{2E45957D-DEA2-2A4B-AC12-D429FCACC194}" destId="{E60AF8C1-06F2-BB4C-91FE-ADACA3B1E7DF}" srcOrd="5" destOrd="0" presId="urn:microsoft.com/office/officeart/2009/3/layout/HorizontalOrganizationChart"/>
    <dgm:cxn modelId="{B0FE7252-87E8-C14F-A70D-4CB4D3362FC5}" type="presParOf" srcId="{E60AF8C1-06F2-BB4C-91FE-ADACA3B1E7DF}" destId="{E1CBF8F9-6150-4A49-B210-57E267E62D6E}" srcOrd="0" destOrd="0" presId="urn:microsoft.com/office/officeart/2009/3/layout/HorizontalOrganizationChart"/>
    <dgm:cxn modelId="{E7434E5C-AF07-FC49-A10E-E8ADF3BF15AB}" type="presParOf" srcId="{E1CBF8F9-6150-4A49-B210-57E267E62D6E}" destId="{8AE02A5A-F6AF-F04E-B729-EA6BD00CC325}" srcOrd="0" destOrd="0" presId="urn:microsoft.com/office/officeart/2009/3/layout/HorizontalOrganizationChart"/>
    <dgm:cxn modelId="{2420FE5E-22B6-4C41-800F-B56EE407D309}" type="presParOf" srcId="{E1CBF8F9-6150-4A49-B210-57E267E62D6E}" destId="{E58F1100-A60C-584F-A74D-A26FA8696E34}" srcOrd="1" destOrd="0" presId="urn:microsoft.com/office/officeart/2009/3/layout/HorizontalOrganizationChart"/>
    <dgm:cxn modelId="{516B52FD-1743-FD4D-94AF-82FBCB0EDA85}" type="presParOf" srcId="{E60AF8C1-06F2-BB4C-91FE-ADACA3B1E7DF}" destId="{ED0DA404-3049-C74A-9FF9-83E825AB495F}" srcOrd="1" destOrd="0" presId="urn:microsoft.com/office/officeart/2009/3/layout/HorizontalOrganizationChart"/>
    <dgm:cxn modelId="{B579BC24-5930-744A-AB51-A67059175F48}" type="presParOf" srcId="{E60AF8C1-06F2-BB4C-91FE-ADACA3B1E7DF}" destId="{3BEF9C7F-2C87-F04D-8735-6DE39970CAE1}" srcOrd="2" destOrd="0" presId="urn:microsoft.com/office/officeart/2009/3/layout/HorizontalOrganizationChart"/>
    <dgm:cxn modelId="{035A873C-8941-3D46-AF54-183A146AC091}" type="presParOf" srcId="{2E45957D-DEA2-2A4B-AC12-D429FCACC194}" destId="{2A4F1350-619D-9341-9826-FD53EA015265}" srcOrd="6" destOrd="0" presId="urn:microsoft.com/office/officeart/2009/3/layout/HorizontalOrganizationChart"/>
    <dgm:cxn modelId="{FDC766A0-2F61-DE46-824F-D9A2D18BF0F3}" type="presParOf" srcId="{2E45957D-DEA2-2A4B-AC12-D429FCACC194}" destId="{8C7FB603-63E2-E24E-8572-87DAD262F6AA}" srcOrd="7" destOrd="0" presId="urn:microsoft.com/office/officeart/2009/3/layout/HorizontalOrganizationChart"/>
    <dgm:cxn modelId="{054F0B60-E11E-C74D-BA8E-318EA10CF178}" type="presParOf" srcId="{8C7FB603-63E2-E24E-8572-87DAD262F6AA}" destId="{67775E0F-E31D-9B41-9408-FD6FDDD15010}" srcOrd="0" destOrd="0" presId="urn:microsoft.com/office/officeart/2009/3/layout/HorizontalOrganizationChart"/>
    <dgm:cxn modelId="{8A88434D-FD04-7A4C-988B-AB336407F5F4}" type="presParOf" srcId="{67775E0F-E31D-9B41-9408-FD6FDDD15010}" destId="{61FBBA22-0B55-CC46-A293-B404E1197EF2}" srcOrd="0" destOrd="0" presId="urn:microsoft.com/office/officeart/2009/3/layout/HorizontalOrganizationChart"/>
    <dgm:cxn modelId="{6B0C68B0-7725-0547-A98B-C5053DD453AE}" type="presParOf" srcId="{67775E0F-E31D-9B41-9408-FD6FDDD15010}" destId="{6B1FB21E-A568-284E-BC88-9453022D751E}" srcOrd="1" destOrd="0" presId="urn:microsoft.com/office/officeart/2009/3/layout/HorizontalOrganizationChart"/>
    <dgm:cxn modelId="{AC70C0B7-E74B-8F4E-9931-065B2887B210}" type="presParOf" srcId="{8C7FB603-63E2-E24E-8572-87DAD262F6AA}" destId="{0591AC42-733D-064B-A69B-46DB05B94B4B}" srcOrd="1" destOrd="0" presId="urn:microsoft.com/office/officeart/2009/3/layout/HorizontalOrganizationChart"/>
    <dgm:cxn modelId="{63A721B5-63AC-AE46-976D-E40789976B82}" type="presParOf" srcId="{8C7FB603-63E2-E24E-8572-87DAD262F6AA}" destId="{09E1C90F-BABD-2040-BADE-2692262C65E6}" srcOrd="2" destOrd="0" presId="urn:microsoft.com/office/officeart/2009/3/layout/HorizontalOrganizationChart"/>
    <dgm:cxn modelId="{909F3B8D-7ED5-1E48-8055-82C12FAA3F5A}" type="presParOf" srcId="{A072C6F2-E837-2D4D-B33E-211BDB5F893A}" destId="{19DFC2A3-C2EE-E241-8403-63B92E0F1641}" srcOrd="2" destOrd="0" presId="urn:microsoft.com/office/officeart/2009/3/layout/HorizontalOrganizationChart"/>
    <dgm:cxn modelId="{83DB339A-C0C4-1144-A1EA-23D411D83B06}" type="presParOf" srcId="{65DA7C9C-A0EA-4F46-A415-44A61A09FFB9}" destId="{4F31C273-8FDD-DA4F-A424-2ACD298F54EE}" srcOrd="2" destOrd="0" presId="urn:microsoft.com/office/officeart/2009/3/layout/HorizontalOrganizationChart"/>
    <dgm:cxn modelId="{A5726D04-BD56-6444-841A-D10F2AFFF414}" type="presParOf" srcId="{65DA7C9C-A0EA-4F46-A415-44A61A09FFB9}" destId="{65098AF4-BD9A-744C-A503-381520EF3DE9}" srcOrd="3" destOrd="0" presId="urn:microsoft.com/office/officeart/2009/3/layout/HorizontalOrganizationChart"/>
    <dgm:cxn modelId="{94EFBD12-5FC4-044C-BF58-92C61E7F22D3}" type="presParOf" srcId="{65098AF4-BD9A-744C-A503-381520EF3DE9}" destId="{16AB009D-F7EC-2746-A325-F551A94E8F12}" srcOrd="0" destOrd="0" presId="urn:microsoft.com/office/officeart/2009/3/layout/HorizontalOrganizationChart"/>
    <dgm:cxn modelId="{AF2E385A-4362-5349-AE59-BE55E07B29A0}" type="presParOf" srcId="{16AB009D-F7EC-2746-A325-F551A94E8F12}" destId="{CACABBF3-4871-D04D-BC92-324EF20BC451}" srcOrd="0" destOrd="0" presId="urn:microsoft.com/office/officeart/2009/3/layout/HorizontalOrganizationChart"/>
    <dgm:cxn modelId="{7B4E4D29-698F-4241-8FE1-E8D773EECE33}" type="presParOf" srcId="{16AB009D-F7EC-2746-A325-F551A94E8F12}" destId="{57318B30-6E37-124A-AD94-4097149A5B99}" srcOrd="1" destOrd="0" presId="urn:microsoft.com/office/officeart/2009/3/layout/HorizontalOrganizationChart"/>
    <dgm:cxn modelId="{C3973833-5377-AC42-AA9C-6F3AD645896D}" type="presParOf" srcId="{65098AF4-BD9A-744C-A503-381520EF3DE9}" destId="{ED71D43B-CE49-D844-B00E-17A1F47174CE}" srcOrd="1" destOrd="0" presId="urn:microsoft.com/office/officeart/2009/3/layout/HorizontalOrganizationChart"/>
    <dgm:cxn modelId="{19D3CBF1-0141-5B49-AA0A-B7044DD48609}" type="presParOf" srcId="{ED71D43B-CE49-D844-B00E-17A1F47174CE}" destId="{603F1166-B74A-754D-9304-D36BEB23E05D}" srcOrd="0" destOrd="0" presId="urn:microsoft.com/office/officeart/2009/3/layout/HorizontalOrganizationChart"/>
    <dgm:cxn modelId="{24A93A6C-2E9C-574A-88BD-6593CB9BDCB5}" type="presParOf" srcId="{ED71D43B-CE49-D844-B00E-17A1F47174CE}" destId="{556D52E1-024F-4646-A969-83E8C686E03F}" srcOrd="1" destOrd="0" presId="urn:microsoft.com/office/officeart/2009/3/layout/HorizontalOrganizationChart"/>
    <dgm:cxn modelId="{44ADB82F-77B3-B144-BBA3-004B359213A8}" type="presParOf" srcId="{556D52E1-024F-4646-A969-83E8C686E03F}" destId="{12C87137-708B-E646-BA6C-D9DE78A1BD5C}" srcOrd="0" destOrd="0" presId="urn:microsoft.com/office/officeart/2009/3/layout/HorizontalOrganizationChart"/>
    <dgm:cxn modelId="{D61CB076-1F6E-5443-95EA-B874B15E13DF}" type="presParOf" srcId="{12C87137-708B-E646-BA6C-D9DE78A1BD5C}" destId="{BA3E2537-7BBA-D14D-BFC3-D958F5CF8970}" srcOrd="0" destOrd="0" presId="urn:microsoft.com/office/officeart/2009/3/layout/HorizontalOrganizationChart"/>
    <dgm:cxn modelId="{C8AE88BD-3380-DB41-9DB8-A5745AE89F0A}" type="presParOf" srcId="{12C87137-708B-E646-BA6C-D9DE78A1BD5C}" destId="{D3EF5C7F-46E4-734B-90E7-56606CCB6451}" srcOrd="1" destOrd="0" presId="urn:microsoft.com/office/officeart/2009/3/layout/HorizontalOrganizationChart"/>
    <dgm:cxn modelId="{A78C4E7F-3916-1345-9AE4-16721A99E1EA}" type="presParOf" srcId="{556D52E1-024F-4646-A969-83E8C686E03F}" destId="{5EDFB98E-642B-2247-A2E9-137C45B176CE}" srcOrd="1" destOrd="0" presId="urn:microsoft.com/office/officeart/2009/3/layout/HorizontalOrganizationChart"/>
    <dgm:cxn modelId="{5F691288-EFC0-E841-9CF5-2DAA2575DFD2}" type="presParOf" srcId="{556D52E1-024F-4646-A969-83E8C686E03F}" destId="{7691DC73-BF01-1248-A74A-3628230503E2}" srcOrd="2" destOrd="0" presId="urn:microsoft.com/office/officeart/2009/3/layout/HorizontalOrganizationChart"/>
    <dgm:cxn modelId="{002F2E8D-54A4-2F46-87B3-1B9770A76914}" type="presParOf" srcId="{ED71D43B-CE49-D844-B00E-17A1F47174CE}" destId="{B28FCEB9-392A-E248-A469-2FB326E38849}" srcOrd="2" destOrd="0" presId="urn:microsoft.com/office/officeart/2009/3/layout/HorizontalOrganizationChart"/>
    <dgm:cxn modelId="{01EAE49B-78A3-6C49-961A-7F64448F50B3}" type="presParOf" srcId="{ED71D43B-CE49-D844-B00E-17A1F47174CE}" destId="{895A200B-E86D-EC47-93F5-9244C07002C0}" srcOrd="3" destOrd="0" presId="urn:microsoft.com/office/officeart/2009/3/layout/HorizontalOrganizationChart"/>
    <dgm:cxn modelId="{531736A0-8FB1-044E-86FF-492B5F23D147}" type="presParOf" srcId="{895A200B-E86D-EC47-93F5-9244C07002C0}" destId="{3591E3E5-D1CD-D249-BE7A-547905431260}" srcOrd="0" destOrd="0" presId="urn:microsoft.com/office/officeart/2009/3/layout/HorizontalOrganizationChart"/>
    <dgm:cxn modelId="{439CCE53-6A0E-0D4F-ADDF-AFFE3D008649}" type="presParOf" srcId="{3591E3E5-D1CD-D249-BE7A-547905431260}" destId="{B137A775-3935-C948-8D0E-C0412275975B}" srcOrd="0" destOrd="0" presId="urn:microsoft.com/office/officeart/2009/3/layout/HorizontalOrganizationChart"/>
    <dgm:cxn modelId="{A1DB57A2-1F1E-494A-B1FA-4F8763990F7B}" type="presParOf" srcId="{3591E3E5-D1CD-D249-BE7A-547905431260}" destId="{752109FC-2633-E249-AA2C-EFD3D92D1EE1}" srcOrd="1" destOrd="0" presId="urn:microsoft.com/office/officeart/2009/3/layout/HorizontalOrganizationChart"/>
    <dgm:cxn modelId="{1268B0A9-7870-FE49-B1D0-8C69439119C8}" type="presParOf" srcId="{895A200B-E86D-EC47-93F5-9244C07002C0}" destId="{C2A62B79-1D59-964C-9A07-A6BCEB502725}" srcOrd="1" destOrd="0" presId="urn:microsoft.com/office/officeart/2009/3/layout/HorizontalOrganizationChart"/>
    <dgm:cxn modelId="{A32A430E-810A-5A46-AD8F-651E9AD8FF05}" type="presParOf" srcId="{895A200B-E86D-EC47-93F5-9244C07002C0}" destId="{94E75293-6CE2-CF4A-B0D1-C98EC0F0C893}" srcOrd="2" destOrd="0" presId="urn:microsoft.com/office/officeart/2009/3/layout/HorizontalOrganizationChart"/>
    <dgm:cxn modelId="{A3CA866F-DDBA-A240-A570-26DD5C5BAFD0}" type="presParOf" srcId="{65098AF4-BD9A-744C-A503-381520EF3DE9}" destId="{44547D50-72E9-1A4A-9EFB-47B64167AB8E}" srcOrd="2" destOrd="0" presId="urn:microsoft.com/office/officeart/2009/3/layout/HorizontalOrganizationChart"/>
    <dgm:cxn modelId="{8498CE85-8505-8A45-919C-B2D7DB1D275A}" type="presParOf" srcId="{65DA7C9C-A0EA-4F46-A415-44A61A09FFB9}" destId="{DD631F95-0104-6C47-B1F9-A56489CC9384}" srcOrd="4" destOrd="0" presId="urn:microsoft.com/office/officeart/2009/3/layout/HorizontalOrganizationChart"/>
    <dgm:cxn modelId="{8D33458B-78CF-C949-91FF-1371698BE34A}" type="presParOf" srcId="{65DA7C9C-A0EA-4F46-A415-44A61A09FFB9}" destId="{14B399C1-7D69-7C4D-A931-6AD29A69583D}" srcOrd="5" destOrd="0" presId="urn:microsoft.com/office/officeart/2009/3/layout/HorizontalOrganizationChart"/>
    <dgm:cxn modelId="{158EF203-6B49-0643-A752-42C53EA83897}" type="presParOf" srcId="{14B399C1-7D69-7C4D-A931-6AD29A69583D}" destId="{2BC01A82-3301-DE4D-AD06-344820E84063}" srcOrd="0" destOrd="0" presId="urn:microsoft.com/office/officeart/2009/3/layout/HorizontalOrganizationChart"/>
    <dgm:cxn modelId="{94DFE7FB-F390-6E4B-85DB-8F6DF548BB83}" type="presParOf" srcId="{2BC01A82-3301-DE4D-AD06-344820E84063}" destId="{D7488402-8B08-9047-A5F1-2448A11EB7D1}" srcOrd="0" destOrd="0" presId="urn:microsoft.com/office/officeart/2009/3/layout/HorizontalOrganizationChart"/>
    <dgm:cxn modelId="{0A3603D2-3C91-B44D-A6AD-8909D8229930}" type="presParOf" srcId="{2BC01A82-3301-DE4D-AD06-344820E84063}" destId="{07B0F7FA-3D03-E74F-B353-69BC1B1D7AC9}" srcOrd="1" destOrd="0" presId="urn:microsoft.com/office/officeart/2009/3/layout/HorizontalOrganizationChart"/>
    <dgm:cxn modelId="{35B7D476-E5B8-D441-A97C-ADEC2B4C99BB}" type="presParOf" srcId="{14B399C1-7D69-7C4D-A931-6AD29A69583D}" destId="{BAA820D7-4394-D541-B451-D4813EB25E99}" srcOrd="1" destOrd="0" presId="urn:microsoft.com/office/officeart/2009/3/layout/HorizontalOrganizationChart"/>
    <dgm:cxn modelId="{5247B0DA-D2FD-CE4F-AB5A-59AA67F10386}" type="presParOf" srcId="{BAA820D7-4394-D541-B451-D4813EB25E99}" destId="{F76D5CE4-9264-9241-8344-443E7BBD05E6}" srcOrd="0" destOrd="0" presId="urn:microsoft.com/office/officeart/2009/3/layout/HorizontalOrganizationChart"/>
    <dgm:cxn modelId="{5B0E839E-1A99-DC4D-BF76-5914AA82BE92}" type="presParOf" srcId="{BAA820D7-4394-D541-B451-D4813EB25E99}" destId="{D4F940D3-83E1-4B4E-89B0-B5E86CE538DE}" srcOrd="1" destOrd="0" presId="urn:microsoft.com/office/officeart/2009/3/layout/HorizontalOrganizationChart"/>
    <dgm:cxn modelId="{555BEEFB-B714-6140-9BFD-57CD81B48931}" type="presParOf" srcId="{D4F940D3-83E1-4B4E-89B0-B5E86CE538DE}" destId="{F6DDF5B0-0FFC-9F45-816C-C5D49C69A827}" srcOrd="0" destOrd="0" presId="urn:microsoft.com/office/officeart/2009/3/layout/HorizontalOrganizationChart"/>
    <dgm:cxn modelId="{7174B1FC-5A33-4D40-A665-D7001D9C7C74}" type="presParOf" srcId="{F6DDF5B0-0FFC-9F45-816C-C5D49C69A827}" destId="{61D6C1FE-2530-B845-AAE4-B2BE423E7B86}" srcOrd="0" destOrd="0" presId="urn:microsoft.com/office/officeart/2009/3/layout/HorizontalOrganizationChart"/>
    <dgm:cxn modelId="{86BF3444-B1FF-A140-93B9-5CAD5F409C73}" type="presParOf" srcId="{F6DDF5B0-0FFC-9F45-816C-C5D49C69A827}" destId="{8D8BB9B3-EFC6-9842-B26F-3567C5E91F4E}" srcOrd="1" destOrd="0" presId="urn:microsoft.com/office/officeart/2009/3/layout/HorizontalOrganizationChart"/>
    <dgm:cxn modelId="{0593D482-A0C1-3C40-8CF4-E36E76BDA5EB}" type="presParOf" srcId="{D4F940D3-83E1-4B4E-89B0-B5E86CE538DE}" destId="{030A062A-1A39-3645-A351-A6A27D3284FC}" srcOrd="1" destOrd="0" presId="urn:microsoft.com/office/officeart/2009/3/layout/HorizontalOrganizationChart"/>
    <dgm:cxn modelId="{17E6E9D1-DA46-B448-97A3-2EAFD349C7C3}" type="presParOf" srcId="{D4F940D3-83E1-4B4E-89B0-B5E86CE538DE}" destId="{9E7C9CC1-8B7C-0B47-BF12-79A2F5EFC598}" srcOrd="2" destOrd="0" presId="urn:microsoft.com/office/officeart/2009/3/layout/HorizontalOrganizationChart"/>
    <dgm:cxn modelId="{ECFB1DE3-E491-7645-ABFB-97CBC25A703E}" type="presParOf" srcId="{BAA820D7-4394-D541-B451-D4813EB25E99}" destId="{40A283E6-95A0-AA45-92EE-7D01C4ABA061}" srcOrd="2" destOrd="0" presId="urn:microsoft.com/office/officeart/2009/3/layout/HorizontalOrganizationChart"/>
    <dgm:cxn modelId="{862B06FC-30BD-7C4B-BDE4-8BA7798BC9E4}" type="presParOf" srcId="{BAA820D7-4394-D541-B451-D4813EB25E99}" destId="{D19C7A34-0F86-1746-B8A3-132F9EE83080}" srcOrd="3" destOrd="0" presId="urn:microsoft.com/office/officeart/2009/3/layout/HorizontalOrganizationChart"/>
    <dgm:cxn modelId="{62DD3008-AE5E-CF45-91AA-5266F0F2AE6D}" type="presParOf" srcId="{D19C7A34-0F86-1746-B8A3-132F9EE83080}" destId="{32F5B688-E91A-9E49-A844-3C1F4C3746FB}" srcOrd="0" destOrd="0" presId="urn:microsoft.com/office/officeart/2009/3/layout/HorizontalOrganizationChart"/>
    <dgm:cxn modelId="{05B45AFB-906B-434F-BA54-F3950DFE4537}" type="presParOf" srcId="{32F5B688-E91A-9E49-A844-3C1F4C3746FB}" destId="{F94B988B-D545-5C43-B47E-62C7C6C05CB7}" srcOrd="0" destOrd="0" presId="urn:microsoft.com/office/officeart/2009/3/layout/HorizontalOrganizationChart"/>
    <dgm:cxn modelId="{24EBAA89-10D8-A14D-9D24-48119A1EC807}" type="presParOf" srcId="{32F5B688-E91A-9E49-A844-3C1F4C3746FB}" destId="{834C8F10-A0FD-7540-9CAD-E4EC168DFA92}" srcOrd="1" destOrd="0" presId="urn:microsoft.com/office/officeart/2009/3/layout/HorizontalOrganizationChart"/>
    <dgm:cxn modelId="{39A33855-EA45-BE43-875E-21BB1AE29259}" type="presParOf" srcId="{D19C7A34-0F86-1746-B8A3-132F9EE83080}" destId="{4444C494-3A6B-8848-8EEE-D1F0BBD85427}" srcOrd="1" destOrd="0" presId="urn:microsoft.com/office/officeart/2009/3/layout/HorizontalOrganizationChart"/>
    <dgm:cxn modelId="{141493A0-D621-694F-A0B9-6595E947360D}" type="presParOf" srcId="{D19C7A34-0F86-1746-B8A3-132F9EE83080}" destId="{FFF990C3-6626-B04E-A816-7623E9AB2087}" srcOrd="2" destOrd="0" presId="urn:microsoft.com/office/officeart/2009/3/layout/HorizontalOrganizationChart"/>
    <dgm:cxn modelId="{1E32FBE4-8F8E-384D-BE0E-D9533D42DA2C}" type="presParOf" srcId="{14B399C1-7D69-7C4D-A931-6AD29A69583D}" destId="{AA4FF0F0-BE4E-704C-9C2D-951A238DED1F}" srcOrd="2" destOrd="0" presId="urn:microsoft.com/office/officeart/2009/3/layout/HorizontalOrganizationChart"/>
    <dgm:cxn modelId="{5D2016D9-28C3-4540-830D-F101F234320B}" type="presParOf" srcId="{19C52F96-8C92-E547-A994-08570BDE16A1}" destId="{49A18DBA-ED46-BE41-A075-8CF0A6A466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03C165-F79E-2F44-B2CC-5F0EF433A84C}" type="doc">
      <dgm:prSet loTypeId="urn:microsoft.com/office/officeart/2005/8/layout/list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7E07428-03D7-5641-81DC-38C555F96FF9}">
      <dgm:prSet phldrT="[Text]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When to conduct multiple imputations?</a:t>
          </a:r>
        </a:p>
      </dgm:t>
    </dgm:pt>
    <dgm:pt modelId="{6EB4ACBF-34BE-8A4C-B422-D88614894E14}" type="parTrans" cxnId="{D93D2B97-C7F2-2E4F-BD7E-0AC11C8A167C}">
      <dgm:prSet/>
      <dgm:spPr/>
      <dgm:t>
        <a:bodyPr/>
        <a:lstStyle/>
        <a:p>
          <a:endParaRPr lang="en-US"/>
        </a:p>
      </dgm:t>
    </dgm:pt>
    <dgm:pt modelId="{7C3B04C9-059E-6E4F-B7CA-6F4394F650C5}" type="sibTrans" cxnId="{D93D2B97-C7F2-2E4F-BD7E-0AC11C8A167C}">
      <dgm:prSet/>
      <dgm:spPr/>
      <dgm:t>
        <a:bodyPr/>
        <a:lstStyle/>
        <a:p>
          <a:endParaRPr lang="en-US"/>
        </a:p>
      </dgm:t>
    </dgm:pt>
    <dgm:pt modelId="{4387EDFD-974F-BB46-95C3-5FA7E9A94617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How to conduct multiple imputations?</a:t>
          </a:r>
        </a:p>
      </dgm:t>
    </dgm:pt>
    <dgm:pt modelId="{4C0BF304-4D98-5B49-8110-FFA01CE716FE}" type="parTrans" cxnId="{55953C6B-E96B-024F-A882-B5F4EEE816A7}">
      <dgm:prSet/>
      <dgm:spPr/>
      <dgm:t>
        <a:bodyPr/>
        <a:lstStyle/>
        <a:p>
          <a:endParaRPr lang="en-US"/>
        </a:p>
      </dgm:t>
    </dgm:pt>
    <dgm:pt modelId="{5F57550A-A5B9-5245-8B52-753DA8A56D9D}" type="sibTrans" cxnId="{55953C6B-E96B-024F-A882-B5F4EEE816A7}">
      <dgm:prSet/>
      <dgm:spPr/>
      <dgm:t>
        <a:bodyPr/>
        <a:lstStyle/>
        <a:p>
          <a:endParaRPr lang="en-US"/>
        </a:p>
      </dgm:t>
    </dgm:pt>
    <dgm:pt modelId="{51D658DA-54D6-7C4B-8AF8-7CADE15740AD}">
      <dgm:prSet phldrT="[Text]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>
              <a:solidFill>
                <a:schemeClr val="bg1">
                  <a:lumMod val="85000"/>
                </a:schemeClr>
              </a:solidFill>
            </a:rPr>
            <a:t>How to analyze imputed data?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6D8B3A23-EB9B-364B-9FE6-AC56D7755CBD}" type="parTrans" cxnId="{F413BEB8-1FCD-0047-B05F-F8BB48129C3C}">
      <dgm:prSet/>
      <dgm:spPr/>
      <dgm:t>
        <a:bodyPr/>
        <a:lstStyle/>
        <a:p>
          <a:endParaRPr lang="en-US"/>
        </a:p>
      </dgm:t>
    </dgm:pt>
    <dgm:pt modelId="{86F29C98-16AA-A94E-BB4F-85DBB2B63A1F}" type="sibTrans" cxnId="{F413BEB8-1FCD-0047-B05F-F8BB48129C3C}">
      <dgm:prSet/>
      <dgm:spPr/>
      <dgm:t>
        <a:bodyPr/>
        <a:lstStyle/>
        <a:p>
          <a:endParaRPr lang="en-US"/>
        </a:p>
      </dgm:t>
    </dgm:pt>
    <dgm:pt modelId="{CF4420FF-66B4-234E-BAB8-05460B935088}" type="pres">
      <dgm:prSet presAssocID="{0C03C165-F79E-2F44-B2CC-5F0EF433A84C}" presName="linear" presStyleCnt="0">
        <dgm:presLayoutVars>
          <dgm:dir/>
          <dgm:animLvl val="lvl"/>
          <dgm:resizeHandles val="exact"/>
        </dgm:presLayoutVars>
      </dgm:prSet>
      <dgm:spPr/>
    </dgm:pt>
    <dgm:pt modelId="{7E6D9F51-0AF3-E049-97B8-DCF8CBCA9E81}" type="pres">
      <dgm:prSet presAssocID="{37E07428-03D7-5641-81DC-38C555F96FF9}" presName="parentLin" presStyleCnt="0"/>
      <dgm:spPr/>
    </dgm:pt>
    <dgm:pt modelId="{6DD84267-9CE4-F843-8F66-C0D31EAC9BE2}" type="pres">
      <dgm:prSet presAssocID="{37E07428-03D7-5641-81DC-38C555F96FF9}" presName="parentLeftMargin" presStyleLbl="node1" presStyleIdx="0" presStyleCnt="3"/>
      <dgm:spPr/>
    </dgm:pt>
    <dgm:pt modelId="{04039D91-2CFD-414A-8AEA-A8DFD985736E}" type="pres">
      <dgm:prSet presAssocID="{37E07428-03D7-5641-81DC-38C555F96F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056429-672A-6840-A015-E20FBD602971}" type="pres">
      <dgm:prSet presAssocID="{37E07428-03D7-5641-81DC-38C555F96FF9}" presName="negativeSpace" presStyleCnt="0"/>
      <dgm:spPr/>
    </dgm:pt>
    <dgm:pt modelId="{AAF26EFB-7BB7-9D4A-A48C-112135127028}" type="pres">
      <dgm:prSet presAssocID="{37E07428-03D7-5641-81DC-38C555F96FF9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  <dgm:pt modelId="{AE257838-F828-674F-AC99-D1C5EA84F39C}" type="pres">
      <dgm:prSet presAssocID="{7C3B04C9-059E-6E4F-B7CA-6F4394F650C5}" presName="spaceBetweenRectangles" presStyleCnt="0"/>
      <dgm:spPr/>
    </dgm:pt>
    <dgm:pt modelId="{A6739793-200E-1342-BD6B-8A0E237DF6E5}" type="pres">
      <dgm:prSet presAssocID="{4387EDFD-974F-BB46-95C3-5FA7E9A94617}" presName="parentLin" presStyleCnt="0"/>
      <dgm:spPr/>
    </dgm:pt>
    <dgm:pt modelId="{A31C3530-29B3-C843-9BC2-A9AD3308780C}" type="pres">
      <dgm:prSet presAssocID="{4387EDFD-974F-BB46-95C3-5FA7E9A94617}" presName="parentLeftMargin" presStyleLbl="node1" presStyleIdx="0" presStyleCnt="3"/>
      <dgm:spPr/>
    </dgm:pt>
    <dgm:pt modelId="{5B27CEAA-2C75-A049-A5C2-C4293B8589A6}" type="pres">
      <dgm:prSet presAssocID="{4387EDFD-974F-BB46-95C3-5FA7E9A946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C18E7A-0358-E048-A1D7-BB6B0C8A5476}" type="pres">
      <dgm:prSet presAssocID="{4387EDFD-974F-BB46-95C3-5FA7E9A94617}" presName="negativeSpace" presStyleCnt="0"/>
      <dgm:spPr/>
    </dgm:pt>
    <dgm:pt modelId="{78734615-86C3-5045-8388-E2A546420B9A}" type="pres">
      <dgm:prSet presAssocID="{4387EDFD-974F-BB46-95C3-5FA7E9A94617}" presName="childText" presStyleLbl="conFgAcc1" presStyleIdx="1" presStyleCnt="3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/>
          </a:solidFill>
        </a:ln>
      </dgm:spPr>
    </dgm:pt>
    <dgm:pt modelId="{F24CE88E-9551-B247-9BF9-9E404B6AF81E}" type="pres">
      <dgm:prSet presAssocID="{5F57550A-A5B9-5245-8B52-753DA8A56D9D}" presName="spaceBetweenRectangles" presStyleCnt="0"/>
      <dgm:spPr/>
    </dgm:pt>
    <dgm:pt modelId="{62382C82-AB03-2648-8838-FB5F76CBCFBD}" type="pres">
      <dgm:prSet presAssocID="{51D658DA-54D6-7C4B-8AF8-7CADE15740AD}" presName="parentLin" presStyleCnt="0"/>
      <dgm:spPr/>
    </dgm:pt>
    <dgm:pt modelId="{F977639C-EF94-834B-9338-0625D1FADBFD}" type="pres">
      <dgm:prSet presAssocID="{51D658DA-54D6-7C4B-8AF8-7CADE15740AD}" presName="parentLeftMargin" presStyleLbl="node1" presStyleIdx="1" presStyleCnt="3"/>
      <dgm:spPr/>
    </dgm:pt>
    <dgm:pt modelId="{558FDD8E-B47F-0B44-AFDB-0966BAAF9972}" type="pres">
      <dgm:prSet presAssocID="{51D658DA-54D6-7C4B-8AF8-7CADE15740A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6A3C79-A44A-C64A-AEF6-C98331407593}" type="pres">
      <dgm:prSet presAssocID="{51D658DA-54D6-7C4B-8AF8-7CADE15740AD}" presName="negativeSpace" presStyleCnt="0"/>
      <dgm:spPr/>
    </dgm:pt>
    <dgm:pt modelId="{CD788DD2-0EB1-D448-82D8-120D7550343C}" type="pres">
      <dgm:prSet presAssocID="{51D658DA-54D6-7C4B-8AF8-7CADE15740AD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</dgm:ptLst>
  <dgm:cxnLst>
    <dgm:cxn modelId="{9E3D952E-AFCD-144A-9B56-47EDD16C3D89}" type="presOf" srcId="{51D658DA-54D6-7C4B-8AF8-7CADE15740AD}" destId="{558FDD8E-B47F-0B44-AFDB-0966BAAF9972}" srcOrd="1" destOrd="0" presId="urn:microsoft.com/office/officeart/2005/8/layout/list1"/>
    <dgm:cxn modelId="{A12F033A-70A0-7B4A-8695-D1BB3BC3E488}" type="presOf" srcId="{4387EDFD-974F-BB46-95C3-5FA7E9A94617}" destId="{5B27CEAA-2C75-A049-A5C2-C4293B8589A6}" srcOrd="1" destOrd="0" presId="urn:microsoft.com/office/officeart/2005/8/layout/list1"/>
    <dgm:cxn modelId="{5101F43C-F0DE-6543-8CBB-C1BBC53DF3C0}" type="presOf" srcId="{51D658DA-54D6-7C4B-8AF8-7CADE15740AD}" destId="{F977639C-EF94-834B-9338-0625D1FADBFD}" srcOrd="0" destOrd="0" presId="urn:microsoft.com/office/officeart/2005/8/layout/list1"/>
    <dgm:cxn modelId="{57EB6050-4933-4842-873D-FDF4362D2ADA}" type="presOf" srcId="{37E07428-03D7-5641-81DC-38C555F96FF9}" destId="{6DD84267-9CE4-F843-8F66-C0D31EAC9BE2}" srcOrd="0" destOrd="0" presId="urn:microsoft.com/office/officeart/2005/8/layout/list1"/>
    <dgm:cxn modelId="{E6418A64-51BF-AC4B-ADBC-43F491778ECA}" type="presOf" srcId="{4387EDFD-974F-BB46-95C3-5FA7E9A94617}" destId="{A31C3530-29B3-C843-9BC2-A9AD3308780C}" srcOrd="0" destOrd="0" presId="urn:microsoft.com/office/officeart/2005/8/layout/list1"/>
    <dgm:cxn modelId="{55953C6B-E96B-024F-A882-B5F4EEE816A7}" srcId="{0C03C165-F79E-2F44-B2CC-5F0EF433A84C}" destId="{4387EDFD-974F-BB46-95C3-5FA7E9A94617}" srcOrd="1" destOrd="0" parTransId="{4C0BF304-4D98-5B49-8110-FFA01CE716FE}" sibTransId="{5F57550A-A5B9-5245-8B52-753DA8A56D9D}"/>
    <dgm:cxn modelId="{D93D2B97-C7F2-2E4F-BD7E-0AC11C8A167C}" srcId="{0C03C165-F79E-2F44-B2CC-5F0EF433A84C}" destId="{37E07428-03D7-5641-81DC-38C555F96FF9}" srcOrd="0" destOrd="0" parTransId="{6EB4ACBF-34BE-8A4C-B422-D88614894E14}" sibTransId="{7C3B04C9-059E-6E4F-B7CA-6F4394F650C5}"/>
    <dgm:cxn modelId="{68D98B9B-9F7D-5244-93B2-8DC676810662}" type="presOf" srcId="{37E07428-03D7-5641-81DC-38C555F96FF9}" destId="{04039D91-2CFD-414A-8AEA-A8DFD985736E}" srcOrd="1" destOrd="0" presId="urn:microsoft.com/office/officeart/2005/8/layout/list1"/>
    <dgm:cxn modelId="{F09212B5-4E97-C64B-8DEE-FB249C37CBC8}" type="presOf" srcId="{0C03C165-F79E-2F44-B2CC-5F0EF433A84C}" destId="{CF4420FF-66B4-234E-BAB8-05460B935088}" srcOrd="0" destOrd="0" presId="urn:microsoft.com/office/officeart/2005/8/layout/list1"/>
    <dgm:cxn modelId="{F413BEB8-1FCD-0047-B05F-F8BB48129C3C}" srcId="{0C03C165-F79E-2F44-B2CC-5F0EF433A84C}" destId="{51D658DA-54D6-7C4B-8AF8-7CADE15740AD}" srcOrd="2" destOrd="0" parTransId="{6D8B3A23-EB9B-364B-9FE6-AC56D7755CBD}" sibTransId="{86F29C98-16AA-A94E-BB4F-85DBB2B63A1F}"/>
    <dgm:cxn modelId="{A7E6AAC9-0719-F14C-B220-CADB8A374065}" type="presParOf" srcId="{CF4420FF-66B4-234E-BAB8-05460B935088}" destId="{7E6D9F51-0AF3-E049-97B8-DCF8CBCA9E81}" srcOrd="0" destOrd="0" presId="urn:microsoft.com/office/officeart/2005/8/layout/list1"/>
    <dgm:cxn modelId="{370651B5-6553-4840-A6EE-0F88A4662959}" type="presParOf" srcId="{7E6D9F51-0AF3-E049-97B8-DCF8CBCA9E81}" destId="{6DD84267-9CE4-F843-8F66-C0D31EAC9BE2}" srcOrd="0" destOrd="0" presId="urn:microsoft.com/office/officeart/2005/8/layout/list1"/>
    <dgm:cxn modelId="{EE0E8555-147A-B34E-A4AB-27B22F54B295}" type="presParOf" srcId="{7E6D9F51-0AF3-E049-97B8-DCF8CBCA9E81}" destId="{04039D91-2CFD-414A-8AEA-A8DFD985736E}" srcOrd="1" destOrd="0" presId="urn:microsoft.com/office/officeart/2005/8/layout/list1"/>
    <dgm:cxn modelId="{1E45A068-A435-1B4E-A1AD-1C31D768B459}" type="presParOf" srcId="{CF4420FF-66B4-234E-BAB8-05460B935088}" destId="{9F056429-672A-6840-A015-E20FBD602971}" srcOrd="1" destOrd="0" presId="urn:microsoft.com/office/officeart/2005/8/layout/list1"/>
    <dgm:cxn modelId="{D2A523B6-0D18-CB46-B485-1CF9971821F9}" type="presParOf" srcId="{CF4420FF-66B4-234E-BAB8-05460B935088}" destId="{AAF26EFB-7BB7-9D4A-A48C-112135127028}" srcOrd="2" destOrd="0" presId="urn:microsoft.com/office/officeart/2005/8/layout/list1"/>
    <dgm:cxn modelId="{27EA0BED-7E0C-1547-A373-B1B4DEFF30DC}" type="presParOf" srcId="{CF4420FF-66B4-234E-BAB8-05460B935088}" destId="{AE257838-F828-674F-AC99-D1C5EA84F39C}" srcOrd="3" destOrd="0" presId="urn:microsoft.com/office/officeart/2005/8/layout/list1"/>
    <dgm:cxn modelId="{DEA9E242-8833-A648-89A4-8652ABA877D7}" type="presParOf" srcId="{CF4420FF-66B4-234E-BAB8-05460B935088}" destId="{A6739793-200E-1342-BD6B-8A0E237DF6E5}" srcOrd="4" destOrd="0" presId="urn:microsoft.com/office/officeart/2005/8/layout/list1"/>
    <dgm:cxn modelId="{5D4978C5-B1F9-7A41-943B-39B0BE3038E0}" type="presParOf" srcId="{A6739793-200E-1342-BD6B-8A0E237DF6E5}" destId="{A31C3530-29B3-C843-9BC2-A9AD3308780C}" srcOrd="0" destOrd="0" presId="urn:microsoft.com/office/officeart/2005/8/layout/list1"/>
    <dgm:cxn modelId="{F6DBD33C-E57B-2440-AD06-791E851732D1}" type="presParOf" srcId="{A6739793-200E-1342-BD6B-8A0E237DF6E5}" destId="{5B27CEAA-2C75-A049-A5C2-C4293B8589A6}" srcOrd="1" destOrd="0" presId="urn:microsoft.com/office/officeart/2005/8/layout/list1"/>
    <dgm:cxn modelId="{CBA06A24-6FC9-1943-9A48-5CC9483C3776}" type="presParOf" srcId="{CF4420FF-66B4-234E-BAB8-05460B935088}" destId="{FAC18E7A-0358-E048-A1D7-BB6B0C8A5476}" srcOrd="5" destOrd="0" presId="urn:microsoft.com/office/officeart/2005/8/layout/list1"/>
    <dgm:cxn modelId="{8293E684-31E0-2040-A9DA-66B93C699FBA}" type="presParOf" srcId="{CF4420FF-66B4-234E-BAB8-05460B935088}" destId="{78734615-86C3-5045-8388-E2A546420B9A}" srcOrd="6" destOrd="0" presId="urn:microsoft.com/office/officeart/2005/8/layout/list1"/>
    <dgm:cxn modelId="{297D2B27-6DA9-3F4F-80F6-080F0C7C10F8}" type="presParOf" srcId="{CF4420FF-66B4-234E-BAB8-05460B935088}" destId="{F24CE88E-9551-B247-9BF9-9E404B6AF81E}" srcOrd="7" destOrd="0" presId="urn:microsoft.com/office/officeart/2005/8/layout/list1"/>
    <dgm:cxn modelId="{2CFA29EB-FB65-F44D-A603-48A55D1D39A4}" type="presParOf" srcId="{CF4420FF-66B4-234E-BAB8-05460B935088}" destId="{62382C82-AB03-2648-8838-FB5F76CBCFBD}" srcOrd="8" destOrd="0" presId="urn:microsoft.com/office/officeart/2005/8/layout/list1"/>
    <dgm:cxn modelId="{EFEC4184-C90D-274C-B33B-821F7FD10E48}" type="presParOf" srcId="{62382C82-AB03-2648-8838-FB5F76CBCFBD}" destId="{F977639C-EF94-834B-9338-0625D1FADBFD}" srcOrd="0" destOrd="0" presId="urn:microsoft.com/office/officeart/2005/8/layout/list1"/>
    <dgm:cxn modelId="{33C71AA9-94C8-1840-B927-61E2BD84F005}" type="presParOf" srcId="{62382C82-AB03-2648-8838-FB5F76CBCFBD}" destId="{558FDD8E-B47F-0B44-AFDB-0966BAAF9972}" srcOrd="1" destOrd="0" presId="urn:microsoft.com/office/officeart/2005/8/layout/list1"/>
    <dgm:cxn modelId="{933332D7-EBD9-A64F-AD54-E053A6E199D4}" type="presParOf" srcId="{CF4420FF-66B4-234E-BAB8-05460B935088}" destId="{2F6A3C79-A44A-C64A-AEF6-C98331407593}" srcOrd="9" destOrd="0" presId="urn:microsoft.com/office/officeart/2005/8/layout/list1"/>
    <dgm:cxn modelId="{8E4B6403-714C-4F41-B3CB-07E1F42CFB56}" type="presParOf" srcId="{CF4420FF-66B4-234E-BAB8-05460B935088}" destId="{CD788DD2-0EB1-D448-82D8-120D755034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03C165-F79E-2F44-B2CC-5F0EF433A84C}" type="doc">
      <dgm:prSet loTypeId="urn:microsoft.com/office/officeart/2005/8/layout/list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7E07428-03D7-5641-81DC-38C555F96FF9}">
      <dgm:prSet phldrT="[Text]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When to conduct multiple imputations?</a:t>
          </a:r>
        </a:p>
      </dgm:t>
    </dgm:pt>
    <dgm:pt modelId="{6EB4ACBF-34BE-8A4C-B422-D88614894E14}" type="parTrans" cxnId="{D93D2B97-C7F2-2E4F-BD7E-0AC11C8A167C}">
      <dgm:prSet/>
      <dgm:spPr/>
      <dgm:t>
        <a:bodyPr/>
        <a:lstStyle/>
        <a:p>
          <a:endParaRPr lang="en-US"/>
        </a:p>
      </dgm:t>
    </dgm:pt>
    <dgm:pt modelId="{7C3B04C9-059E-6E4F-B7CA-6F4394F650C5}" type="sibTrans" cxnId="{D93D2B97-C7F2-2E4F-BD7E-0AC11C8A167C}">
      <dgm:prSet/>
      <dgm:spPr/>
      <dgm:t>
        <a:bodyPr/>
        <a:lstStyle/>
        <a:p>
          <a:endParaRPr lang="en-US"/>
        </a:p>
      </dgm:t>
    </dgm:pt>
    <dgm:pt modelId="{4387EDFD-974F-BB46-95C3-5FA7E9A94617}">
      <dgm:prSet phldrT="[Text]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How to conduct multiple imputations?</a:t>
          </a:r>
        </a:p>
      </dgm:t>
    </dgm:pt>
    <dgm:pt modelId="{4C0BF304-4D98-5B49-8110-FFA01CE716FE}" type="parTrans" cxnId="{55953C6B-E96B-024F-A882-B5F4EEE816A7}">
      <dgm:prSet/>
      <dgm:spPr/>
      <dgm:t>
        <a:bodyPr/>
        <a:lstStyle/>
        <a:p>
          <a:endParaRPr lang="en-US"/>
        </a:p>
      </dgm:t>
    </dgm:pt>
    <dgm:pt modelId="{5F57550A-A5B9-5245-8B52-753DA8A56D9D}" type="sibTrans" cxnId="{55953C6B-E96B-024F-A882-B5F4EEE816A7}">
      <dgm:prSet/>
      <dgm:spPr/>
      <dgm:t>
        <a:bodyPr/>
        <a:lstStyle/>
        <a:p>
          <a:endParaRPr lang="en-US"/>
        </a:p>
      </dgm:t>
    </dgm:pt>
    <dgm:pt modelId="{51D658DA-54D6-7C4B-8AF8-7CADE15740AD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How to analyze imputed data?</a:t>
          </a:r>
        </a:p>
      </dgm:t>
    </dgm:pt>
    <dgm:pt modelId="{6D8B3A23-EB9B-364B-9FE6-AC56D7755CBD}" type="parTrans" cxnId="{F413BEB8-1FCD-0047-B05F-F8BB48129C3C}">
      <dgm:prSet/>
      <dgm:spPr/>
      <dgm:t>
        <a:bodyPr/>
        <a:lstStyle/>
        <a:p>
          <a:endParaRPr lang="en-US"/>
        </a:p>
      </dgm:t>
    </dgm:pt>
    <dgm:pt modelId="{86F29C98-16AA-A94E-BB4F-85DBB2B63A1F}" type="sibTrans" cxnId="{F413BEB8-1FCD-0047-B05F-F8BB48129C3C}">
      <dgm:prSet/>
      <dgm:spPr/>
      <dgm:t>
        <a:bodyPr/>
        <a:lstStyle/>
        <a:p>
          <a:endParaRPr lang="en-US"/>
        </a:p>
      </dgm:t>
    </dgm:pt>
    <dgm:pt modelId="{CF4420FF-66B4-234E-BAB8-05460B935088}" type="pres">
      <dgm:prSet presAssocID="{0C03C165-F79E-2F44-B2CC-5F0EF433A84C}" presName="linear" presStyleCnt="0">
        <dgm:presLayoutVars>
          <dgm:dir/>
          <dgm:animLvl val="lvl"/>
          <dgm:resizeHandles val="exact"/>
        </dgm:presLayoutVars>
      </dgm:prSet>
      <dgm:spPr/>
    </dgm:pt>
    <dgm:pt modelId="{7E6D9F51-0AF3-E049-97B8-DCF8CBCA9E81}" type="pres">
      <dgm:prSet presAssocID="{37E07428-03D7-5641-81DC-38C555F96FF9}" presName="parentLin" presStyleCnt="0"/>
      <dgm:spPr/>
    </dgm:pt>
    <dgm:pt modelId="{6DD84267-9CE4-F843-8F66-C0D31EAC9BE2}" type="pres">
      <dgm:prSet presAssocID="{37E07428-03D7-5641-81DC-38C555F96FF9}" presName="parentLeftMargin" presStyleLbl="node1" presStyleIdx="0" presStyleCnt="3"/>
      <dgm:spPr/>
    </dgm:pt>
    <dgm:pt modelId="{04039D91-2CFD-414A-8AEA-A8DFD985736E}" type="pres">
      <dgm:prSet presAssocID="{37E07428-03D7-5641-81DC-38C555F96F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056429-672A-6840-A015-E20FBD602971}" type="pres">
      <dgm:prSet presAssocID="{37E07428-03D7-5641-81DC-38C555F96FF9}" presName="negativeSpace" presStyleCnt="0"/>
      <dgm:spPr/>
    </dgm:pt>
    <dgm:pt modelId="{AAF26EFB-7BB7-9D4A-A48C-112135127028}" type="pres">
      <dgm:prSet presAssocID="{37E07428-03D7-5641-81DC-38C555F96FF9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  <dgm:pt modelId="{AE257838-F828-674F-AC99-D1C5EA84F39C}" type="pres">
      <dgm:prSet presAssocID="{7C3B04C9-059E-6E4F-B7CA-6F4394F650C5}" presName="spaceBetweenRectangles" presStyleCnt="0"/>
      <dgm:spPr/>
    </dgm:pt>
    <dgm:pt modelId="{A6739793-200E-1342-BD6B-8A0E237DF6E5}" type="pres">
      <dgm:prSet presAssocID="{4387EDFD-974F-BB46-95C3-5FA7E9A94617}" presName="parentLin" presStyleCnt="0"/>
      <dgm:spPr/>
    </dgm:pt>
    <dgm:pt modelId="{A31C3530-29B3-C843-9BC2-A9AD3308780C}" type="pres">
      <dgm:prSet presAssocID="{4387EDFD-974F-BB46-95C3-5FA7E9A94617}" presName="parentLeftMargin" presStyleLbl="node1" presStyleIdx="0" presStyleCnt="3"/>
      <dgm:spPr/>
    </dgm:pt>
    <dgm:pt modelId="{5B27CEAA-2C75-A049-A5C2-C4293B8589A6}" type="pres">
      <dgm:prSet presAssocID="{4387EDFD-974F-BB46-95C3-5FA7E9A946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C18E7A-0358-E048-A1D7-BB6B0C8A5476}" type="pres">
      <dgm:prSet presAssocID="{4387EDFD-974F-BB46-95C3-5FA7E9A94617}" presName="negativeSpace" presStyleCnt="0"/>
      <dgm:spPr/>
    </dgm:pt>
    <dgm:pt modelId="{78734615-86C3-5045-8388-E2A546420B9A}" type="pres">
      <dgm:prSet presAssocID="{4387EDFD-974F-BB46-95C3-5FA7E9A94617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</dgm:pt>
    <dgm:pt modelId="{F24CE88E-9551-B247-9BF9-9E404B6AF81E}" type="pres">
      <dgm:prSet presAssocID="{5F57550A-A5B9-5245-8B52-753DA8A56D9D}" presName="spaceBetweenRectangles" presStyleCnt="0"/>
      <dgm:spPr/>
    </dgm:pt>
    <dgm:pt modelId="{62382C82-AB03-2648-8838-FB5F76CBCFBD}" type="pres">
      <dgm:prSet presAssocID="{51D658DA-54D6-7C4B-8AF8-7CADE15740AD}" presName="parentLin" presStyleCnt="0"/>
      <dgm:spPr/>
    </dgm:pt>
    <dgm:pt modelId="{F977639C-EF94-834B-9338-0625D1FADBFD}" type="pres">
      <dgm:prSet presAssocID="{51D658DA-54D6-7C4B-8AF8-7CADE15740AD}" presName="parentLeftMargin" presStyleLbl="node1" presStyleIdx="1" presStyleCnt="3"/>
      <dgm:spPr/>
    </dgm:pt>
    <dgm:pt modelId="{558FDD8E-B47F-0B44-AFDB-0966BAAF9972}" type="pres">
      <dgm:prSet presAssocID="{51D658DA-54D6-7C4B-8AF8-7CADE15740A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6A3C79-A44A-C64A-AEF6-C98331407593}" type="pres">
      <dgm:prSet presAssocID="{51D658DA-54D6-7C4B-8AF8-7CADE15740AD}" presName="negativeSpace" presStyleCnt="0"/>
      <dgm:spPr/>
    </dgm:pt>
    <dgm:pt modelId="{CD788DD2-0EB1-D448-82D8-120D7550343C}" type="pres">
      <dgm:prSet presAssocID="{51D658DA-54D6-7C4B-8AF8-7CADE15740AD}" presName="childText" presStyleLbl="conFgAcc1" presStyleIdx="2" presStyleCnt="3">
        <dgm:presLayoutVars>
          <dgm:bulletEnabled val="1"/>
        </dgm:presLayoutVars>
      </dgm:prSet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/>
          </a:solidFill>
        </a:ln>
      </dgm:spPr>
    </dgm:pt>
  </dgm:ptLst>
  <dgm:cxnLst>
    <dgm:cxn modelId="{9E3D952E-AFCD-144A-9B56-47EDD16C3D89}" type="presOf" srcId="{51D658DA-54D6-7C4B-8AF8-7CADE15740AD}" destId="{558FDD8E-B47F-0B44-AFDB-0966BAAF9972}" srcOrd="1" destOrd="0" presId="urn:microsoft.com/office/officeart/2005/8/layout/list1"/>
    <dgm:cxn modelId="{A12F033A-70A0-7B4A-8695-D1BB3BC3E488}" type="presOf" srcId="{4387EDFD-974F-BB46-95C3-5FA7E9A94617}" destId="{5B27CEAA-2C75-A049-A5C2-C4293B8589A6}" srcOrd="1" destOrd="0" presId="urn:microsoft.com/office/officeart/2005/8/layout/list1"/>
    <dgm:cxn modelId="{5101F43C-F0DE-6543-8CBB-C1BBC53DF3C0}" type="presOf" srcId="{51D658DA-54D6-7C4B-8AF8-7CADE15740AD}" destId="{F977639C-EF94-834B-9338-0625D1FADBFD}" srcOrd="0" destOrd="0" presId="urn:microsoft.com/office/officeart/2005/8/layout/list1"/>
    <dgm:cxn modelId="{57EB6050-4933-4842-873D-FDF4362D2ADA}" type="presOf" srcId="{37E07428-03D7-5641-81DC-38C555F96FF9}" destId="{6DD84267-9CE4-F843-8F66-C0D31EAC9BE2}" srcOrd="0" destOrd="0" presId="urn:microsoft.com/office/officeart/2005/8/layout/list1"/>
    <dgm:cxn modelId="{E6418A64-51BF-AC4B-ADBC-43F491778ECA}" type="presOf" srcId="{4387EDFD-974F-BB46-95C3-5FA7E9A94617}" destId="{A31C3530-29B3-C843-9BC2-A9AD3308780C}" srcOrd="0" destOrd="0" presId="urn:microsoft.com/office/officeart/2005/8/layout/list1"/>
    <dgm:cxn modelId="{55953C6B-E96B-024F-A882-B5F4EEE816A7}" srcId="{0C03C165-F79E-2F44-B2CC-5F0EF433A84C}" destId="{4387EDFD-974F-BB46-95C3-5FA7E9A94617}" srcOrd="1" destOrd="0" parTransId="{4C0BF304-4D98-5B49-8110-FFA01CE716FE}" sibTransId="{5F57550A-A5B9-5245-8B52-753DA8A56D9D}"/>
    <dgm:cxn modelId="{D93D2B97-C7F2-2E4F-BD7E-0AC11C8A167C}" srcId="{0C03C165-F79E-2F44-B2CC-5F0EF433A84C}" destId="{37E07428-03D7-5641-81DC-38C555F96FF9}" srcOrd="0" destOrd="0" parTransId="{6EB4ACBF-34BE-8A4C-B422-D88614894E14}" sibTransId="{7C3B04C9-059E-6E4F-B7CA-6F4394F650C5}"/>
    <dgm:cxn modelId="{68D98B9B-9F7D-5244-93B2-8DC676810662}" type="presOf" srcId="{37E07428-03D7-5641-81DC-38C555F96FF9}" destId="{04039D91-2CFD-414A-8AEA-A8DFD985736E}" srcOrd="1" destOrd="0" presId="urn:microsoft.com/office/officeart/2005/8/layout/list1"/>
    <dgm:cxn modelId="{F09212B5-4E97-C64B-8DEE-FB249C37CBC8}" type="presOf" srcId="{0C03C165-F79E-2F44-B2CC-5F0EF433A84C}" destId="{CF4420FF-66B4-234E-BAB8-05460B935088}" srcOrd="0" destOrd="0" presId="urn:microsoft.com/office/officeart/2005/8/layout/list1"/>
    <dgm:cxn modelId="{F413BEB8-1FCD-0047-B05F-F8BB48129C3C}" srcId="{0C03C165-F79E-2F44-B2CC-5F0EF433A84C}" destId="{51D658DA-54D6-7C4B-8AF8-7CADE15740AD}" srcOrd="2" destOrd="0" parTransId="{6D8B3A23-EB9B-364B-9FE6-AC56D7755CBD}" sibTransId="{86F29C98-16AA-A94E-BB4F-85DBB2B63A1F}"/>
    <dgm:cxn modelId="{A7E6AAC9-0719-F14C-B220-CADB8A374065}" type="presParOf" srcId="{CF4420FF-66B4-234E-BAB8-05460B935088}" destId="{7E6D9F51-0AF3-E049-97B8-DCF8CBCA9E81}" srcOrd="0" destOrd="0" presId="urn:microsoft.com/office/officeart/2005/8/layout/list1"/>
    <dgm:cxn modelId="{370651B5-6553-4840-A6EE-0F88A4662959}" type="presParOf" srcId="{7E6D9F51-0AF3-E049-97B8-DCF8CBCA9E81}" destId="{6DD84267-9CE4-F843-8F66-C0D31EAC9BE2}" srcOrd="0" destOrd="0" presId="urn:microsoft.com/office/officeart/2005/8/layout/list1"/>
    <dgm:cxn modelId="{EE0E8555-147A-B34E-A4AB-27B22F54B295}" type="presParOf" srcId="{7E6D9F51-0AF3-E049-97B8-DCF8CBCA9E81}" destId="{04039D91-2CFD-414A-8AEA-A8DFD985736E}" srcOrd="1" destOrd="0" presId="urn:microsoft.com/office/officeart/2005/8/layout/list1"/>
    <dgm:cxn modelId="{1E45A068-A435-1B4E-A1AD-1C31D768B459}" type="presParOf" srcId="{CF4420FF-66B4-234E-BAB8-05460B935088}" destId="{9F056429-672A-6840-A015-E20FBD602971}" srcOrd="1" destOrd="0" presId="urn:microsoft.com/office/officeart/2005/8/layout/list1"/>
    <dgm:cxn modelId="{D2A523B6-0D18-CB46-B485-1CF9971821F9}" type="presParOf" srcId="{CF4420FF-66B4-234E-BAB8-05460B935088}" destId="{AAF26EFB-7BB7-9D4A-A48C-112135127028}" srcOrd="2" destOrd="0" presId="urn:microsoft.com/office/officeart/2005/8/layout/list1"/>
    <dgm:cxn modelId="{27EA0BED-7E0C-1547-A373-B1B4DEFF30DC}" type="presParOf" srcId="{CF4420FF-66B4-234E-BAB8-05460B935088}" destId="{AE257838-F828-674F-AC99-D1C5EA84F39C}" srcOrd="3" destOrd="0" presId="urn:microsoft.com/office/officeart/2005/8/layout/list1"/>
    <dgm:cxn modelId="{DEA9E242-8833-A648-89A4-8652ABA877D7}" type="presParOf" srcId="{CF4420FF-66B4-234E-BAB8-05460B935088}" destId="{A6739793-200E-1342-BD6B-8A0E237DF6E5}" srcOrd="4" destOrd="0" presId="urn:microsoft.com/office/officeart/2005/8/layout/list1"/>
    <dgm:cxn modelId="{5D4978C5-B1F9-7A41-943B-39B0BE3038E0}" type="presParOf" srcId="{A6739793-200E-1342-BD6B-8A0E237DF6E5}" destId="{A31C3530-29B3-C843-9BC2-A9AD3308780C}" srcOrd="0" destOrd="0" presId="urn:microsoft.com/office/officeart/2005/8/layout/list1"/>
    <dgm:cxn modelId="{F6DBD33C-E57B-2440-AD06-791E851732D1}" type="presParOf" srcId="{A6739793-200E-1342-BD6B-8A0E237DF6E5}" destId="{5B27CEAA-2C75-A049-A5C2-C4293B8589A6}" srcOrd="1" destOrd="0" presId="urn:microsoft.com/office/officeart/2005/8/layout/list1"/>
    <dgm:cxn modelId="{CBA06A24-6FC9-1943-9A48-5CC9483C3776}" type="presParOf" srcId="{CF4420FF-66B4-234E-BAB8-05460B935088}" destId="{FAC18E7A-0358-E048-A1D7-BB6B0C8A5476}" srcOrd="5" destOrd="0" presId="urn:microsoft.com/office/officeart/2005/8/layout/list1"/>
    <dgm:cxn modelId="{8293E684-31E0-2040-A9DA-66B93C699FBA}" type="presParOf" srcId="{CF4420FF-66B4-234E-BAB8-05460B935088}" destId="{78734615-86C3-5045-8388-E2A546420B9A}" srcOrd="6" destOrd="0" presId="urn:microsoft.com/office/officeart/2005/8/layout/list1"/>
    <dgm:cxn modelId="{297D2B27-6DA9-3F4F-80F6-080F0C7C10F8}" type="presParOf" srcId="{CF4420FF-66B4-234E-BAB8-05460B935088}" destId="{F24CE88E-9551-B247-9BF9-9E404B6AF81E}" srcOrd="7" destOrd="0" presId="urn:microsoft.com/office/officeart/2005/8/layout/list1"/>
    <dgm:cxn modelId="{2CFA29EB-FB65-F44D-A603-48A55D1D39A4}" type="presParOf" srcId="{CF4420FF-66B4-234E-BAB8-05460B935088}" destId="{62382C82-AB03-2648-8838-FB5F76CBCFBD}" srcOrd="8" destOrd="0" presId="urn:microsoft.com/office/officeart/2005/8/layout/list1"/>
    <dgm:cxn modelId="{EFEC4184-C90D-274C-B33B-821F7FD10E48}" type="presParOf" srcId="{62382C82-AB03-2648-8838-FB5F76CBCFBD}" destId="{F977639C-EF94-834B-9338-0625D1FADBFD}" srcOrd="0" destOrd="0" presId="urn:microsoft.com/office/officeart/2005/8/layout/list1"/>
    <dgm:cxn modelId="{33C71AA9-94C8-1840-B927-61E2BD84F005}" type="presParOf" srcId="{62382C82-AB03-2648-8838-FB5F76CBCFBD}" destId="{558FDD8E-B47F-0B44-AFDB-0966BAAF9972}" srcOrd="1" destOrd="0" presId="urn:microsoft.com/office/officeart/2005/8/layout/list1"/>
    <dgm:cxn modelId="{933332D7-EBD9-A64F-AD54-E053A6E199D4}" type="presParOf" srcId="{CF4420FF-66B4-234E-BAB8-05460B935088}" destId="{2F6A3C79-A44A-C64A-AEF6-C98331407593}" srcOrd="9" destOrd="0" presId="urn:microsoft.com/office/officeart/2005/8/layout/list1"/>
    <dgm:cxn modelId="{8E4B6403-714C-4F41-B3CB-07E1F42CFB56}" type="presParOf" srcId="{CF4420FF-66B4-234E-BAB8-05460B935088}" destId="{CD788DD2-0EB1-D448-82D8-120D755034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15A3A2-350E-0546-881A-A6B758DB2581}" type="doc">
      <dgm:prSet loTypeId="urn:microsoft.com/office/officeart/2009/3/layout/HorizontalOrganizationChart" loCatId="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FA30F73-9BC7-D14B-B26E-1D2D453A5900}">
      <dgm:prSet phldrT="[Text]"/>
      <dgm:spPr/>
      <dgm:t>
        <a:bodyPr/>
        <a:lstStyle/>
        <a:p>
          <a:r>
            <a:rPr lang="en-US" dirty="0"/>
            <a:t>Missing Data</a:t>
          </a:r>
        </a:p>
      </dgm:t>
    </dgm:pt>
    <dgm:pt modelId="{DB60B5D9-0A83-9E43-9884-E2799E73234B}" type="parTrans" cxnId="{1E341D47-B9E5-BC4F-B81A-12DD8AB13971}">
      <dgm:prSet/>
      <dgm:spPr/>
      <dgm:t>
        <a:bodyPr/>
        <a:lstStyle/>
        <a:p>
          <a:endParaRPr lang="en-US"/>
        </a:p>
      </dgm:t>
    </dgm:pt>
    <dgm:pt modelId="{19357C83-BCB7-3D46-88EB-383F902E3387}" type="sibTrans" cxnId="{1E341D47-B9E5-BC4F-B81A-12DD8AB13971}">
      <dgm:prSet/>
      <dgm:spPr/>
      <dgm:t>
        <a:bodyPr/>
        <a:lstStyle/>
        <a:p>
          <a:endParaRPr lang="en-US"/>
        </a:p>
      </dgm:t>
    </dgm:pt>
    <dgm:pt modelId="{71F06FCF-CA2C-F94A-BB54-BBA5C4B0EBF1}">
      <dgm:prSet phldrT="[Text]"/>
      <dgm:spPr/>
      <dgm:t>
        <a:bodyPr/>
        <a:lstStyle/>
        <a:p>
          <a:r>
            <a:rPr lang="en-US" dirty="0"/>
            <a:t>MCAR</a:t>
          </a:r>
        </a:p>
      </dgm:t>
    </dgm:pt>
    <dgm:pt modelId="{42DEC599-C85E-7744-9DD3-78F9E957C0D0}" type="parTrans" cxnId="{8BD9B542-D1F9-B346-9902-BF155BA52E5E}">
      <dgm:prSet/>
      <dgm:spPr/>
      <dgm:t>
        <a:bodyPr/>
        <a:lstStyle/>
        <a:p>
          <a:endParaRPr lang="en-US"/>
        </a:p>
      </dgm:t>
    </dgm:pt>
    <dgm:pt modelId="{F7277EB1-4CB1-7247-B34F-6EFA80B9A36B}" type="sibTrans" cxnId="{8BD9B542-D1F9-B346-9902-BF155BA52E5E}">
      <dgm:prSet/>
      <dgm:spPr/>
      <dgm:t>
        <a:bodyPr/>
        <a:lstStyle/>
        <a:p>
          <a:endParaRPr lang="en-US"/>
        </a:p>
      </dgm:t>
    </dgm:pt>
    <dgm:pt modelId="{7CB6D53F-9D7E-2F43-B895-D45005D994DF}">
      <dgm:prSet phldrT="[Text]"/>
      <dgm:spPr/>
      <dgm:t>
        <a:bodyPr/>
        <a:lstStyle/>
        <a:p>
          <a:r>
            <a:rPr lang="en-US" dirty="0"/>
            <a:t>MAR</a:t>
          </a:r>
        </a:p>
      </dgm:t>
    </dgm:pt>
    <dgm:pt modelId="{8B9325F3-F447-8043-ACF9-0BD3D8E727D3}" type="parTrans" cxnId="{49C75264-1F4A-DA4C-ABF6-47EAA500B88A}">
      <dgm:prSet/>
      <dgm:spPr/>
      <dgm:t>
        <a:bodyPr/>
        <a:lstStyle/>
        <a:p>
          <a:endParaRPr lang="en-US"/>
        </a:p>
      </dgm:t>
    </dgm:pt>
    <dgm:pt modelId="{E572F0C5-6716-4C4E-A160-5939992501CF}" type="sibTrans" cxnId="{49C75264-1F4A-DA4C-ABF6-47EAA500B88A}">
      <dgm:prSet/>
      <dgm:spPr/>
      <dgm:t>
        <a:bodyPr/>
        <a:lstStyle/>
        <a:p>
          <a:endParaRPr lang="en-US"/>
        </a:p>
      </dgm:t>
    </dgm:pt>
    <dgm:pt modelId="{EBA509B7-DC9F-8544-A480-EE54D0BD0C71}">
      <dgm:prSet phldrT="[Text]"/>
      <dgm:spPr/>
      <dgm:t>
        <a:bodyPr/>
        <a:lstStyle/>
        <a:p>
          <a:r>
            <a:rPr lang="en-US" dirty="0"/>
            <a:t>MNAR</a:t>
          </a:r>
        </a:p>
      </dgm:t>
    </dgm:pt>
    <dgm:pt modelId="{BF92F64D-310E-B949-8775-6D7393D5E1BA}" type="parTrans" cxnId="{01B80567-FE1C-9143-9674-976D742F9BB0}">
      <dgm:prSet/>
      <dgm:spPr/>
      <dgm:t>
        <a:bodyPr/>
        <a:lstStyle/>
        <a:p>
          <a:endParaRPr lang="en-US"/>
        </a:p>
      </dgm:t>
    </dgm:pt>
    <dgm:pt modelId="{0D0BAB62-C7B6-354B-B785-8B7E476FB49C}" type="sibTrans" cxnId="{01B80567-FE1C-9143-9674-976D742F9BB0}">
      <dgm:prSet/>
      <dgm:spPr/>
      <dgm:t>
        <a:bodyPr/>
        <a:lstStyle/>
        <a:p>
          <a:endParaRPr lang="en-US"/>
        </a:p>
      </dgm:t>
    </dgm:pt>
    <dgm:pt modelId="{6284034D-406F-094D-A346-3C13EA7F44BC}">
      <dgm:prSet phldrT="[Text]"/>
      <dgm:spPr/>
      <dgm:t>
        <a:bodyPr/>
        <a:lstStyle/>
        <a:p>
          <a:r>
            <a:rPr lang="en-US" dirty="0"/>
            <a:t>Listwise Deletion (do not recommend)</a:t>
          </a:r>
        </a:p>
      </dgm:t>
    </dgm:pt>
    <dgm:pt modelId="{58AFC6F9-E049-934D-A572-2644DA96188E}" type="parTrans" cxnId="{1C2EBA2D-7BFF-1342-B3C2-6A39400C61C4}">
      <dgm:prSet/>
      <dgm:spPr/>
      <dgm:t>
        <a:bodyPr/>
        <a:lstStyle/>
        <a:p>
          <a:endParaRPr lang="en-US"/>
        </a:p>
      </dgm:t>
    </dgm:pt>
    <dgm:pt modelId="{D9A04F2C-309C-5545-AAAA-CEA5F7982412}" type="sibTrans" cxnId="{1C2EBA2D-7BFF-1342-B3C2-6A39400C61C4}">
      <dgm:prSet/>
      <dgm:spPr/>
      <dgm:t>
        <a:bodyPr/>
        <a:lstStyle/>
        <a:p>
          <a:endParaRPr lang="en-US"/>
        </a:p>
      </dgm:t>
    </dgm:pt>
    <dgm:pt modelId="{7B28AF69-3664-B741-8DAD-C2316DAC397D}">
      <dgm:prSet phldrT="[Text]"/>
      <dgm:spPr/>
      <dgm:t>
        <a:bodyPr/>
        <a:lstStyle/>
        <a:p>
          <a:r>
            <a:rPr lang="en-US" dirty="0"/>
            <a:t>Pairwise Deletion (do not recommend)</a:t>
          </a:r>
        </a:p>
      </dgm:t>
    </dgm:pt>
    <dgm:pt modelId="{0F317FAD-362A-8F45-8776-632C9F234625}" type="parTrans" cxnId="{55360F2E-F5A7-4C49-AB4F-7837B47B2277}">
      <dgm:prSet/>
      <dgm:spPr/>
      <dgm:t>
        <a:bodyPr/>
        <a:lstStyle/>
        <a:p>
          <a:endParaRPr lang="en-US"/>
        </a:p>
      </dgm:t>
    </dgm:pt>
    <dgm:pt modelId="{277D79DE-A049-F64D-9192-295AA0E7CD00}" type="sibTrans" cxnId="{55360F2E-F5A7-4C49-AB4F-7837B47B2277}">
      <dgm:prSet/>
      <dgm:spPr/>
      <dgm:t>
        <a:bodyPr/>
        <a:lstStyle/>
        <a:p>
          <a:endParaRPr lang="en-US"/>
        </a:p>
      </dgm:t>
    </dgm:pt>
    <dgm:pt modelId="{2DACE535-D680-5345-8CD0-CD49389BB335}">
      <dgm:prSet phldrT="[Text]"/>
      <dgm:spPr/>
      <dgm:t>
        <a:bodyPr/>
        <a:lstStyle/>
        <a:p>
          <a:r>
            <a:rPr lang="en-US" dirty="0"/>
            <a:t>FIML</a:t>
          </a:r>
        </a:p>
      </dgm:t>
    </dgm:pt>
    <dgm:pt modelId="{2716D68A-4A6B-4B4C-8AE8-3E3536445AF8}" type="parTrans" cxnId="{FBB96C06-6105-A54B-8DB6-EC3505E43AA2}">
      <dgm:prSet/>
      <dgm:spPr/>
      <dgm:t>
        <a:bodyPr/>
        <a:lstStyle/>
        <a:p>
          <a:endParaRPr lang="en-US"/>
        </a:p>
      </dgm:t>
    </dgm:pt>
    <dgm:pt modelId="{A4FCF6AF-0D79-AD4D-91BC-082FB391C3A0}" type="sibTrans" cxnId="{FBB96C06-6105-A54B-8DB6-EC3505E43AA2}">
      <dgm:prSet/>
      <dgm:spPr/>
      <dgm:t>
        <a:bodyPr/>
        <a:lstStyle/>
        <a:p>
          <a:endParaRPr lang="en-US"/>
        </a:p>
      </dgm:t>
    </dgm:pt>
    <dgm:pt modelId="{CE9BE55A-2EA4-B841-ACDA-2D8D0EA10446}">
      <dgm:prSet phldrT="[Text]"/>
      <dgm:spPr/>
      <dgm:t>
        <a:bodyPr/>
        <a:lstStyle/>
        <a:p>
          <a:r>
            <a:rPr lang="en-US" dirty="0"/>
            <a:t>Multiple Imputations</a:t>
          </a:r>
        </a:p>
      </dgm:t>
    </dgm:pt>
    <dgm:pt modelId="{D8493DFB-C834-504E-BFD2-211A3558A8ED}" type="parTrans" cxnId="{2165FF01-F288-DB48-B31E-F82D86D5CEA9}">
      <dgm:prSet/>
      <dgm:spPr/>
      <dgm:t>
        <a:bodyPr/>
        <a:lstStyle/>
        <a:p>
          <a:endParaRPr lang="en-US"/>
        </a:p>
      </dgm:t>
    </dgm:pt>
    <dgm:pt modelId="{F282754B-5B92-2A47-A2E2-A4B26448DA97}" type="sibTrans" cxnId="{2165FF01-F288-DB48-B31E-F82D86D5CEA9}">
      <dgm:prSet/>
      <dgm:spPr/>
      <dgm:t>
        <a:bodyPr/>
        <a:lstStyle/>
        <a:p>
          <a:endParaRPr lang="en-US"/>
        </a:p>
      </dgm:t>
    </dgm:pt>
    <dgm:pt modelId="{5BDEF9EF-3B55-9749-B335-CF53BC7DF4B5}">
      <dgm:prSet phldrT="[Text]"/>
      <dgm:spPr/>
      <dgm:t>
        <a:bodyPr/>
        <a:lstStyle/>
        <a:p>
          <a:r>
            <a:rPr lang="en-US" dirty="0"/>
            <a:t>FIML</a:t>
          </a:r>
        </a:p>
      </dgm:t>
    </dgm:pt>
    <dgm:pt modelId="{055E2CDD-528A-9B4F-A702-7B5378D8B6E5}" type="parTrans" cxnId="{E1D0E1C6-CFD2-F748-AE90-E10D6EBFD712}">
      <dgm:prSet/>
      <dgm:spPr/>
      <dgm:t>
        <a:bodyPr/>
        <a:lstStyle/>
        <a:p>
          <a:endParaRPr lang="en-US"/>
        </a:p>
      </dgm:t>
    </dgm:pt>
    <dgm:pt modelId="{4B90390C-B3A1-D340-8720-B65E0923FDAB}" type="sibTrans" cxnId="{E1D0E1C6-CFD2-F748-AE90-E10D6EBFD712}">
      <dgm:prSet/>
      <dgm:spPr/>
      <dgm:t>
        <a:bodyPr/>
        <a:lstStyle/>
        <a:p>
          <a:endParaRPr lang="en-US"/>
        </a:p>
      </dgm:t>
    </dgm:pt>
    <dgm:pt modelId="{D435F023-6C7B-7843-AB0C-E4B5186D6791}">
      <dgm:prSet phldrT="[Text]"/>
      <dgm:spPr/>
      <dgm:t>
        <a:bodyPr/>
        <a:lstStyle/>
        <a:p>
          <a:r>
            <a:rPr lang="en-US" dirty="0"/>
            <a:t>Multiple Imputations</a:t>
          </a:r>
        </a:p>
      </dgm:t>
    </dgm:pt>
    <dgm:pt modelId="{9E6D2022-1F61-F44C-8239-54180039388C}" type="parTrans" cxnId="{EED572C1-4910-314F-837D-00B24599697A}">
      <dgm:prSet/>
      <dgm:spPr/>
      <dgm:t>
        <a:bodyPr/>
        <a:lstStyle/>
        <a:p>
          <a:endParaRPr lang="en-US"/>
        </a:p>
      </dgm:t>
    </dgm:pt>
    <dgm:pt modelId="{4E374513-CFC3-A347-A132-542410401DB5}" type="sibTrans" cxnId="{EED572C1-4910-314F-837D-00B24599697A}">
      <dgm:prSet/>
      <dgm:spPr/>
      <dgm:t>
        <a:bodyPr/>
        <a:lstStyle/>
        <a:p>
          <a:endParaRPr lang="en-US"/>
        </a:p>
      </dgm:t>
    </dgm:pt>
    <dgm:pt modelId="{8A7404E8-2388-F54A-AEC1-29EEE0D80FE8}">
      <dgm:prSet phldrT="[Text]"/>
      <dgm:spPr/>
      <dgm:t>
        <a:bodyPr/>
        <a:lstStyle/>
        <a:p>
          <a:r>
            <a:rPr lang="en-US" dirty="0"/>
            <a:t>Acknowledge the missingness</a:t>
          </a:r>
        </a:p>
      </dgm:t>
    </dgm:pt>
    <dgm:pt modelId="{18AF12B0-164A-1D45-ACD6-E2C66A0D2173}" type="parTrans" cxnId="{65FD77A9-970A-0B40-8DBC-54A36DAA50F6}">
      <dgm:prSet/>
      <dgm:spPr/>
      <dgm:t>
        <a:bodyPr/>
        <a:lstStyle/>
        <a:p>
          <a:endParaRPr lang="en-US"/>
        </a:p>
      </dgm:t>
    </dgm:pt>
    <dgm:pt modelId="{23B85BC6-F270-2F4F-8290-0902F2A8DAFB}" type="sibTrans" cxnId="{65FD77A9-970A-0B40-8DBC-54A36DAA50F6}">
      <dgm:prSet/>
      <dgm:spPr/>
      <dgm:t>
        <a:bodyPr/>
        <a:lstStyle/>
        <a:p>
          <a:endParaRPr lang="en-US"/>
        </a:p>
      </dgm:t>
    </dgm:pt>
    <dgm:pt modelId="{A615FBE4-6C76-F343-9144-ECFD531703D0}">
      <dgm:prSet phldrT="[Text]"/>
      <dgm:spPr/>
      <dgm:t>
        <a:bodyPr/>
        <a:lstStyle/>
        <a:p>
          <a:r>
            <a:rPr lang="en-US" dirty="0"/>
            <a:t>Do you  want to do multiple imputations/FIML?</a:t>
          </a:r>
        </a:p>
      </dgm:t>
    </dgm:pt>
    <dgm:pt modelId="{C9830A63-D163-504B-922E-BADAD53B810A}" type="parTrans" cxnId="{53C759A5-E79A-0B4B-8414-11DD2117CE7F}">
      <dgm:prSet/>
      <dgm:spPr/>
      <dgm:t>
        <a:bodyPr/>
        <a:lstStyle/>
        <a:p>
          <a:endParaRPr lang="en-US"/>
        </a:p>
      </dgm:t>
    </dgm:pt>
    <dgm:pt modelId="{C35813AE-6638-B745-842B-16DF1394F9ED}" type="sibTrans" cxnId="{53C759A5-E79A-0B4B-8414-11DD2117CE7F}">
      <dgm:prSet/>
      <dgm:spPr/>
      <dgm:t>
        <a:bodyPr/>
        <a:lstStyle/>
        <a:p>
          <a:endParaRPr lang="en-US"/>
        </a:p>
      </dgm:t>
    </dgm:pt>
    <dgm:pt modelId="{C6F1169F-DADC-984A-B2FB-B151F663967F}">
      <dgm:prSet phldrT="[Text]"/>
      <dgm:spPr/>
      <dgm:t>
        <a:bodyPr/>
        <a:lstStyle/>
        <a:p>
          <a:r>
            <a:rPr lang="en-US" dirty="0"/>
            <a:t>Which variables to impute</a:t>
          </a:r>
        </a:p>
      </dgm:t>
    </dgm:pt>
    <dgm:pt modelId="{F929B991-12C7-A540-B6B9-719604352F26}" type="parTrans" cxnId="{01C46CD6-F390-D045-965A-FADBADE87A8B}">
      <dgm:prSet/>
      <dgm:spPr/>
      <dgm:t>
        <a:bodyPr/>
        <a:lstStyle/>
        <a:p>
          <a:endParaRPr lang="en-US"/>
        </a:p>
      </dgm:t>
    </dgm:pt>
    <dgm:pt modelId="{B4909B87-CA47-734F-84AD-6DD081E74A14}" type="sibTrans" cxnId="{01C46CD6-F390-D045-965A-FADBADE87A8B}">
      <dgm:prSet/>
      <dgm:spPr/>
      <dgm:t>
        <a:bodyPr/>
        <a:lstStyle/>
        <a:p>
          <a:endParaRPr lang="en-US"/>
        </a:p>
      </dgm:t>
    </dgm:pt>
    <dgm:pt modelId="{C6A43A1B-8CD2-6540-BC7F-714A559E836A}">
      <dgm:prSet phldrT="[Text]"/>
      <dgm:spPr/>
      <dgm:t>
        <a:bodyPr/>
        <a:lstStyle/>
        <a:p>
          <a:r>
            <a:rPr lang="en-US" dirty="0"/>
            <a:t>Auxiliary variables</a:t>
          </a:r>
        </a:p>
      </dgm:t>
    </dgm:pt>
    <dgm:pt modelId="{D81FB5E5-4380-1348-9B98-75A5D786CAA3}" type="parTrans" cxnId="{4747D622-42C6-0F41-8A20-353CC19AE9F5}">
      <dgm:prSet/>
      <dgm:spPr/>
      <dgm:t>
        <a:bodyPr/>
        <a:lstStyle/>
        <a:p>
          <a:endParaRPr lang="en-US"/>
        </a:p>
      </dgm:t>
    </dgm:pt>
    <dgm:pt modelId="{CF8A6FD8-9E89-564F-BAC5-B1548339C6E2}" type="sibTrans" cxnId="{4747D622-42C6-0F41-8A20-353CC19AE9F5}">
      <dgm:prSet/>
      <dgm:spPr/>
      <dgm:t>
        <a:bodyPr/>
        <a:lstStyle/>
        <a:p>
          <a:endParaRPr lang="en-US"/>
        </a:p>
      </dgm:t>
    </dgm:pt>
    <dgm:pt modelId="{C4774A95-5EE8-1B44-92E6-138215560173}">
      <dgm:prSet phldrT="[Text]"/>
      <dgm:spPr/>
      <dgm:t>
        <a:bodyPr/>
        <a:lstStyle/>
        <a:p>
          <a:r>
            <a:rPr lang="en-US" dirty="0"/>
            <a:t>Number of imputed </a:t>
          </a:r>
          <a:br>
            <a:rPr lang="en-US" dirty="0"/>
          </a:br>
          <a:r>
            <a:rPr lang="en-US" dirty="0"/>
            <a:t>data sets</a:t>
          </a:r>
        </a:p>
      </dgm:t>
    </dgm:pt>
    <dgm:pt modelId="{0BAFCC53-32D3-0E4C-A8E8-47F64D1D461E}" type="parTrans" cxnId="{06DBE8FC-4B13-1D41-AB0C-BB73BAD046D1}">
      <dgm:prSet/>
      <dgm:spPr/>
      <dgm:t>
        <a:bodyPr/>
        <a:lstStyle/>
        <a:p>
          <a:endParaRPr lang="en-US"/>
        </a:p>
      </dgm:t>
    </dgm:pt>
    <dgm:pt modelId="{37704702-3D6B-3942-979B-8623BEC8A321}" type="sibTrans" cxnId="{06DBE8FC-4B13-1D41-AB0C-BB73BAD046D1}">
      <dgm:prSet/>
      <dgm:spPr/>
      <dgm:t>
        <a:bodyPr/>
        <a:lstStyle/>
        <a:p>
          <a:endParaRPr lang="en-US"/>
        </a:p>
      </dgm:t>
    </dgm:pt>
    <dgm:pt modelId="{6B58699D-7381-0845-8934-1EE6C9C9CCBF}">
      <dgm:prSet phldrT="[Text]"/>
      <dgm:spPr/>
      <dgm:t>
        <a:bodyPr/>
        <a:lstStyle/>
        <a:p>
          <a:r>
            <a:rPr lang="en-US" dirty="0"/>
            <a:t>Type of imputation</a:t>
          </a:r>
        </a:p>
      </dgm:t>
    </dgm:pt>
    <dgm:pt modelId="{B4ED5A4C-0CD4-B54E-9D49-C463BCA4D6FD}" type="parTrans" cxnId="{AA1E2A44-1C45-9D49-B031-048860080F31}">
      <dgm:prSet/>
      <dgm:spPr/>
      <dgm:t>
        <a:bodyPr/>
        <a:lstStyle/>
        <a:p>
          <a:endParaRPr lang="en-US"/>
        </a:p>
      </dgm:t>
    </dgm:pt>
    <dgm:pt modelId="{32CE9178-8CE7-4148-B246-B9BCCADD2292}" type="sibTrans" cxnId="{AA1E2A44-1C45-9D49-B031-048860080F31}">
      <dgm:prSet/>
      <dgm:spPr/>
      <dgm:t>
        <a:bodyPr/>
        <a:lstStyle/>
        <a:p>
          <a:endParaRPr lang="en-US"/>
        </a:p>
      </dgm:t>
    </dgm:pt>
    <dgm:pt modelId="{23B8A277-C30B-6445-9CCC-1251B230807D}">
      <dgm:prSet phldrT="[Text]"/>
      <dgm:spPr/>
      <dgm:t>
        <a:bodyPr/>
        <a:lstStyle/>
        <a:p>
          <a:r>
            <a:rPr lang="en-US" dirty="0"/>
            <a:t>Checking results</a:t>
          </a:r>
        </a:p>
      </dgm:t>
    </dgm:pt>
    <dgm:pt modelId="{632062FD-8087-AC4B-8565-DBEEF1A7EEAE}" type="parTrans" cxnId="{CF7551F0-CF55-034F-A0D9-057E0434AB25}">
      <dgm:prSet/>
      <dgm:spPr/>
      <dgm:t>
        <a:bodyPr/>
        <a:lstStyle/>
        <a:p>
          <a:endParaRPr lang="en-US"/>
        </a:p>
      </dgm:t>
    </dgm:pt>
    <dgm:pt modelId="{66C33BD8-CA50-5949-9F20-41688F50BDE8}" type="sibTrans" cxnId="{CF7551F0-CF55-034F-A0D9-057E0434AB25}">
      <dgm:prSet/>
      <dgm:spPr/>
      <dgm:t>
        <a:bodyPr/>
        <a:lstStyle/>
        <a:p>
          <a:endParaRPr lang="en-US"/>
        </a:p>
      </dgm:t>
    </dgm:pt>
    <dgm:pt modelId="{AA04AB5A-6F40-9042-A745-B371BF408A53}">
      <dgm:prSet phldrT="[Text]"/>
      <dgm:spPr/>
      <dgm:t>
        <a:bodyPr/>
        <a:lstStyle/>
        <a:p>
          <a:r>
            <a:rPr lang="en-US" dirty="0"/>
            <a:t>Analyzing each data set</a:t>
          </a:r>
        </a:p>
      </dgm:t>
    </dgm:pt>
    <dgm:pt modelId="{9E2478BC-F02A-9F47-B453-384F56657D29}" type="parTrans" cxnId="{8F38E014-997C-A541-A58E-EB5F42463E81}">
      <dgm:prSet/>
      <dgm:spPr/>
      <dgm:t>
        <a:bodyPr/>
        <a:lstStyle/>
        <a:p>
          <a:endParaRPr lang="en-US"/>
        </a:p>
      </dgm:t>
    </dgm:pt>
    <dgm:pt modelId="{2F3F268F-57B9-CB43-B465-EB4154785BCA}" type="sibTrans" cxnId="{8F38E014-997C-A541-A58E-EB5F42463E81}">
      <dgm:prSet/>
      <dgm:spPr/>
      <dgm:t>
        <a:bodyPr/>
        <a:lstStyle/>
        <a:p>
          <a:endParaRPr lang="en-US"/>
        </a:p>
      </dgm:t>
    </dgm:pt>
    <dgm:pt modelId="{54568584-0337-E84F-BB41-EF05547DD157}">
      <dgm:prSet phldrT="[Text]"/>
      <dgm:spPr/>
      <dgm:t>
        <a:bodyPr/>
        <a:lstStyle/>
        <a:p>
          <a:r>
            <a:rPr lang="en-US" dirty="0"/>
            <a:t>Combining results</a:t>
          </a:r>
        </a:p>
      </dgm:t>
    </dgm:pt>
    <dgm:pt modelId="{A6DCD79D-1F40-A743-AE18-14EEC7D8655C}" type="parTrans" cxnId="{9A8BEE89-DC4B-C14B-8EBB-AFB6F9389E43}">
      <dgm:prSet/>
      <dgm:spPr/>
      <dgm:t>
        <a:bodyPr/>
        <a:lstStyle/>
        <a:p>
          <a:endParaRPr lang="en-US"/>
        </a:p>
      </dgm:t>
    </dgm:pt>
    <dgm:pt modelId="{41AD984B-96DE-FB48-8C4C-75D7891FC2A8}" type="sibTrans" cxnId="{9A8BEE89-DC4B-C14B-8EBB-AFB6F9389E43}">
      <dgm:prSet/>
      <dgm:spPr/>
      <dgm:t>
        <a:bodyPr/>
        <a:lstStyle/>
        <a:p>
          <a:endParaRPr lang="en-US"/>
        </a:p>
      </dgm:t>
    </dgm:pt>
    <dgm:pt modelId="{80456E78-D447-6644-BBDB-617056553D03}" type="pres">
      <dgm:prSet presAssocID="{3A15A3A2-350E-0546-881A-A6B758DB25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C52F96-8C92-E547-A994-08570BDE16A1}" type="pres">
      <dgm:prSet presAssocID="{4FA30F73-9BC7-D14B-B26E-1D2D453A5900}" presName="hierRoot1" presStyleCnt="0">
        <dgm:presLayoutVars>
          <dgm:hierBranch val="init"/>
        </dgm:presLayoutVars>
      </dgm:prSet>
      <dgm:spPr/>
    </dgm:pt>
    <dgm:pt modelId="{A2F87A26-DC0C-4A43-8B82-EB780BA69CD8}" type="pres">
      <dgm:prSet presAssocID="{4FA30F73-9BC7-D14B-B26E-1D2D453A5900}" presName="rootComposite1" presStyleCnt="0"/>
      <dgm:spPr/>
    </dgm:pt>
    <dgm:pt modelId="{E47613A5-F33F-3B46-8B7E-C072DE099626}" type="pres">
      <dgm:prSet presAssocID="{4FA30F73-9BC7-D14B-B26E-1D2D453A5900}" presName="rootText1" presStyleLbl="node0" presStyleIdx="0" presStyleCnt="1">
        <dgm:presLayoutVars>
          <dgm:chPref val="3"/>
        </dgm:presLayoutVars>
      </dgm:prSet>
      <dgm:spPr/>
    </dgm:pt>
    <dgm:pt modelId="{6C7C3FCB-9667-3545-BA2A-E00B074104AD}" type="pres">
      <dgm:prSet presAssocID="{4FA30F73-9BC7-D14B-B26E-1D2D453A5900}" presName="rootConnector1" presStyleLbl="node1" presStyleIdx="0" presStyleCnt="0"/>
      <dgm:spPr/>
    </dgm:pt>
    <dgm:pt modelId="{65DA7C9C-A0EA-4F46-A415-44A61A09FFB9}" type="pres">
      <dgm:prSet presAssocID="{4FA30F73-9BC7-D14B-B26E-1D2D453A5900}" presName="hierChild2" presStyleCnt="0"/>
      <dgm:spPr/>
    </dgm:pt>
    <dgm:pt modelId="{F28674D9-901E-6746-8401-F2F352D542F9}" type="pres">
      <dgm:prSet presAssocID="{42DEC599-C85E-7744-9DD3-78F9E957C0D0}" presName="Name64" presStyleLbl="parChTrans1D2" presStyleIdx="0" presStyleCnt="3"/>
      <dgm:spPr/>
    </dgm:pt>
    <dgm:pt modelId="{A072C6F2-E837-2D4D-B33E-211BDB5F893A}" type="pres">
      <dgm:prSet presAssocID="{71F06FCF-CA2C-F94A-BB54-BBA5C4B0EBF1}" presName="hierRoot2" presStyleCnt="0">
        <dgm:presLayoutVars>
          <dgm:hierBranch val="init"/>
        </dgm:presLayoutVars>
      </dgm:prSet>
      <dgm:spPr/>
    </dgm:pt>
    <dgm:pt modelId="{D1FAA5AC-8B5F-C645-8451-45760807CDCD}" type="pres">
      <dgm:prSet presAssocID="{71F06FCF-CA2C-F94A-BB54-BBA5C4B0EBF1}" presName="rootComposite" presStyleCnt="0"/>
      <dgm:spPr/>
    </dgm:pt>
    <dgm:pt modelId="{9B6ABD70-D95C-A441-993D-EEC5E8EB6C4B}" type="pres">
      <dgm:prSet presAssocID="{71F06FCF-CA2C-F94A-BB54-BBA5C4B0EBF1}" presName="rootText" presStyleLbl="node2" presStyleIdx="0" presStyleCnt="3">
        <dgm:presLayoutVars>
          <dgm:chPref val="3"/>
        </dgm:presLayoutVars>
      </dgm:prSet>
      <dgm:spPr/>
    </dgm:pt>
    <dgm:pt modelId="{6B4BFD0B-97D6-AD43-9067-2494CC1E5F1F}" type="pres">
      <dgm:prSet presAssocID="{71F06FCF-CA2C-F94A-BB54-BBA5C4B0EBF1}" presName="rootConnector" presStyleLbl="node2" presStyleIdx="0" presStyleCnt="3"/>
      <dgm:spPr/>
    </dgm:pt>
    <dgm:pt modelId="{2E45957D-DEA2-2A4B-AC12-D429FCACC194}" type="pres">
      <dgm:prSet presAssocID="{71F06FCF-CA2C-F94A-BB54-BBA5C4B0EBF1}" presName="hierChild4" presStyleCnt="0"/>
      <dgm:spPr/>
    </dgm:pt>
    <dgm:pt modelId="{18C42F17-8815-3E47-A606-D9A228982500}" type="pres">
      <dgm:prSet presAssocID="{58AFC6F9-E049-934D-A572-2644DA96188E}" presName="Name64" presStyleLbl="parChTrans1D3" presStyleIdx="0" presStyleCnt="8"/>
      <dgm:spPr/>
    </dgm:pt>
    <dgm:pt modelId="{DDB7E153-B1A6-A745-A5E2-7A6145DB06C4}" type="pres">
      <dgm:prSet presAssocID="{6284034D-406F-094D-A346-3C13EA7F44BC}" presName="hierRoot2" presStyleCnt="0">
        <dgm:presLayoutVars>
          <dgm:hierBranch val="init"/>
        </dgm:presLayoutVars>
      </dgm:prSet>
      <dgm:spPr/>
    </dgm:pt>
    <dgm:pt modelId="{63A4C2C0-842C-C448-A6A4-D27F2F1C44E4}" type="pres">
      <dgm:prSet presAssocID="{6284034D-406F-094D-A346-3C13EA7F44BC}" presName="rootComposite" presStyleCnt="0"/>
      <dgm:spPr/>
    </dgm:pt>
    <dgm:pt modelId="{0EDEBBF8-58F4-284C-8548-9124938F5A92}" type="pres">
      <dgm:prSet presAssocID="{6284034D-406F-094D-A346-3C13EA7F44BC}" presName="rootText" presStyleLbl="node3" presStyleIdx="0" presStyleCnt="8">
        <dgm:presLayoutVars>
          <dgm:chPref val="3"/>
        </dgm:presLayoutVars>
      </dgm:prSet>
      <dgm:spPr/>
    </dgm:pt>
    <dgm:pt modelId="{60CE026C-628D-C547-8393-41DE3B2D74C2}" type="pres">
      <dgm:prSet presAssocID="{6284034D-406F-094D-A346-3C13EA7F44BC}" presName="rootConnector" presStyleLbl="node3" presStyleIdx="0" presStyleCnt="8"/>
      <dgm:spPr/>
    </dgm:pt>
    <dgm:pt modelId="{837CB8B1-7B8D-A64A-9037-35113BCCE789}" type="pres">
      <dgm:prSet presAssocID="{6284034D-406F-094D-A346-3C13EA7F44BC}" presName="hierChild4" presStyleCnt="0"/>
      <dgm:spPr/>
    </dgm:pt>
    <dgm:pt modelId="{B7D6EAE3-854D-6343-83D0-3D369D2E98E1}" type="pres">
      <dgm:prSet presAssocID="{6284034D-406F-094D-A346-3C13EA7F44BC}" presName="hierChild5" presStyleCnt="0"/>
      <dgm:spPr/>
    </dgm:pt>
    <dgm:pt modelId="{75D3B339-82BA-9541-BC6E-1469344E488A}" type="pres">
      <dgm:prSet presAssocID="{0F317FAD-362A-8F45-8776-632C9F234625}" presName="Name64" presStyleLbl="parChTrans1D3" presStyleIdx="1" presStyleCnt="8"/>
      <dgm:spPr/>
    </dgm:pt>
    <dgm:pt modelId="{66CECD24-E341-DF4B-89BD-E3EB6917A88F}" type="pres">
      <dgm:prSet presAssocID="{7B28AF69-3664-B741-8DAD-C2316DAC397D}" presName="hierRoot2" presStyleCnt="0">
        <dgm:presLayoutVars>
          <dgm:hierBranch val="init"/>
        </dgm:presLayoutVars>
      </dgm:prSet>
      <dgm:spPr/>
    </dgm:pt>
    <dgm:pt modelId="{8C6886DD-BB62-4941-997C-85D933FF7C28}" type="pres">
      <dgm:prSet presAssocID="{7B28AF69-3664-B741-8DAD-C2316DAC397D}" presName="rootComposite" presStyleCnt="0"/>
      <dgm:spPr/>
    </dgm:pt>
    <dgm:pt modelId="{5BC9ACB9-717D-9B40-9D13-5F7DBB238554}" type="pres">
      <dgm:prSet presAssocID="{7B28AF69-3664-B741-8DAD-C2316DAC397D}" presName="rootText" presStyleLbl="node3" presStyleIdx="1" presStyleCnt="8">
        <dgm:presLayoutVars>
          <dgm:chPref val="3"/>
        </dgm:presLayoutVars>
      </dgm:prSet>
      <dgm:spPr/>
    </dgm:pt>
    <dgm:pt modelId="{ED2226B5-A4D8-D647-A42E-9BAD2BAE1F5B}" type="pres">
      <dgm:prSet presAssocID="{7B28AF69-3664-B741-8DAD-C2316DAC397D}" presName="rootConnector" presStyleLbl="node3" presStyleIdx="1" presStyleCnt="8"/>
      <dgm:spPr/>
    </dgm:pt>
    <dgm:pt modelId="{E4314391-1BAE-BA4B-B271-5F107B1F2DDA}" type="pres">
      <dgm:prSet presAssocID="{7B28AF69-3664-B741-8DAD-C2316DAC397D}" presName="hierChild4" presStyleCnt="0"/>
      <dgm:spPr/>
    </dgm:pt>
    <dgm:pt modelId="{A5F7CB0A-8A2A-5F4C-9B0B-32C05C50E28E}" type="pres">
      <dgm:prSet presAssocID="{7B28AF69-3664-B741-8DAD-C2316DAC397D}" presName="hierChild5" presStyleCnt="0"/>
      <dgm:spPr/>
    </dgm:pt>
    <dgm:pt modelId="{CAB3D78E-8210-C545-ADA7-A3848B353102}" type="pres">
      <dgm:prSet presAssocID="{2716D68A-4A6B-4B4C-8AE8-3E3536445AF8}" presName="Name64" presStyleLbl="parChTrans1D3" presStyleIdx="2" presStyleCnt="8"/>
      <dgm:spPr/>
    </dgm:pt>
    <dgm:pt modelId="{E60AF8C1-06F2-BB4C-91FE-ADACA3B1E7DF}" type="pres">
      <dgm:prSet presAssocID="{2DACE535-D680-5345-8CD0-CD49389BB335}" presName="hierRoot2" presStyleCnt="0">
        <dgm:presLayoutVars>
          <dgm:hierBranch val="init"/>
        </dgm:presLayoutVars>
      </dgm:prSet>
      <dgm:spPr/>
    </dgm:pt>
    <dgm:pt modelId="{E1CBF8F9-6150-4A49-B210-57E267E62D6E}" type="pres">
      <dgm:prSet presAssocID="{2DACE535-D680-5345-8CD0-CD49389BB335}" presName="rootComposite" presStyleCnt="0"/>
      <dgm:spPr/>
    </dgm:pt>
    <dgm:pt modelId="{8AE02A5A-F6AF-F04E-B729-EA6BD00CC325}" type="pres">
      <dgm:prSet presAssocID="{2DACE535-D680-5345-8CD0-CD49389BB335}" presName="rootText" presStyleLbl="node3" presStyleIdx="2" presStyleCnt="8">
        <dgm:presLayoutVars>
          <dgm:chPref val="3"/>
        </dgm:presLayoutVars>
      </dgm:prSet>
      <dgm:spPr/>
    </dgm:pt>
    <dgm:pt modelId="{E58F1100-A60C-584F-A74D-A26FA8696E34}" type="pres">
      <dgm:prSet presAssocID="{2DACE535-D680-5345-8CD0-CD49389BB335}" presName="rootConnector" presStyleLbl="node3" presStyleIdx="2" presStyleCnt="8"/>
      <dgm:spPr/>
    </dgm:pt>
    <dgm:pt modelId="{ED0DA404-3049-C74A-9FF9-83E825AB495F}" type="pres">
      <dgm:prSet presAssocID="{2DACE535-D680-5345-8CD0-CD49389BB335}" presName="hierChild4" presStyleCnt="0"/>
      <dgm:spPr/>
    </dgm:pt>
    <dgm:pt modelId="{3BEF9C7F-2C87-F04D-8735-6DE39970CAE1}" type="pres">
      <dgm:prSet presAssocID="{2DACE535-D680-5345-8CD0-CD49389BB335}" presName="hierChild5" presStyleCnt="0"/>
      <dgm:spPr/>
    </dgm:pt>
    <dgm:pt modelId="{2A4F1350-619D-9341-9826-FD53EA015265}" type="pres">
      <dgm:prSet presAssocID="{D8493DFB-C834-504E-BFD2-211A3558A8ED}" presName="Name64" presStyleLbl="parChTrans1D3" presStyleIdx="3" presStyleCnt="8"/>
      <dgm:spPr/>
    </dgm:pt>
    <dgm:pt modelId="{8C7FB603-63E2-E24E-8572-87DAD262F6AA}" type="pres">
      <dgm:prSet presAssocID="{CE9BE55A-2EA4-B841-ACDA-2D8D0EA10446}" presName="hierRoot2" presStyleCnt="0">
        <dgm:presLayoutVars>
          <dgm:hierBranch val="init"/>
        </dgm:presLayoutVars>
      </dgm:prSet>
      <dgm:spPr/>
    </dgm:pt>
    <dgm:pt modelId="{67775E0F-E31D-9B41-9408-FD6FDDD15010}" type="pres">
      <dgm:prSet presAssocID="{CE9BE55A-2EA4-B841-ACDA-2D8D0EA10446}" presName="rootComposite" presStyleCnt="0"/>
      <dgm:spPr/>
    </dgm:pt>
    <dgm:pt modelId="{61FBBA22-0B55-CC46-A293-B404E1197EF2}" type="pres">
      <dgm:prSet presAssocID="{CE9BE55A-2EA4-B841-ACDA-2D8D0EA10446}" presName="rootText" presStyleLbl="node3" presStyleIdx="3" presStyleCnt="8">
        <dgm:presLayoutVars>
          <dgm:chPref val="3"/>
        </dgm:presLayoutVars>
      </dgm:prSet>
      <dgm:spPr/>
    </dgm:pt>
    <dgm:pt modelId="{6B1FB21E-A568-284E-BC88-9453022D751E}" type="pres">
      <dgm:prSet presAssocID="{CE9BE55A-2EA4-B841-ACDA-2D8D0EA10446}" presName="rootConnector" presStyleLbl="node3" presStyleIdx="3" presStyleCnt="8"/>
      <dgm:spPr/>
    </dgm:pt>
    <dgm:pt modelId="{0591AC42-733D-064B-A69B-46DB05B94B4B}" type="pres">
      <dgm:prSet presAssocID="{CE9BE55A-2EA4-B841-ACDA-2D8D0EA10446}" presName="hierChild4" presStyleCnt="0"/>
      <dgm:spPr/>
    </dgm:pt>
    <dgm:pt modelId="{09E1C90F-BABD-2040-BADE-2692262C65E6}" type="pres">
      <dgm:prSet presAssocID="{CE9BE55A-2EA4-B841-ACDA-2D8D0EA10446}" presName="hierChild5" presStyleCnt="0"/>
      <dgm:spPr/>
    </dgm:pt>
    <dgm:pt modelId="{19DFC2A3-C2EE-E241-8403-63B92E0F1641}" type="pres">
      <dgm:prSet presAssocID="{71F06FCF-CA2C-F94A-BB54-BBA5C4B0EBF1}" presName="hierChild5" presStyleCnt="0"/>
      <dgm:spPr/>
    </dgm:pt>
    <dgm:pt modelId="{4F31C273-8FDD-DA4F-A424-2ACD298F54EE}" type="pres">
      <dgm:prSet presAssocID="{8B9325F3-F447-8043-ACF9-0BD3D8E727D3}" presName="Name64" presStyleLbl="parChTrans1D2" presStyleIdx="1" presStyleCnt="3"/>
      <dgm:spPr/>
    </dgm:pt>
    <dgm:pt modelId="{65098AF4-BD9A-744C-A503-381520EF3DE9}" type="pres">
      <dgm:prSet presAssocID="{7CB6D53F-9D7E-2F43-B895-D45005D994DF}" presName="hierRoot2" presStyleCnt="0">
        <dgm:presLayoutVars>
          <dgm:hierBranch val="init"/>
        </dgm:presLayoutVars>
      </dgm:prSet>
      <dgm:spPr/>
    </dgm:pt>
    <dgm:pt modelId="{16AB009D-F7EC-2746-A325-F551A94E8F12}" type="pres">
      <dgm:prSet presAssocID="{7CB6D53F-9D7E-2F43-B895-D45005D994DF}" presName="rootComposite" presStyleCnt="0"/>
      <dgm:spPr/>
    </dgm:pt>
    <dgm:pt modelId="{CACABBF3-4871-D04D-BC92-324EF20BC451}" type="pres">
      <dgm:prSet presAssocID="{7CB6D53F-9D7E-2F43-B895-D45005D994DF}" presName="rootText" presStyleLbl="node2" presStyleIdx="1" presStyleCnt="3">
        <dgm:presLayoutVars>
          <dgm:chPref val="3"/>
        </dgm:presLayoutVars>
      </dgm:prSet>
      <dgm:spPr/>
    </dgm:pt>
    <dgm:pt modelId="{57318B30-6E37-124A-AD94-4097149A5B99}" type="pres">
      <dgm:prSet presAssocID="{7CB6D53F-9D7E-2F43-B895-D45005D994DF}" presName="rootConnector" presStyleLbl="node2" presStyleIdx="1" presStyleCnt="3"/>
      <dgm:spPr/>
    </dgm:pt>
    <dgm:pt modelId="{ED71D43B-CE49-D844-B00E-17A1F47174CE}" type="pres">
      <dgm:prSet presAssocID="{7CB6D53F-9D7E-2F43-B895-D45005D994DF}" presName="hierChild4" presStyleCnt="0"/>
      <dgm:spPr/>
    </dgm:pt>
    <dgm:pt modelId="{603F1166-B74A-754D-9304-D36BEB23E05D}" type="pres">
      <dgm:prSet presAssocID="{055E2CDD-528A-9B4F-A702-7B5378D8B6E5}" presName="Name64" presStyleLbl="parChTrans1D3" presStyleIdx="4" presStyleCnt="8"/>
      <dgm:spPr/>
    </dgm:pt>
    <dgm:pt modelId="{556D52E1-024F-4646-A969-83E8C686E03F}" type="pres">
      <dgm:prSet presAssocID="{5BDEF9EF-3B55-9749-B335-CF53BC7DF4B5}" presName="hierRoot2" presStyleCnt="0">
        <dgm:presLayoutVars>
          <dgm:hierBranch val="init"/>
        </dgm:presLayoutVars>
      </dgm:prSet>
      <dgm:spPr/>
    </dgm:pt>
    <dgm:pt modelId="{12C87137-708B-E646-BA6C-D9DE78A1BD5C}" type="pres">
      <dgm:prSet presAssocID="{5BDEF9EF-3B55-9749-B335-CF53BC7DF4B5}" presName="rootComposite" presStyleCnt="0"/>
      <dgm:spPr/>
    </dgm:pt>
    <dgm:pt modelId="{BA3E2537-7BBA-D14D-BFC3-D958F5CF8970}" type="pres">
      <dgm:prSet presAssocID="{5BDEF9EF-3B55-9749-B335-CF53BC7DF4B5}" presName="rootText" presStyleLbl="node3" presStyleIdx="4" presStyleCnt="8">
        <dgm:presLayoutVars>
          <dgm:chPref val="3"/>
        </dgm:presLayoutVars>
      </dgm:prSet>
      <dgm:spPr/>
    </dgm:pt>
    <dgm:pt modelId="{D3EF5C7F-46E4-734B-90E7-56606CCB6451}" type="pres">
      <dgm:prSet presAssocID="{5BDEF9EF-3B55-9749-B335-CF53BC7DF4B5}" presName="rootConnector" presStyleLbl="node3" presStyleIdx="4" presStyleCnt="8"/>
      <dgm:spPr/>
    </dgm:pt>
    <dgm:pt modelId="{5EDFB98E-642B-2247-A2E9-137C45B176CE}" type="pres">
      <dgm:prSet presAssocID="{5BDEF9EF-3B55-9749-B335-CF53BC7DF4B5}" presName="hierChild4" presStyleCnt="0"/>
      <dgm:spPr/>
    </dgm:pt>
    <dgm:pt modelId="{7691DC73-BF01-1248-A74A-3628230503E2}" type="pres">
      <dgm:prSet presAssocID="{5BDEF9EF-3B55-9749-B335-CF53BC7DF4B5}" presName="hierChild5" presStyleCnt="0"/>
      <dgm:spPr/>
    </dgm:pt>
    <dgm:pt modelId="{B28FCEB9-392A-E248-A469-2FB326E38849}" type="pres">
      <dgm:prSet presAssocID="{9E6D2022-1F61-F44C-8239-54180039388C}" presName="Name64" presStyleLbl="parChTrans1D3" presStyleIdx="5" presStyleCnt="8"/>
      <dgm:spPr/>
    </dgm:pt>
    <dgm:pt modelId="{895A200B-E86D-EC47-93F5-9244C07002C0}" type="pres">
      <dgm:prSet presAssocID="{D435F023-6C7B-7843-AB0C-E4B5186D6791}" presName="hierRoot2" presStyleCnt="0">
        <dgm:presLayoutVars>
          <dgm:hierBranch val="init"/>
        </dgm:presLayoutVars>
      </dgm:prSet>
      <dgm:spPr/>
    </dgm:pt>
    <dgm:pt modelId="{3591E3E5-D1CD-D249-BE7A-547905431260}" type="pres">
      <dgm:prSet presAssocID="{D435F023-6C7B-7843-AB0C-E4B5186D6791}" presName="rootComposite" presStyleCnt="0"/>
      <dgm:spPr/>
    </dgm:pt>
    <dgm:pt modelId="{B137A775-3935-C948-8D0E-C0412275975B}" type="pres">
      <dgm:prSet presAssocID="{D435F023-6C7B-7843-AB0C-E4B5186D6791}" presName="rootText" presStyleLbl="node3" presStyleIdx="5" presStyleCnt="8">
        <dgm:presLayoutVars>
          <dgm:chPref val="3"/>
        </dgm:presLayoutVars>
      </dgm:prSet>
      <dgm:spPr/>
    </dgm:pt>
    <dgm:pt modelId="{752109FC-2633-E249-AA2C-EFD3D92D1EE1}" type="pres">
      <dgm:prSet presAssocID="{D435F023-6C7B-7843-AB0C-E4B5186D6791}" presName="rootConnector" presStyleLbl="node3" presStyleIdx="5" presStyleCnt="8"/>
      <dgm:spPr/>
    </dgm:pt>
    <dgm:pt modelId="{C2A62B79-1D59-964C-9A07-A6BCEB502725}" type="pres">
      <dgm:prSet presAssocID="{D435F023-6C7B-7843-AB0C-E4B5186D6791}" presName="hierChild4" presStyleCnt="0"/>
      <dgm:spPr/>
    </dgm:pt>
    <dgm:pt modelId="{82C0BF9E-FC6B-A142-BDEF-E08171D7CEA9}" type="pres">
      <dgm:prSet presAssocID="{F929B991-12C7-A540-B6B9-719604352F26}" presName="Name64" presStyleLbl="parChTrans1D4" presStyleIdx="0" presStyleCnt="7"/>
      <dgm:spPr/>
    </dgm:pt>
    <dgm:pt modelId="{B7F5995B-C247-EF4D-A1A4-5854BB61525C}" type="pres">
      <dgm:prSet presAssocID="{C6F1169F-DADC-984A-B2FB-B151F663967F}" presName="hierRoot2" presStyleCnt="0">
        <dgm:presLayoutVars>
          <dgm:hierBranch val="init"/>
        </dgm:presLayoutVars>
      </dgm:prSet>
      <dgm:spPr/>
    </dgm:pt>
    <dgm:pt modelId="{B5C2A55A-210A-EC4A-BA6A-0E0E3A795A0C}" type="pres">
      <dgm:prSet presAssocID="{C6F1169F-DADC-984A-B2FB-B151F663967F}" presName="rootComposite" presStyleCnt="0"/>
      <dgm:spPr/>
    </dgm:pt>
    <dgm:pt modelId="{1E549640-5A43-3E4D-B7E1-0D4F568E305B}" type="pres">
      <dgm:prSet presAssocID="{C6F1169F-DADC-984A-B2FB-B151F663967F}" presName="rootText" presStyleLbl="node4" presStyleIdx="0" presStyleCnt="7">
        <dgm:presLayoutVars>
          <dgm:chPref val="3"/>
        </dgm:presLayoutVars>
      </dgm:prSet>
      <dgm:spPr/>
    </dgm:pt>
    <dgm:pt modelId="{9EABF768-1D25-B94F-82AA-116D1F721065}" type="pres">
      <dgm:prSet presAssocID="{C6F1169F-DADC-984A-B2FB-B151F663967F}" presName="rootConnector" presStyleLbl="node4" presStyleIdx="0" presStyleCnt="7"/>
      <dgm:spPr/>
    </dgm:pt>
    <dgm:pt modelId="{635047C0-4B2A-A141-82D8-EF439217E235}" type="pres">
      <dgm:prSet presAssocID="{C6F1169F-DADC-984A-B2FB-B151F663967F}" presName="hierChild4" presStyleCnt="0"/>
      <dgm:spPr/>
    </dgm:pt>
    <dgm:pt modelId="{8F768DC1-1467-9147-8E0A-C639DB709B95}" type="pres">
      <dgm:prSet presAssocID="{C6F1169F-DADC-984A-B2FB-B151F663967F}" presName="hierChild5" presStyleCnt="0"/>
      <dgm:spPr/>
    </dgm:pt>
    <dgm:pt modelId="{6C20BD71-06DE-8248-9C4E-41E4D8DD1A1D}" type="pres">
      <dgm:prSet presAssocID="{D81FB5E5-4380-1348-9B98-75A5D786CAA3}" presName="Name64" presStyleLbl="parChTrans1D4" presStyleIdx="1" presStyleCnt="7"/>
      <dgm:spPr/>
    </dgm:pt>
    <dgm:pt modelId="{21E24991-9A2A-9E48-8754-28737DCA410A}" type="pres">
      <dgm:prSet presAssocID="{C6A43A1B-8CD2-6540-BC7F-714A559E836A}" presName="hierRoot2" presStyleCnt="0">
        <dgm:presLayoutVars>
          <dgm:hierBranch val="init"/>
        </dgm:presLayoutVars>
      </dgm:prSet>
      <dgm:spPr/>
    </dgm:pt>
    <dgm:pt modelId="{3DD317B8-5A6E-604C-B262-AC49441AB784}" type="pres">
      <dgm:prSet presAssocID="{C6A43A1B-8CD2-6540-BC7F-714A559E836A}" presName="rootComposite" presStyleCnt="0"/>
      <dgm:spPr/>
    </dgm:pt>
    <dgm:pt modelId="{62A6724A-0F55-9C48-B0EB-D036BCE51FCE}" type="pres">
      <dgm:prSet presAssocID="{C6A43A1B-8CD2-6540-BC7F-714A559E836A}" presName="rootText" presStyleLbl="node4" presStyleIdx="1" presStyleCnt="7">
        <dgm:presLayoutVars>
          <dgm:chPref val="3"/>
        </dgm:presLayoutVars>
      </dgm:prSet>
      <dgm:spPr/>
    </dgm:pt>
    <dgm:pt modelId="{D65130C7-9BBA-6045-9320-C57B3B053004}" type="pres">
      <dgm:prSet presAssocID="{C6A43A1B-8CD2-6540-BC7F-714A559E836A}" presName="rootConnector" presStyleLbl="node4" presStyleIdx="1" presStyleCnt="7"/>
      <dgm:spPr/>
    </dgm:pt>
    <dgm:pt modelId="{F4A5A471-7B72-BD43-ACEC-03D29771F7F7}" type="pres">
      <dgm:prSet presAssocID="{C6A43A1B-8CD2-6540-BC7F-714A559E836A}" presName="hierChild4" presStyleCnt="0"/>
      <dgm:spPr/>
    </dgm:pt>
    <dgm:pt modelId="{3FDF72A3-B457-AA4A-8A50-5D1DF8EC52A4}" type="pres">
      <dgm:prSet presAssocID="{C6A43A1B-8CD2-6540-BC7F-714A559E836A}" presName="hierChild5" presStyleCnt="0"/>
      <dgm:spPr/>
    </dgm:pt>
    <dgm:pt modelId="{978B0B6F-9274-EC45-B51E-204A910EBA1E}" type="pres">
      <dgm:prSet presAssocID="{0BAFCC53-32D3-0E4C-A8E8-47F64D1D461E}" presName="Name64" presStyleLbl="parChTrans1D4" presStyleIdx="2" presStyleCnt="7"/>
      <dgm:spPr/>
    </dgm:pt>
    <dgm:pt modelId="{F397E9FA-CD3B-FF42-AC29-2D1D9574A685}" type="pres">
      <dgm:prSet presAssocID="{C4774A95-5EE8-1B44-92E6-138215560173}" presName="hierRoot2" presStyleCnt="0">
        <dgm:presLayoutVars>
          <dgm:hierBranch val="init"/>
        </dgm:presLayoutVars>
      </dgm:prSet>
      <dgm:spPr/>
    </dgm:pt>
    <dgm:pt modelId="{AE720260-AA05-FA4B-9BD2-C277EB5B3DFC}" type="pres">
      <dgm:prSet presAssocID="{C4774A95-5EE8-1B44-92E6-138215560173}" presName="rootComposite" presStyleCnt="0"/>
      <dgm:spPr/>
    </dgm:pt>
    <dgm:pt modelId="{B018C9A3-03E2-BC43-A030-E477F0E73450}" type="pres">
      <dgm:prSet presAssocID="{C4774A95-5EE8-1B44-92E6-138215560173}" presName="rootText" presStyleLbl="node4" presStyleIdx="2" presStyleCnt="7">
        <dgm:presLayoutVars>
          <dgm:chPref val="3"/>
        </dgm:presLayoutVars>
      </dgm:prSet>
      <dgm:spPr/>
    </dgm:pt>
    <dgm:pt modelId="{EADB316E-2B78-1647-BCAD-2C22C832F223}" type="pres">
      <dgm:prSet presAssocID="{C4774A95-5EE8-1B44-92E6-138215560173}" presName="rootConnector" presStyleLbl="node4" presStyleIdx="2" presStyleCnt="7"/>
      <dgm:spPr/>
    </dgm:pt>
    <dgm:pt modelId="{0AF8895A-6B45-0B4A-AA7F-91ED82C7F082}" type="pres">
      <dgm:prSet presAssocID="{C4774A95-5EE8-1B44-92E6-138215560173}" presName="hierChild4" presStyleCnt="0"/>
      <dgm:spPr/>
    </dgm:pt>
    <dgm:pt modelId="{07542D93-EAF5-EB4C-9981-BF6DBEF98149}" type="pres">
      <dgm:prSet presAssocID="{9E2478BC-F02A-9F47-B453-384F56657D29}" presName="Name64" presStyleLbl="parChTrans1D4" presStyleIdx="3" presStyleCnt="7"/>
      <dgm:spPr/>
    </dgm:pt>
    <dgm:pt modelId="{2439D3F5-0F6A-984A-9BB3-9BDB57BE22B9}" type="pres">
      <dgm:prSet presAssocID="{AA04AB5A-6F40-9042-A745-B371BF408A53}" presName="hierRoot2" presStyleCnt="0">
        <dgm:presLayoutVars>
          <dgm:hierBranch val="init"/>
        </dgm:presLayoutVars>
      </dgm:prSet>
      <dgm:spPr/>
    </dgm:pt>
    <dgm:pt modelId="{899E2301-0691-8848-A3E7-93F32571212D}" type="pres">
      <dgm:prSet presAssocID="{AA04AB5A-6F40-9042-A745-B371BF408A53}" presName="rootComposite" presStyleCnt="0"/>
      <dgm:spPr/>
    </dgm:pt>
    <dgm:pt modelId="{2860B453-6364-FE4C-88F6-E659C82C53FC}" type="pres">
      <dgm:prSet presAssocID="{AA04AB5A-6F40-9042-A745-B371BF408A53}" presName="rootText" presStyleLbl="node4" presStyleIdx="3" presStyleCnt="7">
        <dgm:presLayoutVars>
          <dgm:chPref val="3"/>
        </dgm:presLayoutVars>
      </dgm:prSet>
      <dgm:spPr/>
    </dgm:pt>
    <dgm:pt modelId="{0F9D2BED-258F-6641-BC62-2447C813FD3A}" type="pres">
      <dgm:prSet presAssocID="{AA04AB5A-6F40-9042-A745-B371BF408A53}" presName="rootConnector" presStyleLbl="node4" presStyleIdx="3" presStyleCnt="7"/>
      <dgm:spPr/>
    </dgm:pt>
    <dgm:pt modelId="{EBA395E5-C04C-9946-9764-434A0D863424}" type="pres">
      <dgm:prSet presAssocID="{AA04AB5A-6F40-9042-A745-B371BF408A53}" presName="hierChild4" presStyleCnt="0"/>
      <dgm:spPr/>
    </dgm:pt>
    <dgm:pt modelId="{29D69169-F5DF-994C-A5E2-6FEAFA123F48}" type="pres">
      <dgm:prSet presAssocID="{A6DCD79D-1F40-A743-AE18-14EEC7D8655C}" presName="Name64" presStyleLbl="parChTrans1D4" presStyleIdx="4" presStyleCnt="7"/>
      <dgm:spPr/>
    </dgm:pt>
    <dgm:pt modelId="{C5963E7F-A9BB-404A-B698-4482783EA264}" type="pres">
      <dgm:prSet presAssocID="{54568584-0337-E84F-BB41-EF05547DD157}" presName="hierRoot2" presStyleCnt="0">
        <dgm:presLayoutVars>
          <dgm:hierBranch val="init"/>
        </dgm:presLayoutVars>
      </dgm:prSet>
      <dgm:spPr/>
    </dgm:pt>
    <dgm:pt modelId="{84737AC0-B3F4-794A-88F0-8A5F8E77FFDB}" type="pres">
      <dgm:prSet presAssocID="{54568584-0337-E84F-BB41-EF05547DD157}" presName="rootComposite" presStyleCnt="0"/>
      <dgm:spPr/>
    </dgm:pt>
    <dgm:pt modelId="{A850D9B1-BE87-F241-AAEC-E4CE1F62707E}" type="pres">
      <dgm:prSet presAssocID="{54568584-0337-E84F-BB41-EF05547DD157}" presName="rootText" presStyleLbl="node4" presStyleIdx="4" presStyleCnt="7">
        <dgm:presLayoutVars>
          <dgm:chPref val="3"/>
        </dgm:presLayoutVars>
      </dgm:prSet>
      <dgm:spPr/>
    </dgm:pt>
    <dgm:pt modelId="{09D41DC2-3091-4847-8246-010EB5564331}" type="pres">
      <dgm:prSet presAssocID="{54568584-0337-E84F-BB41-EF05547DD157}" presName="rootConnector" presStyleLbl="node4" presStyleIdx="4" presStyleCnt="7"/>
      <dgm:spPr/>
    </dgm:pt>
    <dgm:pt modelId="{FBD9850E-1E18-4744-BC7A-7C28B893C355}" type="pres">
      <dgm:prSet presAssocID="{54568584-0337-E84F-BB41-EF05547DD157}" presName="hierChild4" presStyleCnt="0"/>
      <dgm:spPr/>
    </dgm:pt>
    <dgm:pt modelId="{BA2725CF-79AB-3B43-B9F4-C859129E7F53}" type="pres">
      <dgm:prSet presAssocID="{54568584-0337-E84F-BB41-EF05547DD157}" presName="hierChild5" presStyleCnt="0"/>
      <dgm:spPr/>
    </dgm:pt>
    <dgm:pt modelId="{8B454324-1812-0C4C-855A-A7858F635D64}" type="pres">
      <dgm:prSet presAssocID="{AA04AB5A-6F40-9042-A745-B371BF408A53}" presName="hierChild5" presStyleCnt="0"/>
      <dgm:spPr/>
    </dgm:pt>
    <dgm:pt modelId="{83BE73FC-1232-5848-B84C-3B2EECDD7BEB}" type="pres">
      <dgm:prSet presAssocID="{C4774A95-5EE8-1B44-92E6-138215560173}" presName="hierChild5" presStyleCnt="0"/>
      <dgm:spPr/>
    </dgm:pt>
    <dgm:pt modelId="{DDCE230C-540A-D04A-B722-43C7FC038350}" type="pres">
      <dgm:prSet presAssocID="{B4ED5A4C-0CD4-B54E-9D49-C463BCA4D6FD}" presName="Name64" presStyleLbl="parChTrans1D4" presStyleIdx="5" presStyleCnt="7"/>
      <dgm:spPr/>
    </dgm:pt>
    <dgm:pt modelId="{527BD048-C2BD-784E-AC42-2C45B7309109}" type="pres">
      <dgm:prSet presAssocID="{6B58699D-7381-0845-8934-1EE6C9C9CCBF}" presName="hierRoot2" presStyleCnt="0">
        <dgm:presLayoutVars>
          <dgm:hierBranch val="init"/>
        </dgm:presLayoutVars>
      </dgm:prSet>
      <dgm:spPr/>
    </dgm:pt>
    <dgm:pt modelId="{DB1138A5-BE8D-1543-97FF-83EFACF069D2}" type="pres">
      <dgm:prSet presAssocID="{6B58699D-7381-0845-8934-1EE6C9C9CCBF}" presName="rootComposite" presStyleCnt="0"/>
      <dgm:spPr/>
    </dgm:pt>
    <dgm:pt modelId="{E82AF0EE-177D-A54A-B4A9-2ABB82C97EC1}" type="pres">
      <dgm:prSet presAssocID="{6B58699D-7381-0845-8934-1EE6C9C9CCBF}" presName="rootText" presStyleLbl="node4" presStyleIdx="5" presStyleCnt="7">
        <dgm:presLayoutVars>
          <dgm:chPref val="3"/>
        </dgm:presLayoutVars>
      </dgm:prSet>
      <dgm:spPr/>
    </dgm:pt>
    <dgm:pt modelId="{93E07993-C445-B14C-8CA5-594C7D59AFF7}" type="pres">
      <dgm:prSet presAssocID="{6B58699D-7381-0845-8934-1EE6C9C9CCBF}" presName="rootConnector" presStyleLbl="node4" presStyleIdx="5" presStyleCnt="7"/>
      <dgm:spPr/>
    </dgm:pt>
    <dgm:pt modelId="{EB8B1A19-673A-A44A-A0FE-F79A2FA0D727}" type="pres">
      <dgm:prSet presAssocID="{6B58699D-7381-0845-8934-1EE6C9C9CCBF}" presName="hierChild4" presStyleCnt="0"/>
      <dgm:spPr/>
    </dgm:pt>
    <dgm:pt modelId="{826FA80A-C1AC-E243-80DF-B1FB2E1E0770}" type="pres">
      <dgm:prSet presAssocID="{6B58699D-7381-0845-8934-1EE6C9C9CCBF}" presName="hierChild5" presStyleCnt="0"/>
      <dgm:spPr/>
    </dgm:pt>
    <dgm:pt modelId="{1EA02C7D-B260-DB41-AA4A-A58EA5B4D276}" type="pres">
      <dgm:prSet presAssocID="{632062FD-8087-AC4B-8565-DBEEF1A7EEAE}" presName="Name64" presStyleLbl="parChTrans1D4" presStyleIdx="6" presStyleCnt="7"/>
      <dgm:spPr/>
    </dgm:pt>
    <dgm:pt modelId="{15ACD7C7-2FEB-C64F-A2BF-AAAA12C75B8C}" type="pres">
      <dgm:prSet presAssocID="{23B8A277-C30B-6445-9CCC-1251B230807D}" presName="hierRoot2" presStyleCnt="0">
        <dgm:presLayoutVars>
          <dgm:hierBranch val="init"/>
        </dgm:presLayoutVars>
      </dgm:prSet>
      <dgm:spPr/>
    </dgm:pt>
    <dgm:pt modelId="{A28D7225-9C3F-A54C-904A-D0AFA71D3810}" type="pres">
      <dgm:prSet presAssocID="{23B8A277-C30B-6445-9CCC-1251B230807D}" presName="rootComposite" presStyleCnt="0"/>
      <dgm:spPr/>
    </dgm:pt>
    <dgm:pt modelId="{C725B86D-2D44-5C48-A588-B4593B0BF41E}" type="pres">
      <dgm:prSet presAssocID="{23B8A277-C30B-6445-9CCC-1251B230807D}" presName="rootText" presStyleLbl="node4" presStyleIdx="6" presStyleCnt="7">
        <dgm:presLayoutVars>
          <dgm:chPref val="3"/>
        </dgm:presLayoutVars>
      </dgm:prSet>
      <dgm:spPr/>
    </dgm:pt>
    <dgm:pt modelId="{FB127C5C-A6E7-F247-86D6-646B789C3EC8}" type="pres">
      <dgm:prSet presAssocID="{23B8A277-C30B-6445-9CCC-1251B230807D}" presName="rootConnector" presStyleLbl="node4" presStyleIdx="6" presStyleCnt="7"/>
      <dgm:spPr/>
    </dgm:pt>
    <dgm:pt modelId="{02D63677-4AAB-B14A-9ADE-8CBF7984C15E}" type="pres">
      <dgm:prSet presAssocID="{23B8A277-C30B-6445-9CCC-1251B230807D}" presName="hierChild4" presStyleCnt="0"/>
      <dgm:spPr/>
    </dgm:pt>
    <dgm:pt modelId="{5BA6F634-4F33-3C4A-9B3D-D871C94B90C2}" type="pres">
      <dgm:prSet presAssocID="{23B8A277-C30B-6445-9CCC-1251B230807D}" presName="hierChild5" presStyleCnt="0"/>
      <dgm:spPr/>
    </dgm:pt>
    <dgm:pt modelId="{94E75293-6CE2-CF4A-B0D1-C98EC0F0C893}" type="pres">
      <dgm:prSet presAssocID="{D435F023-6C7B-7843-AB0C-E4B5186D6791}" presName="hierChild5" presStyleCnt="0"/>
      <dgm:spPr/>
    </dgm:pt>
    <dgm:pt modelId="{44547D50-72E9-1A4A-9EFB-47B64167AB8E}" type="pres">
      <dgm:prSet presAssocID="{7CB6D53F-9D7E-2F43-B895-D45005D994DF}" presName="hierChild5" presStyleCnt="0"/>
      <dgm:spPr/>
    </dgm:pt>
    <dgm:pt modelId="{DD631F95-0104-6C47-B1F9-A56489CC9384}" type="pres">
      <dgm:prSet presAssocID="{BF92F64D-310E-B949-8775-6D7393D5E1BA}" presName="Name64" presStyleLbl="parChTrans1D2" presStyleIdx="2" presStyleCnt="3"/>
      <dgm:spPr/>
    </dgm:pt>
    <dgm:pt modelId="{14B399C1-7D69-7C4D-A931-6AD29A69583D}" type="pres">
      <dgm:prSet presAssocID="{EBA509B7-DC9F-8544-A480-EE54D0BD0C71}" presName="hierRoot2" presStyleCnt="0">
        <dgm:presLayoutVars>
          <dgm:hierBranch val="init"/>
        </dgm:presLayoutVars>
      </dgm:prSet>
      <dgm:spPr/>
    </dgm:pt>
    <dgm:pt modelId="{2BC01A82-3301-DE4D-AD06-344820E84063}" type="pres">
      <dgm:prSet presAssocID="{EBA509B7-DC9F-8544-A480-EE54D0BD0C71}" presName="rootComposite" presStyleCnt="0"/>
      <dgm:spPr/>
    </dgm:pt>
    <dgm:pt modelId="{D7488402-8B08-9047-A5F1-2448A11EB7D1}" type="pres">
      <dgm:prSet presAssocID="{EBA509B7-DC9F-8544-A480-EE54D0BD0C71}" presName="rootText" presStyleLbl="node2" presStyleIdx="2" presStyleCnt="3">
        <dgm:presLayoutVars>
          <dgm:chPref val="3"/>
        </dgm:presLayoutVars>
      </dgm:prSet>
      <dgm:spPr/>
    </dgm:pt>
    <dgm:pt modelId="{07B0F7FA-3D03-E74F-B353-69BC1B1D7AC9}" type="pres">
      <dgm:prSet presAssocID="{EBA509B7-DC9F-8544-A480-EE54D0BD0C71}" presName="rootConnector" presStyleLbl="node2" presStyleIdx="2" presStyleCnt="3"/>
      <dgm:spPr/>
    </dgm:pt>
    <dgm:pt modelId="{BAA820D7-4394-D541-B451-D4813EB25E99}" type="pres">
      <dgm:prSet presAssocID="{EBA509B7-DC9F-8544-A480-EE54D0BD0C71}" presName="hierChild4" presStyleCnt="0"/>
      <dgm:spPr/>
    </dgm:pt>
    <dgm:pt modelId="{F76D5CE4-9264-9241-8344-443E7BBD05E6}" type="pres">
      <dgm:prSet presAssocID="{18AF12B0-164A-1D45-ACD6-E2C66A0D2173}" presName="Name64" presStyleLbl="parChTrans1D3" presStyleIdx="6" presStyleCnt="8"/>
      <dgm:spPr/>
    </dgm:pt>
    <dgm:pt modelId="{D4F940D3-83E1-4B4E-89B0-B5E86CE538DE}" type="pres">
      <dgm:prSet presAssocID="{8A7404E8-2388-F54A-AEC1-29EEE0D80FE8}" presName="hierRoot2" presStyleCnt="0">
        <dgm:presLayoutVars>
          <dgm:hierBranch val="init"/>
        </dgm:presLayoutVars>
      </dgm:prSet>
      <dgm:spPr/>
    </dgm:pt>
    <dgm:pt modelId="{F6DDF5B0-0FFC-9F45-816C-C5D49C69A827}" type="pres">
      <dgm:prSet presAssocID="{8A7404E8-2388-F54A-AEC1-29EEE0D80FE8}" presName="rootComposite" presStyleCnt="0"/>
      <dgm:spPr/>
    </dgm:pt>
    <dgm:pt modelId="{61D6C1FE-2530-B845-AAE4-B2BE423E7B86}" type="pres">
      <dgm:prSet presAssocID="{8A7404E8-2388-F54A-AEC1-29EEE0D80FE8}" presName="rootText" presStyleLbl="node3" presStyleIdx="6" presStyleCnt="8">
        <dgm:presLayoutVars>
          <dgm:chPref val="3"/>
        </dgm:presLayoutVars>
      </dgm:prSet>
      <dgm:spPr/>
    </dgm:pt>
    <dgm:pt modelId="{8D8BB9B3-EFC6-9842-B26F-3567C5E91F4E}" type="pres">
      <dgm:prSet presAssocID="{8A7404E8-2388-F54A-AEC1-29EEE0D80FE8}" presName="rootConnector" presStyleLbl="node3" presStyleIdx="6" presStyleCnt="8"/>
      <dgm:spPr/>
    </dgm:pt>
    <dgm:pt modelId="{030A062A-1A39-3645-A351-A6A27D3284FC}" type="pres">
      <dgm:prSet presAssocID="{8A7404E8-2388-F54A-AEC1-29EEE0D80FE8}" presName="hierChild4" presStyleCnt="0"/>
      <dgm:spPr/>
    </dgm:pt>
    <dgm:pt modelId="{9E7C9CC1-8B7C-0B47-BF12-79A2F5EFC598}" type="pres">
      <dgm:prSet presAssocID="{8A7404E8-2388-F54A-AEC1-29EEE0D80FE8}" presName="hierChild5" presStyleCnt="0"/>
      <dgm:spPr/>
    </dgm:pt>
    <dgm:pt modelId="{40A283E6-95A0-AA45-92EE-7D01C4ABA061}" type="pres">
      <dgm:prSet presAssocID="{C9830A63-D163-504B-922E-BADAD53B810A}" presName="Name64" presStyleLbl="parChTrans1D3" presStyleIdx="7" presStyleCnt="8"/>
      <dgm:spPr/>
    </dgm:pt>
    <dgm:pt modelId="{D19C7A34-0F86-1746-B8A3-132F9EE83080}" type="pres">
      <dgm:prSet presAssocID="{A615FBE4-6C76-F343-9144-ECFD531703D0}" presName="hierRoot2" presStyleCnt="0">
        <dgm:presLayoutVars>
          <dgm:hierBranch val="init"/>
        </dgm:presLayoutVars>
      </dgm:prSet>
      <dgm:spPr/>
    </dgm:pt>
    <dgm:pt modelId="{32F5B688-E91A-9E49-A844-3C1F4C3746FB}" type="pres">
      <dgm:prSet presAssocID="{A615FBE4-6C76-F343-9144-ECFD531703D0}" presName="rootComposite" presStyleCnt="0"/>
      <dgm:spPr/>
    </dgm:pt>
    <dgm:pt modelId="{F94B988B-D545-5C43-B47E-62C7C6C05CB7}" type="pres">
      <dgm:prSet presAssocID="{A615FBE4-6C76-F343-9144-ECFD531703D0}" presName="rootText" presStyleLbl="node3" presStyleIdx="7" presStyleCnt="8">
        <dgm:presLayoutVars>
          <dgm:chPref val="3"/>
        </dgm:presLayoutVars>
      </dgm:prSet>
      <dgm:spPr/>
    </dgm:pt>
    <dgm:pt modelId="{834C8F10-A0FD-7540-9CAD-E4EC168DFA92}" type="pres">
      <dgm:prSet presAssocID="{A615FBE4-6C76-F343-9144-ECFD531703D0}" presName="rootConnector" presStyleLbl="node3" presStyleIdx="7" presStyleCnt="8"/>
      <dgm:spPr/>
    </dgm:pt>
    <dgm:pt modelId="{4444C494-3A6B-8848-8EEE-D1F0BBD85427}" type="pres">
      <dgm:prSet presAssocID="{A615FBE4-6C76-F343-9144-ECFD531703D0}" presName="hierChild4" presStyleCnt="0"/>
      <dgm:spPr/>
    </dgm:pt>
    <dgm:pt modelId="{FFF990C3-6626-B04E-A816-7623E9AB2087}" type="pres">
      <dgm:prSet presAssocID="{A615FBE4-6C76-F343-9144-ECFD531703D0}" presName="hierChild5" presStyleCnt="0"/>
      <dgm:spPr/>
    </dgm:pt>
    <dgm:pt modelId="{AA4FF0F0-BE4E-704C-9C2D-951A238DED1F}" type="pres">
      <dgm:prSet presAssocID="{EBA509B7-DC9F-8544-A480-EE54D0BD0C71}" presName="hierChild5" presStyleCnt="0"/>
      <dgm:spPr/>
    </dgm:pt>
    <dgm:pt modelId="{49A18DBA-ED46-BE41-A075-8CF0A6A466FE}" type="pres">
      <dgm:prSet presAssocID="{4FA30F73-9BC7-D14B-B26E-1D2D453A5900}" presName="hierChild3" presStyleCnt="0"/>
      <dgm:spPr/>
    </dgm:pt>
  </dgm:ptLst>
  <dgm:cxnLst>
    <dgm:cxn modelId="{2165FF01-F288-DB48-B31E-F82D86D5CEA9}" srcId="{71F06FCF-CA2C-F94A-BB54-BBA5C4B0EBF1}" destId="{CE9BE55A-2EA4-B841-ACDA-2D8D0EA10446}" srcOrd="3" destOrd="0" parTransId="{D8493DFB-C834-504E-BFD2-211A3558A8ED}" sibTransId="{F282754B-5B92-2A47-A2E2-A4B26448DA97}"/>
    <dgm:cxn modelId="{2DE21402-177C-E740-A8F8-47FBDA207B3C}" type="presOf" srcId="{AA04AB5A-6F40-9042-A745-B371BF408A53}" destId="{0F9D2BED-258F-6641-BC62-2447C813FD3A}" srcOrd="1" destOrd="0" presId="urn:microsoft.com/office/officeart/2009/3/layout/HorizontalOrganizationChart"/>
    <dgm:cxn modelId="{75602D05-DC24-B349-98F0-52AC53CCC3FA}" type="presOf" srcId="{8A7404E8-2388-F54A-AEC1-29EEE0D80FE8}" destId="{61D6C1FE-2530-B845-AAE4-B2BE423E7B86}" srcOrd="0" destOrd="0" presId="urn:microsoft.com/office/officeart/2009/3/layout/HorizontalOrganizationChart"/>
    <dgm:cxn modelId="{FBB96C06-6105-A54B-8DB6-EC3505E43AA2}" srcId="{71F06FCF-CA2C-F94A-BB54-BBA5C4B0EBF1}" destId="{2DACE535-D680-5345-8CD0-CD49389BB335}" srcOrd="2" destOrd="0" parTransId="{2716D68A-4A6B-4B4C-8AE8-3E3536445AF8}" sibTransId="{A4FCF6AF-0D79-AD4D-91BC-082FB391C3A0}"/>
    <dgm:cxn modelId="{8F38E014-997C-A541-A58E-EB5F42463E81}" srcId="{C4774A95-5EE8-1B44-92E6-138215560173}" destId="{AA04AB5A-6F40-9042-A745-B371BF408A53}" srcOrd="0" destOrd="0" parTransId="{9E2478BC-F02A-9F47-B453-384F56657D29}" sibTransId="{2F3F268F-57B9-CB43-B465-EB4154785BCA}"/>
    <dgm:cxn modelId="{07A0D819-8BD2-7145-83FC-6CEAD1E94CD5}" type="presOf" srcId="{2DACE535-D680-5345-8CD0-CD49389BB335}" destId="{E58F1100-A60C-584F-A74D-A26FA8696E34}" srcOrd="1" destOrd="0" presId="urn:microsoft.com/office/officeart/2009/3/layout/HorizontalOrganizationChart"/>
    <dgm:cxn modelId="{A84C911C-C2F6-C54C-92A0-EAFBA3E2FF23}" type="presOf" srcId="{9E2478BC-F02A-9F47-B453-384F56657D29}" destId="{07542D93-EAF5-EB4C-9981-BF6DBEF98149}" srcOrd="0" destOrd="0" presId="urn:microsoft.com/office/officeart/2009/3/layout/HorizontalOrganizationChart"/>
    <dgm:cxn modelId="{0B61381D-927B-3B4B-92A9-653D96F0C63B}" type="presOf" srcId="{BF92F64D-310E-B949-8775-6D7393D5E1BA}" destId="{DD631F95-0104-6C47-B1F9-A56489CC9384}" srcOrd="0" destOrd="0" presId="urn:microsoft.com/office/officeart/2009/3/layout/HorizontalOrganizationChart"/>
    <dgm:cxn modelId="{F2860D20-AF8B-9445-8150-1B9638D529AC}" type="presOf" srcId="{C6A43A1B-8CD2-6540-BC7F-714A559E836A}" destId="{D65130C7-9BBA-6045-9320-C57B3B053004}" srcOrd="1" destOrd="0" presId="urn:microsoft.com/office/officeart/2009/3/layout/HorizontalOrganizationChart"/>
    <dgm:cxn modelId="{4747D622-42C6-0F41-8A20-353CC19AE9F5}" srcId="{D435F023-6C7B-7843-AB0C-E4B5186D6791}" destId="{C6A43A1B-8CD2-6540-BC7F-714A559E836A}" srcOrd="1" destOrd="0" parTransId="{D81FB5E5-4380-1348-9B98-75A5D786CAA3}" sibTransId="{CF8A6FD8-9E89-564F-BAC5-B1548339C6E2}"/>
    <dgm:cxn modelId="{0A0D5925-2930-554C-A204-CEBA71822D67}" type="presOf" srcId="{F929B991-12C7-A540-B6B9-719604352F26}" destId="{82C0BF9E-FC6B-A142-BDEF-E08171D7CEA9}" srcOrd="0" destOrd="0" presId="urn:microsoft.com/office/officeart/2009/3/layout/HorizontalOrganizationChart"/>
    <dgm:cxn modelId="{1C2EBA2D-7BFF-1342-B3C2-6A39400C61C4}" srcId="{71F06FCF-CA2C-F94A-BB54-BBA5C4B0EBF1}" destId="{6284034D-406F-094D-A346-3C13EA7F44BC}" srcOrd="0" destOrd="0" parTransId="{58AFC6F9-E049-934D-A572-2644DA96188E}" sibTransId="{D9A04F2C-309C-5545-AAAA-CEA5F7982412}"/>
    <dgm:cxn modelId="{55360F2E-F5A7-4C49-AB4F-7837B47B2277}" srcId="{71F06FCF-CA2C-F94A-BB54-BBA5C4B0EBF1}" destId="{7B28AF69-3664-B741-8DAD-C2316DAC397D}" srcOrd="1" destOrd="0" parTransId="{0F317FAD-362A-8F45-8776-632C9F234625}" sibTransId="{277D79DE-A049-F64D-9192-295AA0E7CD00}"/>
    <dgm:cxn modelId="{33FB103F-DDC1-864D-995C-0A163A48244D}" type="presOf" srcId="{42DEC599-C85E-7744-9DD3-78F9E957C0D0}" destId="{F28674D9-901E-6746-8401-F2F352D542F9}" srcOrd="0" destOrd="0" presId="urn:microsoft.com/office/officeart/2009/3/layout/HorizontalOrganizationChart"/>
    <dgm:cxn modelId="{8BD9B542-D1F9-B346-9902-BF155BA52E5E}" srcId="{4FA30F73-9BC7-D14B-B26E-1D2D453A5900}" destId="{71F06FCF-CA2C-F94A-BB54-BBA5C4B0EBF1}" srcOrd="0" destOrd="0" parTransId="{42DEC599-C85E-7744-9DD3-78F9E957C0D0}" sibTransId="{F7277EB1-4CB1-7247-B34F-6EFA80B9A36B}"/>
    <dgm:cxn modelId="{AA1E2A44-1C45-9D49-B031-048860080F31}" srcId="{D435F023-6C7B-7843-AB0C-E4B5186D6791}" destId="{6B58699D-7381-0845-8934-1EE6C9C9CCBF}" srcOrd="3" destOrd="0" parTransId="{B4ED5A4C-0CD4-B54E-9D49-C463BCA4D6FD}" sibTransId="{32CE9178-8CE7-4148-B246-B9BCCADD2292}"/>
    <dgm:cxn modelId="{A0150D47-65E9-624E-944E-F696DBE154DA}" type="presOf" srcId="{5BDEF9EF-3B55-9749-B335-CF53BC7DF4B5}" destId="{BA3E2537-7BBA-D14D-BFC3-D958F5CF8970}" srcOrd="0" destOrd="0" presId="urn:microsoft.com/office/officeart/2009/3/layout/HorizontalOrganizationChart"/>
    <dgm:cxn modelId="{1E341D47-B9E5-BC4F-B81A-12DD8AB13971}" srcId="{3A15A3A2-350E-0546-881A-A6B758DB2581}" destId="{4FA30F73-9BC7-D14B-B26E-1D2D453A5900}" srcOrd="0" destOrd="0" parTransId="{DB60B5D9-0A83-9E43-9884-E2799E73234B}" sibTransId="{19357C83-BCB7-3D46-88EB-383F902E3387}"/>
    <dgm:cxn modelId="{6F32C647-52CC-4440-B909-D9DB79FB7908}" type="presOf" srcId="{EBA509B7-DC9F-8544-A480-EE54D0BD0C71}" destId="{D7488402-8B08-9047-A5F1-2448A11EB7D1}" srcOrd="0" destOrd="0" presId="urn:microsoft.com/office/officeart/2009/3/layout/HorizontalOrganizationChart"/>
    <dgm:cxn modelId="{9AEDA548-FF77-B04F-8451-A7434B0172B8}" type="presOf" srcId="{632062FD-8087-AC4B-8565-DBEEF1A7EEAE}" destId="{1EA02C7D-B260-DB41-AA4A-A58EA5B4D276}" srcOrd="0" destOrd="0" presId="urn:microsoft.com/office/officeart/2009/3/layout/HorizontalOrganizationChart"/>
    <dgm:cxn modelId="{45C85F49-F542-4F4D-B8BC-8D2CFBB94738}" type="presOf" srcId="{C6F1169F-DADC-984A-B2FB-B151F663967F}" destId="{1E549640-5A43-3E4D-B7E1-0D4F568E305B}" srcOrd="0" destOrd="0" presId="urn:microsoft.com/office/officeart/2009/3/layout/HorizontalOrganizationChart"/>
    <dgm:cxn modelId="{E648DC49-0EBD-6344-80A3-6DDEDB6FD810}" type="presOf" srcId="{D8493DFB-C834-504E-BFD2-211A3558A8ED}" destId="{2A4F1350-619D-9341-9826-FD53EA015265}" srcOrd="0" destOrd="0" presId="urn:microsoft.com/office/officeart/2009/3/layout/HorizontalOrganizationChart"/>
    <dgm:cxn modelId="{2D8ECC4A-FD67-5B45-B45A-248A1D18704A}" type="presOf" srcId="{5BDEF9EF-3B55-9749-B335-CF53BC7DF4B5}" destId="{D3EF5C7F-46E4-734B-90E7-56606CCB6451}" srcOrd="1" destOrd="0" presId="urn:microsoft.com/office/officeart/2009/3/layout/HorizontalOrganizationChart"/>
    <dgm:cxn modelId="{36DC044E-D19D-214D-9020-257B6F9CAAE8}" type="presOf" srcId="{23B8A277-C30B-6445-9CCC-1251B230807D}" destId="{C725B86D-2D44-5C48-A588-B4593B0BF41E}" srcOrd="0" destOrd="0" presId="urn:microsoft.com/office/officeart/2009/3/layout/HorizontalOrganizationChart"/>
    <dgm:cxn modelId="{3E5F4352-C26B-6E42-A0D8-F489042CC347}" type="presOf" srcId="{D435F023-6C7B-7843-AB0C-E4B5186D6791}" destId="{B137A775-3935-C948-8D0E-C0412275975B}" srcOrd="0" destOrd="0" presId="urn:microsoft.com/office/officeart/2009/3/layout/HorizontalOrganizationChart"/>
    <dgm:cxn modelId="{B745E25F-1F75-0949-A1B5-23C36777B655}" type="presOf" srcId="{C4774A95-5EE8-1B44-92E6-138215560173}" destId="{B018C9A3-03E2-BC43-A030-E477F0E73450}" srcOrd="0" destOrd="0" presId="urn:microsoft.com/office/officeart/2009/3/layout/HorizontalOrganizationChart"/>
    <dgm:cxn modelId="{B21BA462-5574-B84A-932E-B3193AA7C74B}" type="presOf" srcId="{055E2CDD-528A-9B4F-A702-7B5378D8B6E5}" destId="{603F1166-B74A-754D-9304-D36BEB23E05D}" srcOrd="0" destOrd="0" presId="urn:microsoft.com/office/officeart/2009/3/layout/HorizontalOrganizationChart"/>
    <dgm:cxn modelId="{49C75264-1F4A-DA4C-ABF6-47EAA500B88A}" srcId="{4FA30F73-9BC7-D14B-B26E-1D2D453A5900}" destId="{7CB6D53F-9D7E-2F43-B895-D45005D994DF}" srcOrd="1" destOrd="0" parTransId="{8B9325F3-F447-8043-ACF9-0BD3D8E727D3}" sibTransId="{E572F0C5-6716-4C4E-A160-5939992501CF}"/>
    <dgm:cxn modelId="{01B80567-FE1C-9143-9674-976D742F9BB0}" srcId="{4FA30F73-9BC7-D14B-B26E-1D2D453A5900}" destId="{EBA509B7-DC9F-8544-A480-EE54D0BD0C71}" srcOrd="2" destOrd="0" parTransId="{BF92F64D-310E-B949-8775-6D7393D5E1BA}" sibTransId="{0D0BAB62-C7B6-354B-B785-8B7E476FB49C}"/>
    <dgm:cxn modelId="{2227A46D-31F6-2F4A-8FB0-3C058B1D9FBE}" type="presOf" srcId="{C6A43A1B-8CD2-6540-BC7F-714A559E836A}" destId="{62A6724A-0F55-9C48-B0EB-D036BCE51FCE}" srcOrd="0" destOrd="0" presId="urn:microsoft.com/office/officeart/2009/3/layout/HorizontalOrganizationChart"/>
    <dgm:cxn modelId="{746DA46D-76CD-3A4B-8DB4-7330D7B507F5}" type="presOf" srcId="{0F317FAD-362A-8F45-8776-632C9F234625}" destId="{75D3B339-82BA-9541-BC6E-1469344E488A}" srcOrd="0" destOrd="0" presId="urn:microsoft.com/office/officeart/2009/3/layout/HorizontalOrganizationChart"/>
    <dgm:cxn modelId="{39533E74-3FE2-7A40-B80E-9E0B6FA7EBBF}" type="presOf" srcId="{71F06FCF-CA2C-F94A-BB54-BBA5C4B0EBF1}" destId="{6B4BFD0B-97D6-AD43-9067-2494CC1E5F1F}" srcOrd="1" destOrd="0" presId="urn:microsoft.com/office/officeart/2009/3/layout/HorizontalOrganizationChart"/>
    <dgm:cxn modelId="{736AF07A-4784-6C49-8BE1-EF527D3B0482}" type="presOf" srcId="{8A7404E8-2388-F54A-AEC1-29EEE0D80FE8}" destId="{8D8BB9B3-EFC6-9842-B26F-3567C5E91F4E}" srcOrd="1" destOrd="0" presId="urn:microsoft.com/office/officeart/2009/3/layout/HorizontalOrganizationChart"/>
    <dgm:cxn modelId="{4FAF987E-71D9-3A46-B0C2-68C43433655B}" type="presOf" srcId="{6284034D-406F-094D-A346-3C13EA7F44BC}" destId="{60CE026C-628D-C547-8393-41DE3B2D74C2}" srcOrd="1" destOrd="0" presId="urn:microsoft.com/office/officeart/2009/3/layout/HorizontalOrganizationChart"/>
    <dgm:cxn modelId="{A3E23886-B11A-414F-A0D3-D3C2B5A6667F}" type="presOf" srcId="{A615FBE4-6C76-F343-9144-ECFD531703D0}" destId="{834C8F10-A0FD-7540-9CAD-E4EC168DFA92}" srcOrd="1" destOrd="0" presId="urn:microsoft.com/office/officeart/2009/3/layout/HorizontalOrganizationChart"/>
    <dgm:cxn modelId="{9A8BEE89-DC4B-C14B-8EBB-AFB6F9389E43}" srcId="{AA04AB5A-6F40-9042-A745-B371BF408A53}" destId="{54568584-0337-E84F-BB41-EF05547DD157}" srcOrd="0" destOrd="0" parTransId="{A6DCD79D-1F40-A743-AE18-14EEC7D8655C}" sibTransId="{41AD984B-96DE-FB48-8C4C-75D7891FC2A8}"/>
    <dgm:cxn modelId="{F831018B-7B83-E14F-9F6B-CBCF2468A745}" type="presOf" srcId="{6B58699D-7381-0845-8934-1EE6C9C9CCBF}" destId="{E82AF0EE-177D-A54A-B4A9-2ABB82C97EC1}" srcOrd="0" destOrd="0" presId="urn:microsoft.com/office/officeart/2009/3/layout/HorizontalOrganizationChart"/>
    <dgm:cxn modelId="{37B9178F-F346-B349-9B88-F0D4CC5C8873}" type="presOf" srcId="{7CB6D53F-9D7E-2F43-B895-D45005D994DF}" destId="{CACABBF3-4871-D04D-BC92-324EF20BC451}" srcOrd="0" destOrd="0" presId="urn:microsoft.com/office/officeart/2009/3/layout/HorizontalOrganizationChart"/>
    <dgm:cxn modelId="{B5B46A8F-CEBF-8044-8F05-7168505B8662}" type="presOf" srcId="{C6F1169F-DADC-984A-B2FB-B151F663967F}" destId="{9EABF768-1D25-B94F-82AA-116D1F721065}" srcOrd="1" destOrd="0" presId="urn:microsoft.com/office/officeart/2009/3/layout/HorizontalOrganizationChart"/>
    <dgm:cxn modelId="{7450A190-5EEA-6D40-8B14-5E178BF7EFC9}" type="presOf" srcId="{6284034D-406F-094D-A346-3C13EA7F44BC}" destId="{0EDEBBF8-58F4-284C-8548-9124938F5A92}" srcOrd="0" destOrd="0" presId="urn:microsoft.com/office/officeart/2009/3/layout/HorizontalOrganizationChart"/>
    <dgm:cxn modelId="{E1A81796-1941-5A4B-B98D-80A2111A62CC}" type="presOf" srcId="{3A15A3A2-350E-0546-881A-A6B758DB2581}" destId="{80456E78-D447-6644-BBDB-617056553D03}" srcOrd="0" destOrd="0" presId="urn:microsoft.com/office/officeart/2009/3/layout/HorizontalOrganizationChart"/>
    <dgm:cxn modelId="{9A9F8496-EF5B-D342-8006-AE7B2F1E0E17}" type="presOf" srcId="{58AFC6F9-E049-934D-A572-2644DA96188E}" destId="{18C42F17-8815-3E47-A606-D9A228982500}" srcOrd="0" destOrd="0" presId="urn:microsoft.com/office/officeart/2009/3/layout/HorizontalOrganizationChart"/>
    <dgm:cxn modelId="{9353479B-ABFE-5F45-9E67-CEC5A247D9AD}" type="presOf" srcId="{54568584-0337-E84F-BB41-EF05547DD157}" destId="{09D41DC2-3091-4847-8246-010EB5564331}" srcOrd="1" destOrd="0" presId="urn:microsoft.com/office/officeart/2009/3/layout/HorizontalOrganizationChart"/>
    <dgm:cxn modelId="{553DF49B-16F1-5B40-8101-1FD8BCB495DD}" type="presOf" srcId="{7B28AF69-3664-B741-8DAD-C2316DAC397D}" destId="{5BC9ACB9-717D-9B40-9D13-5F7DBB238554}" srcOrd="0" destOrd="0" presId="urn:microsoft.com/office/officeart/2009/3/layout/HorizontalOrganizationChart"/>
    <dgm:cxn modelId="{C66D8C9F-084E-1B4F-B0A7-DDA6B9F5E760}" type="presOf" srcId="{23B8A277-C30B-6445-9CCC-1251B230807D}" destId="{FB127C5C-A6E7-F247-86D6-646B789C3EC8}" srcOrd="1" destOrd="0" presId="urn:microsoft.com/office/officeart/2009/3/layout/HorizontalOrganizationChart"/>
    <dgm:cxn modelId="{7AFF59A0-6B5E-F340-A8EF-3DD0C9627313}" type="presOf" srcId="{4FA30F73-9BC7-D14B-B26E-1D2D453A5900}" destId="{E47613A5-F33F-3B46-8B7E-C072DE099626}" srcOrd="0" destOrd="0" presId="urn:microsoft.com/office/officeart/2009/3/layout/HorizontalOrganizationChart"/>
    <dgm:cxn modelId="{53C759A5-E79A-0B4B-8414-11DD2117CE7F}" srcId="{EBA509B7-DC9F-8544-A480-EE54D0BD0C71}" destId="{A615FBE4-6C76-F343-9144-ECFD531703D0}" srcOrd="1" destOrd="0" parTransId="{C9830A63-D163-504B-922E-BADAD53B810A}" sibTransId="{C35813AE-6638-B745-842B-16DF1394F9ED}"/>
    <dgm:cxn modelId="{29E683A8-0936-BF45-9BD2-03CA1385922F}" type="presOf" srcId="{4FA30F73-9BC7-D14B-B26E-1D2D453A5900}" destId="{6C7C3FCB-9667-3545-BA2A-E00B074104AD}" srcOrd="1" destOrd="0" presId="urn:microsoft.com/office/officeart/2009/3/layout/HorizontalOrganizationChart"/>
    <dgm:cxn modelId="{65FD77A9-970A-0B40-8DBC-54A36DAA50F6}" srcId="{EBA509B7-DC9F-8544-A480-EE54D0BD0C71}" destId="{8A7404E8-2388-F54A-AEC1-29EEE0D80FE8}" srcOrd="0" destOrd="0" parTransId="{18AF12B0-164A-1D45-ACD6-E2C66A0D2173}" sibTransId="{23B85BC6-F270-2F4F-8290-0902F2A8DAFB}"/>
    <dgm:cxn modelId="{53652DAA-49F0-324C-8EE8-9D2CDA9459E7}" type="presOf" srcId="{B4ED5A4C-0CD4-B54E-9D49-C463BCA4D6FD}" destId="{DDCE230C-540A-D04A-B722-43C7FC038350}" srcOrd="0" destOrd="0" presId="urn:microsoft.com/office/officeart/2009/3/layout/HorizontalOrganizationChart"/>
    <dgm:cxn modelId="{65D9C9AC-C06C-B84F-8D81-4E80C6D702D9}" type="presOf" srcId="{9E6D2022-1F61-F44C-8239-54180039388C}" destId="{B28FCEB9-392A-E248-A469-2FB326E38849}" srcOrd="0" destOrd="0" presId="urn:microsoft.com/office/officeart/2009/3/layout/HorizontalOrganizationChart"/>
    <dgm:cxn modelId="{6FF905AD-C89E-7D4E-9914-D85E39BC24C6}" type="presOf" srcId="{C4774A95-5EE8-1B44-92E6-138215560173}" destId="{EADB316E-2B78-1647-BCAD-2C22C832F223}" srcOrd="1" destOrd="0" presId="urn:microsoft.com/office/officeart/2009/3/layout/HorizontalOrganizationChart"/>
    <dgm:cxn modelId="{3EB198AD-41FE-F547-9030-4AC192E2B3F4}" type="presOf" srcId="{2DACE535-D680-5345-8CD0-CD49389BB335}" destId="{8AE02A5A-F6AF-F04E-B729-EA6BD00CC325}" srcOrd="0" destOrd="0" presId="urn:microsoft.com/office/officeart/2009/3/layout/HorizontalOrganizationChart"/>
    <dgm:cxn modelId="{D0AB81B2-0235-ED43-BBB6-510141D03EBD}" type="presOf" srcId="{C9830A63-D163-504B-922E-BADAD53B810A}" destId="{40A283E6-95A0-AA45-92EE-7D01C4ABA061}" srcOrd="0" destOrd="0" presId="urn:microsoft.com/office/officeart/2009/3/layout/HorizontalOrganizationChart"/>
    <dgm:cxn modelId="{E88C9ABA-B50D-364F-BAC0-0A64318B255C}" type="presOf" srcId="{AA04AB5A-6F40-9042-A745-B371BF408A53}" destId="{2860B453-6364-FE4C-88F6-E659C82C53FC}" srcOrd="0" destOrd="0" presId="urn:microsoft.com/office/officeart/2009/3/layout/HorizontalOrganizationChart"/>
    <dgm:cxn modelId="{9B5117C1-C3CD-8546-9DE0-E7A3D22F9D14}" type="presOf" srcId="{8B9325F3-F447-8043-ACF9-0BD3D8E727D3}" destId="{4F31C273-8FDD-DA4F-A424-2ACD298F54EE}" srcOrd="0" destOrd="0" presId="urn:microsoft.com/office/officeart/2009/3/layout/HorizontalOrganizationChart"/>
    <dgm:cxn modelId="{EED572C1-4910-314F-837D-00B24599697A}" srcId="{7CB6D53F-9D7E-2F43-B895-D45005D994DF}" destId="{D435F023-6C7B-7843-AB0C-E4B5186D6791}" srcOrd="1" destOrd="0" parTransId="{9E6D2022-1F61-F44C-8239-54180039388C}" sibTransId="{4E374513-CFC3-A347-A132-542410401DB5}"/>
    <dgm:cxn modelId="{8114F1C2-0181-5642-9729-AA1463757982}" type="presOf" srcId="{A6DCD79D-1F40-A743-AE18-14EEC7D8655C}" destId="{29D69169-F5DF-994C-A5E2-6FEAFA123F48}" srcOrd="0" destOrd="0" presId="urn:microsoft.com/office/officeart/2009/3/layout/HorizontalOrganizationChart"/>
    <dgm:cxn modelId="{E1D0E1C6-CFD2-F748-AE90-E10D6EBFD712}" srcId="{7CB6D53F-9D7E-2F43-B895-D45005D994DF}" destId="{5BDEF9EF-3B55-9749-B335-CF53BC7DF4B5}" srcOrd="0" destOrd="0" parTransId="{055E2CDD-528A-9B4F-A702-7B5378D8B6E5}" sibTransId="{4B90390C-B3A1-D340-8720-B65E0923FDAB}"/>
    <dgm:cxn modelId="{0B2284CA-F75D-E244-A233-156C42BCE8B5}" type="presOf" srcId="{6B58699D-7381-0845-8934-1EE6C9C9CCBF}" destId="{93E07993-C445-B14C-8CA5-594C7D59AFF7}" srcOrd="1" destOrd="0" presId="urn:microsoft.com/office/officeart/2009/3/layout/HorizontalOrganizationChart"/>
    <dgm:cxn modelId="{5FD481D2-123D-A74A-A7BD-70D954ECBA09}" type="presOf" srcId="{EBA509B7-DC9F-8544-A480-EE54D0BD0C71}" destId="{07B0F7FA-3D03-E74F-B353-69BC1B1D7AC9}" srcOrd="1" destOrd="0" presId="urn:microsoft.com/office/officeart/2009/3/layout/HorizontalOrganizationChart"/>
    <dgm:cxn modelId="{3AD325D3-84B1-5A4D-84B6-9A59B2E50825}" type="presOf" srcId="{D81FB5E5-4380-1348-9B98-75A5D786CAA3}" destId="{6C20BD71-06DE-8248-9C4E-41E4D8DD1A1D}" srcOrd="0" destOrd="0" presId="urn:microsoft.com/office/officeart/2009/3/layout/HorizontalOrganizationChart"/>
    <dgm:cxn modelId="{01C46CD6-F390-D045-965A-FADBADE87A8B}" srcId="{D435F023-6C7B-7843-AB0C-E4B5186D6791}" destId="{C6F1169F-DADC-984A-B2FB-B151F663967F}" srcOrd="0" destOrd="0" parTransId="{F929B991-12C7-A540-B6B9-719604352F26}" sibTransId="{B4909B87-CA47-734F-84AD-6DD081E74A14}"/>
    <dgm:cxn modelId="{E284DDD6-5350-144A-A29F-A052F7AD1FF9}" type="presOf" srcId="{2716D68A-4A6B-4B4C-8AE8-3E3536445AF8}" destId="{CAB3D78E-8210-C545-ADA7-A3848B353102}" srcOrd="0" destOrd="0" presId="urn:microsoft.com/office/officeart/2009/3/layout/HorizontalOrganizationChart"/>
    <dgm:cxn modelId="{B5304ADA-944A-1C48-B441-517B64976787}" type="presOf" srcId="{CE9BE55A-2EA4-B841-ACDA-2D8D0EA10446}" destId="{61FBBA22-0B55-CC46-A293-B404E1197EF2}" srcOrd="0" destOrd="0" presId="urn:microsoft.com/office/officeart/2009/3/layout/HorizontalOrganizationChart"/>
    <dgm:cxn modelId="{231356DA-02EB-BE41-8E48-B0B52459F047}" type="presOf" srcId="{7CB6D53F-9D7E-2F43-B895-D45005D994DF}" destId="{57318B30-6E37-124A-AD94-4097149A5B99}" srcOrd="1" destOrd="0" presId="urn:microsoft.com/office/officeart/2009/3/layout/HorizontalOrganizationChart"/>
    <dgm:cxn modelId="{F8564EDC-6EFD-0244-9465-7328E1E90333}" type="presOf" srcId="{7B28AF69-3664-B741-8DAD-C2316DAC397D}" destId="{ED2226B5-A4D8-D647-A42E-9BAD2BAE1F5B}" srcOrd="1" destOrd="0" presId="urn:microsoft.com/office/officeart/2009/3/layout/HorizontalOrganizationChart"/>
    <dgm:cxn modelId="{617794E8-AB7B-5940-A89D-9E24DF4E6A15}" type="presOf" srcId="{18AF12B0-164A-1D45-ACD6-E2C66A0D2173}" destId="{F76D5CE4-9264-9241-8344-443E7BBD05E6}" srcOrd="0" destOrd="0" presId="urn:microsoft.com/office/officeart/2009/3/layout/HorizontalOrganizationChart"/>
    <dgm:cxn modelId="{4FDECEE9-BB4A-B54A-88C8-AC0E59E873E8}" type="presOf" srcId="{CE9BE55A-2EA4-B841-ACDA-2D8D0EA10446}" destId="{6B1FB21E-A568-284E-BC88-9453022D751E}" srcOrd="1" destOrd="0" presId="urn:microsoft.com/office/officeart/2009/3/layout/HorizontalOrganizationChart"/>
    <dgm:cxn modelId="{594B97ED-0F0A-574D-9E42-E2499A870612}" type="presOf" srcId="{A615FBE4-6C76-F343-9144-ECFD531703D0}" destId="{F94B988B-D545-5C43-B47E-62C7C6C05CB7}" srcOrd="0" destOrd="0" presId="urn:microsoft.com/office/officeart/2009/3/layout/HorizontalOrganizationChart"/>
    <dgm:cxn modelId="{72C200EE-4489-BD47-A534-D28E7C1290E2}" type="presOf" srcId="{71F06FCF-CA2C-F94A-BB54-BBA5C4B0EBF1}" destId="{9B6ABD70-D95C-A441-993D-EEC5E8EB6C4B}" srcOrd="0" destOrd="0" presId="urn:microsoft.com/office/officeart/2009/3/layout/HorizontalOrganizationChart"/>
    <dgm:cxn modelId="{26D60EEF-6F3E-614E-B918-E5F69C08D07F}" type="presOf" srcId="{D435F023-6C7B-7843-AB0C-E4B5186D6791}" destId="{752109FC-2633-E249-AA2C-EFD3D92D1EE1}" srcOrd="1" destOrd="0" presId="urn:microsoft.com/office/officeart/2009/3/layout/HorizontalOrganizationChart"/>
    <dgm:cxn modelId="{CF7551F0-CF55-034F-A0D9-057E0434AB25}" srcId="{D435F023-6C7B-7843-AB0C-E4B5186D6791}" destId="{23B8A277-C30B-6445-9CCC-1251B230807D}" srcOrd="4" destOrd="0" parTransId="{632062FD-8087-AC4B-8565-DBEEF1A7EEAE}" sibTransId="{66C33BD8-CA50-5949-9F20-41688F50BDE8}"/>
    <dgm:cxn modelId="{077AE2F1-BD6D-2043-8AD2-70DD4E6B6449}" type="presOf" srcId="{54568584-0337-E84F-BB41-EF05547DD157}" destId="{A850D9B1-BE87-F241-AAEC-E4CE1F62707E}" srcOrd="0" destOrd="0" presId="urn:microsoft.com/office/officeart/2009/3/layout/HorizontalOrganizationChart"/>
    <dgm:cxn modelId="{06DBE8FC-4B13-1D41-AB0C-BB73BAD046D1}" srcId="{D435F023-6C7B-7843-AB0C-E4B5186D6791}" destId="{C4774A95-5EE8-1B44-92E6-138215560173}" srcOrd="2" destOrd="0" parTransId="{0BAFCC53-32D3-0E4C-A8E8-47F64D1D461E}" sibTransId="{37704702-3D6B-3942-979B-8623BEC8A321}"/>
    <dgm:cxn modelId="{1EBDC1FF-53CF-D349-AC1B-BC023E595349}" type="presOf" srcId="{0BAFCC53-32D3-0E4C-A8E8-47F64D1D461E}" destId="{978B0B6F-9274-EC45-B51E-204A910EBA1E}" srcOrd="0" destOrd="0" presId="urn:microsoft.com/office/officeart/2009/3/layout/HorizontalOrganizationChart"/>
    <dgm:cxn modelId="{EEF8C051-1DC5-BB48-AB2B-7EB713899D67}" type="presParOf" srcId="{80456E78-D447-6644-BBDB-617056553D03}" destId="{19C52F96-8C92-E547-A994-08570BDE16A1}" srcOrd="0" destOrd="0" presId="urn:microsoft.com/office/officeart/2009/3/layout/HorizontalOrganizationChart"/>
    <dgm:cxn modelId="{197C9777-3ACB-F244-81E0-3B1A86B53876}" type="presParOf" srcId="{19C52F96-8C92-E547-A994-08570BDE16A1}" destId="{A2F87A26-DC0C-4A43-8B82-EB780BA69CD8}" srcOrd="0" destOrd="0" presId="urn:microsoft.com/office/officeart/2009/3/layout/HorizontalOrganizationChart"/>
    <dgm:cxn modelId="{23E93DBC-4BCF-6F46-AFB1-A1F3E7377C6D}" type="presParOf" srcId="{A2F87A26-DC0C-4A43-8B82-EB780BA69CD8}" destId="{E47613A5-F33F-3B46-8B7E-C072DE099626}" srcOrd="0" destOrd="0" presId="urn:microsoft.com/office/officeart/2009/3/layout/HorizontalOrganizationChart"/>
    <dgm:cxn modelId="{D27FFE1B-3411-CE4F-829C-5EAEB1B3E470}" type="presParOf" srcId="{A2F87A26-DC0C-4A43-8B82-EB780BA69CD8}" destId="{6C7C3FCB-9667-3545-BA2A-E00B074104AD}" srcOrd="1" destOrd="0" presId="urn:microsoft.com/office/officeart/2009/3/layout/HorizontalOrganizationChart"/>
    <dgm:cxn modelId="{290E8735-B257-EC47-A8BA-4E928412562D}" type="presParOf" srcId="{19C52F96-8C92-E547-A994-08570BDE16A1}" destId="{65DA7C9C-A0EA-4F46-A415-44A61A09FFB9}" srcOrd="1" destOrd="0" presId="urn:microsoft.com/office/officeart/2009/3/layout/HorizontalOrganizationChart"/>
    <dgm:cxn modelId="{9A207FD9-1894-0C4E-B18A-B6F6826DE3B6}" type="presParOf" srcId="{65DA7C9C-A0EA-4F46-A415-44A61A09FFB9}" destId="{F28674D9-901E-6746-8401-F2F352D542F9}" srcOrd="0" destOrd="0" presId="urn:microsoft.com/office/officeart/2009/3/layout/HorizontalOrganizationChart"/>
    <dgm:cxn modelId="{C0B96F7E-D701-A147-8886-03D5CC9CB3FA}" type="presParOf" srcId="{65DA7C9C-A0EA-4F46-A415-44A61A09FFB9}" destId="{A072C6F2-E837-2D4D-B33E-211BDB5F893A}" srcOrd="1" destOrd="0" presId="urn:microsoft.com/office/officeart/2009/3/layout/HorizontalOrganizationChart"/>
    <dgm:cxn modelId="{F0C73BFE-D9E4-3545-AF41-DDECB1C6F955}" type="presParOf" srcId="{A072C6F2-E837-2D4D-B33E-211BDB5F893A}" destId="{D1FAA5AC-8B5F-C645-8451-45760807CDCD}" srcOrd="0" destOrd="0" presId="urn:microsoft.com/office/officeart/2009/3/layout/HorizontalOrganizationChart"/>
    <dgm:cxn modelId="{65595757-6C33-4F44-ACEC-456344F25B9D}" type="presParOf" srcId="{D1FAA5AC-8B5F-C645-8451-45760807CDCD}" destId="{9B6ABD70-D95C-A441-993D-EEC5E8EB6C4B}" srcOrd="0" destOrd="0" presId="urn:microsoft.com/office/officeart/2009/3/layout/HorizontalOrganizationChart"/>
    <dgm:cxn modelId="{08F2E6ED-EB78-E941-8528-C0E7DC1A3130}" type="presParOf" srcId="{D1FAA5AC-8B5F-C645-8451-45760807CDCD}" destId="{6B4BFD0B-97D6-AD43-9067-2494CC1E5F1F}" srcOrd="1" destOrd="0" presId="urn:microsoft.com/office/officeart/2009/3/layout/HorizontalOrganizationChart"/>
    <dgm:cxn modelId="{2F9674BB-76BC-0446-AF16-633D2AFE1BC8}" type="presParOf" srcId="{A072C6F2-E837-2D4D-B33E-211BDB5F893A}" destId="{2E45957D-DEA2-2A4B-AC12-D429FCACC194}" srcOrd="1" destOrd="0" presId="urn:microsoft.com/office/officeart/2009/3/layout/HorizontalOrganizationChart"/>
    <dgm:cxn modelId="{3E1501FD-D01F-6242-AE8E-B3F2228AAFDE}" type="presParOf" srcId="{2E45957D-DEA2-2A4B-AC12-D429FCACC194}" destId="{18C42F17-8815-3E47-A606-D9A228982500}" srcOrd="0" destOrd="0" presId="urn:microsoft.com/office/officeart/2009/3/layout/HorizontalOrganizationChart"/>
    <dgm:cxn modelId="{58510332-BACA-A94A-BF47-7CE21FACEB9E}" type="presParOf" srcId="{2E45957D-DEA2-2A4B-AC12-D429FCACC194}" destId="{DDB7E153-B1A6-A745-A5E2-7A6145DB06C4}" srcOrd="1" destOrd="0" presId="urn:microsoft.com/office/officeart/2009/3/layout/HorizontalOrganizationChart"/>
    <dgm:cxn modelId="{1A4E1CE4-34EB-A84D-BF83-2F655CFE2FAA}" type="presParOf" srcId="{DDB7E153-B1A6-A745-A5E2-7A6145DB06C4}" destId="{63A4C2C0-842C-C448-A6A4-D27F2F1C44E4}" srcOrd="0" destOrd="0" presId="urn:microsoft.com/office/officeart/2009/3/layout/HorizontalOrganizationChart"/>
    <dgm:cxn modelId="{5A5677FA-37A3-E24C-8785-3C6A7824D102}" type="presParOf" srcId="{63A4C2C0-842C-C448-A6A4-D27F2F1C44E4}" destId="{0EDEBBF8-58F4-284C-8548-9124938F5A92}" srcOrd="0" destOrd="0" presId="urn:microsoft.com/office/officeart/2009/3/layout/HorizontalOrganizationChart"/>
    <dgm:cxn modelId="{C1B37DA6-46FA-CA42-9091-ED3A2CBABCA2}" type="presParOf" srcId="{63A4C2C0-842C-C448-A6A4-D27F2F1C44E4}" destId="{60CE026C-628D-C547-8393-41DE3B2D74C2}" srcOrd="1" destOrd="0" presId="urn:microsoft.com/office/officeart/2009/3/layout/HorizontalOrganizationChart"/>
    <dgm:cxn modelId="{01C93EC1-874C-384C-84D6-EF14167E8B4C}" type="presParOf" srcId="{DDB7E153-B1A6-A745-A5E2-7A6145DB06C4}" destId="{837CB8B1-7B8D-A64A-9037-35113BCCE789}" srcOrd="1" destOrd="0" presId="urn:microsoft.com/office/officeart/2009/3/layout/HorizontalOrganizationChart"/>
    <dgm:cxn modelId="{3D9116AF-89F3-754B-B2D0-1FF67F547CFF}" type="presParOf" srcId="{DDB7E153-B1A6-A745-A5E2-7A6145DB06C4}" destId="{B7D6EAE3-854D-6343-83D0-3D369D2E98E1}" srcOrd="2" destOrd="0" presId="urn:microsoft.com/office/officeart/2009/3/layout/HorizontalOrganizationChart"/>
    <dgm:cxn modelId="{5BA80AF4-6F1D-D14D-9471-F6587A1F478A}" type="presParOf" srcId="{2E45957D-DEA2-2A4B-AC12-D429FCACC194}" destId="{75D3B339-82BA-9541-BC6E-1469344E488A}" srcOrd="2" destOrd="0" presId="urn:microsoft.com/office/officeart/2009/3/layout/HorizontalOrganizationChart"/>
    <dgm:cxn modelId="{899F7CD8-C131-B748-91AB-D6CA0FF38816}" type="presParOf" srcId="{2E45957D-DEA2-2A4B-AC12-D429FCACC194}" destId="{66CECD24-E341-DF4B-89BD-E3EB6917A88F}" srcOrd="3" destOrd="0" presId="urn:microsoft.com/office/officeart/2009/3/layout/HorizontalOrganizationChart"/>
    <dgm:cxn modelId="{ECE762BA-8727-2A43-901E-78D337BFC6E2}" type="presParOf" srcId="{66CECD24-E341-DF4B-89BD-E3EB6917A88F}" destId="{8C6886DD-BB62-4941-997C-85D933FF7C28}" srcOrd="0" destOrd="0" presId="urn:microsoft.com/office/officeart/2009/3/layout/HorizontalOrganizationChart"/>
    <dgm:cxn modelId="{EAC4F028-AABE-D44B-A886-98C7E23D0409}" type="presParOf" srcId="{8C6886DD-BB62-4941-997C-85D933FF7C28}" destId="{5BC9ACB9-717D-9B40-9D13-5F7DBB238554}" srcOrd="0" destOrd="0" presId="urn:microsoft.com/office/officeart/2009/3/layout/HorizontalOrganizationChart"/>
    <dgm:cxn modelId="{AFC6A650-60DB-C942-91F2-05D8815B95A5}" type="presParOf" srcId="{8C6886DD-BB62-4941-997C-85D933FF7C28}" destId="{ED2226B5-A4D8-D647-A42E-9BAD2BAE1F5B}" srcOrd="1" destOrd="0" presId="urn:microsoft.com/office/officeart/2009/3/layout/HorizontalOrganizationChart"/>
    <dgm:cxn modelId="{9F9BE435-06AC-4B4C-8B32-3E78E8558912}" type="presParOf" srcId="{66CECD24-E341-DF4B-89BD-E3EB6917A88F}" destId="{E4314391-1BAE-BA4B-B271-5F107B1F2DDA}" srcOrd="1" destOrd="0" presId="urn:microsoft.com/office/officeart/2009/3/layout/HorizontalOrganizationChart"/>
    <dgm:cxn modelId="{E766E815-CCA7-D846-A257-D27F560EC5F6}" type="presParOf" srcId="{66CECD24-E341-DF4B-89BD-E3EB6917A88F}" destId="{A5F7CB0A-8A2A-5F4C-9B0B-32C05C50E28E}" srcOrd="2" destOrd="0" presId="urn:microsoft.com/office/officeart/2009/3/layout/HorizontalOrganizationChart"/>
    <dgm:cxn modelId="{999B3CC6-90BC-7343-BD5F-7401800DDF81}" type="presParOf" srcId="{2E45957D-DEA2-2A4B-AC12-D429FCACC194}" destId="{CAB3D78E-8210-C545-ADA7-A3848B353102}" srcOrd="4" destOrd="0" presId="urn:microsoft.com/office/officeart/2009/3/layout/HorizontalOrganizationChart"/>
    <dgm:cxn modelId="{EB14315B-9F7B-1148-8761-A2194AA3F7EE}" type="presParOf" srcId="{2E45957D-DEA2-2A4B-AC12-D429FCACC194}" destId="{E60AF8C1-06F2-BB4C-91FE-ADACA3B1E7DF}" srcOrd="5" destOrd="0" presId="urn:microsoft.com/office/officeart/2009/3/layout/HorizontalOrganizationChart"/>
    <dgm:cxn modelId="{534A11E5-7818-3947-95E0-17E6529882B0}" type="presParOf" srcId="{E60AF8C1-06F2-BB4C-91FE-ADACA3B1E7DF}" destId="{E1CBF8F9-6150-4A49-B210-57E267E62D6E}" srcOrd="0" destOrd="0" presId="urn:microsoft.com/office/officeart/2009/3/layout/HorizontalOrganizationChart"/>
    <dgm:cxn modelId="{2DF31DD8-95C7-DC43-94A9-4D85080032F0}" type="presParOf" srcId="{E1CBF8F9-6150-4A49-B210-57E267E62D6E}" destId="{8AE02A5A-F6AF-F04E-B729-EA6BD00CC325}" srcOrd="0" destOrd="0" presId="urn:microsoft.com/office/officeart/2009/3/layout/HorizontalOrganizationChart"/>
    <dgm:cxn modelId="{C9C55CB9-B279-9541-98DC-05B14F959B2C}" type="presParOf" srcId="{E1CBF8F9-6150-4A49-B210-57E267E62D6E}" destId="{E58F1100-A60C-584F-A74D-A26FA8696E34}" srcOrd="1" destOrd="0" presId="urn:microsoft.com/office/officeart/2009/3/layout/HorizontalOrganizationChart"/>
    <dgm:cxn modelId="{5D2872C9-E3FF-9144-9643-D2CA7486F167}" type="presParOf" srcId="{E60AF8C1-06F2-BB4C-91FE-ADACA3B1E7DF}" destId="{ED0DA404-3049-C74A-9FF9-83E825AB495F}" srcOrd="1" destOrd="0" presId="urn:microsoft.com/office/officeart/2009/3/layout/HorizontalOrganizationChart"/>
    <dgm:cxn modelId="{59E39276-39BD-FE4B-912D-417089244A41}" type="presParOf" srcId="{E60AF8C1-06F2-BB4C-91FE-ADACA3B1E7DF}" destId="{3BEF9C7F-2C87-F04D-8735-6DE39970CAE1}" srcOrd="2" destOrd="0" presId="urn:microsoft.com/office/officeart/2009/3/layout/HorizontalOrganizationChart"/>
    <dgm:cxn modelId="{1A8AF9F8-73C9-F046-A7C1-DE09B6696F21}" type="presParOf" srcId="{2E45957D-DEA2-2A4B-AC12-D429FCACC194}" destId="{2A4F1350-619D-9341-9826-FD53EA015265}" srcOrd="6" destOrd="0" presId="urn:microsoft.com/office/officeart/2009/3/layout/HorizontalOrganizationChart"/>
    <dgm:cxn modelId="{EFD4E5B8-33A9-A547-B399-221BB2AC044F}" type="presParOf" srcId="{2E45957D-DEA2-2A4B-AC12-D429FCACC194}" destId="{8C7FB603-63E2-E24E-8572-87DAD262F6AA}" srcOrd="7" destOrd="0" presId="urn:microsoft.com/office/officeart/2009/3/layout/HorizontalOrganizationChart"/>
    <dgm:cxn modelId="{65CBB3BC-3267-D142-B0C3-DFDE7A9E4D6C}" type="presParOf" srcId="{8C7FB603-63E2-E24E-8572-87DAD262F6AA}" destId="{67775E0F-E31D-9B41-9408-FD6FDDD15010}" srcOrd="0" destOrd="0" presId="urn:microsoft.com/office/officeart/2009/3/layout/HorizontalOrganizationChart"/>
    <dgm:cxn modelId="{8590AF4A-C075-9943-A751-B1B316039C0C}" type="presParOf" srcId="{67775E0F-E31D-9B41-9408-FD6FDDD15010}" destId="{61FBBA22-0B55-CC46-A293-B404E1197EF2}" srcOrd="0" destOrd="0" presId="urn:microsoft.com/office/officeart/2009/3/layout/HorizontalOrganizationChart"/>
    <dgm:cxn modelId="{1EE0ABED-9CB0-8D4B-A20D-E81CD2069962}" type="presParOf" srcId="{67775E0F-E31D-9B41-9408-FD6FDDD15010}" destId="{6B1FB21E-A568-284E-BC88-9453022D751E}" srcOrd="1" destOrd="0" presId="urn:microsoft.com/office/officeart/2009/3/layout/HorizontalOrganizationChart"/>
    <dgm:cxn modelId="{553FFE59-8294-C44A-9EE2-1B2AC09F3B8A}" type="presParOf" srcId="{8C7FB603-63E2-E24E-8572-87DAD262F6AA}" destId="{0591AC42-733D-064B-A69B-46DB05B94B4B}" srcOrd="1" destOrd="0" presId="urn:microsoft.com/office/officeart/2009/3/layout/HorizontalOrganizationChart"/>
    <dgm:cxn modelId="{38CF587F-9CED-FB46-9943-91D6561D0E3A}" type="presParOf" srcId="{8C7FB603-63E2-E24E-8572-87DAD262F6AA}" destId="{09E1C90F-BABD-2040-BADE-2692262C65E6}" srcOrd="2" destOrd="0" presId="urn:microsoft.com/office/officeart/2009/3/layout/HorizontalOrganizationChart"/>
    <dgm:cxn modelId="{A0FA9FB7-50C3-DF4F-9884-D619A8EB83B7}" type="presParOf" srcId="{A072C6F2-E837-2D4D-B33E-211BDB5F893A}" destId="{19DFC2A3-C2EE-E241-8403-63B92E0F1641}" srcOrd="2" destOrd="0" presId="urn:microsoft.com/office/officeart/2009/3/layout/HorizontalOrganizationChart"/>
    <dgm:cxn modelId="{DA322320-D6C1-2648-A0FD-3DEB8963F178}" type="presParOf" srcId="{65DA7C9C-A0EA-4F46-A415-44A61A09FFB9}" destId="{4F31C273-8FDD-DA4F-A424-2ACD298F54EE}" srcOrd="2" destOrd="0" presId="urn:microsoft.com/office/officeart/2009/3/layout/HorizontalOrganizationChart"/>
    <dgm:cxn modelId="{99F3ED4D-6557-B34B-B151-4635F5823B4A}" type="presParOf" srcId="{65DA7C9C-A0EA-4F46-A415-44A61A09FFB9}" destId="{65098AF4-BD9A-744C-A503-381520EF3DE9}" srcOrd="3" destOrd="0" presId="urn:microsoft.com/office/officeart/2009/3/layout/HorizontalOrganizationChart"/>
    <dgm:cxn modelId="{30F1769F-3DAE-B748-85DC-E54FD03D3D79}" type="presParOf" srcId="{65098AF4-BD9A-744C-A503-381520EF3DE9}" destId="{16AB009D-F7EC-2746-A325-F551A94E8F12}" srcOrd="0" destOrd="0" presId="urn:microsoft.com/office/officeart/2009/3/layout/HorizontalOrganizationChart"/>
    <dgm:cxn modelId="{A1AED3EB-95B5-5244-B9AC-7B10D210DEFF}" type="presParOf" srcId="{16AB009D-F7EC-2746-A325-F551A94E8F12}" destId="{CACABBF3-4871-D04D-BC92-324EF20BC451}" srcOrd="0" destOrd="0" presId="urn:microsoft.com/office/officeart/2009/3/layout/HorizontalOrganizationChart"/>
    <dgm:cxn modelId="{AF6505FF-6B9E-324A-B076-622523C72E41}" type="presParOf" srcId="{16AB009D-F7EC-2746-A325-F551A94E8F12}" destId="{57318B30-6E37-124A-AD94-4097149A5B99}" srcOrd="1" destOrd="0" presId="urn:microsoft.com/office/officeart/2009/3/layout/HorizontalOrganizationChart"/>
    <dgm:cxn modelId="{FA5DB9BE-B4B5-D44B-A415-7D75A53B7E13}" type="presParOf" srcId="{65098AF4-BD9A-744C-A503-381520EF3DE9}" destId="{ED71D43B-CE49-D844-B00E-17A1F47174CE}" srcOrd="1" destOrd="0" presId="urn:microsoft.com/office/officeart/2009/3/layout/HorizontalOrganizationChart"/>
    <dgm:cxn modelId="{4020BD85-1549-424A-AC4E-9CC3BB12A6D7}" type="presParOf" srcId="{ED71D43B-CE49-D844-B00E-17A1F47174CE}" destId="{603F1166-B74A-754D-9304-D36BEB23E05D}" srcOrd="0" destOrd="0" presId="urn:microsoft.com/office/officeart/2009/3/layout/HorizontalOrganizationChart"/>
    <dgm:cxn modelId="{41E6CC98-2C4B-1F47-9D45-84149025B0DA}" type="presParOf" srcId="{ED71D43B-CE49-D844-B00E-17A1F47174CE}" destId="{556D52E1-024F-4646-A969-83E8C686E03F}" srcOrd="1" destOrd="0" presId="urn:microsoft.com/office/officeart/2009/3/layout/HorizontalOrganizationChart"/>
    <dgm:cxn modelId="{78573F60-C188-9141-9D46-FBA0B0DE5F42}" type="presParOf" srcId="{556D52E1-024F-4646-A969-83E8C686E03F}" destId="{12C87137-708B-E646-BA6C-D9DE78A1BD5C}" srcOrd="0" destOrd="0" presId="urn:microsoft.com/office/officeart/2009/3/layout/HorizontalOrganizationChart"/>
    <dgm:cxn modelId="{A89C0AD0-1E5B-BB4C-A918-F84AB99BB7F9}" type="presParOf" srcId="{12C87137-708B-E646-BA6C-D9DE78A1BD5C}" destId="{BA3E2537-7BBA-D14D-BFC3-D958F5CF8970}" srcOrd="0" destOrd="0" presId="urn:microsoft.com/office/officeart/2009/3/layout/HorizontalOrganizationChart"/>
    <dgm:cxn modelId="{BE8DE177-A628-2C41-A086-C142AFCF7F17}" type="presParOf" srcId="{12C87137-708B-E646-BA6C-D9DE78A1BD5C}" destId="{D3EF5C7F-46E4-734B-90E7-56606CCB6451}" srcOrd="1" destOrd="0" presId="urn:microsoft.com/office/officeart/2009/3/layout/HorizontalOrganizationChart"/>
    <dgm:cxn modelId="{BB667627-AB80-7D47-8C96-EFAD9252ED1E}" type="presParOf" srcId="{556D52E1-024F-4646-A969-83E8C686E03F}" destId="{5EDFB98E-642B-2247-A2E9-137C45B176CE}" srcOrd="1" destOrd="0" presId="urn:microsoft.com/office/officeart/2009/3/layout/HorizontalOrganizationChart"/>
    <dgm:cxn modelId="{839409E6-5C21-4D45-859A-2929E590D652}" type="presParOf" srcId="{556D52E1-024F-4646-A969-83E8C686E03F}" destId="{7691DC73-BF01-1248-A74A-3628230503E2}" srcOrd="2" destOrd="0" presId="urn:microsoft.com/office/officeart/2009/3/layout/HorizontalOrganizationChart"/>
    <dgm:cxn modelId="{113D40A0-0FBB-C94A-84E8-764B66780C90}" type="presParOf" srcId="{ED71D43B-CE49-D844-B00E-17A1F47174CE}" destId="{B28FCEB9-392A-E248-A469-2FB326E38849}" srcOrd="2" destOrd="0" presId="urn:microsoft.com/office/officeart/2009/3/layout/HorizontalOrganizationChart"/>
    <dgm:cxn modelId="{AF694A47-85FF-E74B-BB6A-C7D8ADEFEAF3}" type="presParOf" srcId="{ED71D43B-CE49-D844-B00E-17A1F47174CE}" destId="{895A200B-E86D-EC47-93F5-9244C07002C0}" srcOrd="3" destOrd="0" presId="urn:microsoft.com/office/officeart/2009/3/layout/HorizontalOrganizationChart"/>
    <dgm:cxn modelId="{17114498-5819-A745-8FD1-DE6CF1A92A5C}" type="presParOf" srcId="{895A200B-E86D-EC47-93F5-9244C07002C0}" destId="{3591E3E5-D1CD-D249-BE7A-547905431260}" srcOrd="0" destOrd="0" presId="urn:microsoft.com/office/officeart/2009/3/layout/HorizontalOrganizationChart"/>
    <dgm:cxn modelId="{8883EDE3-BA73-D942-BDB7-CBF0807A7029}" type="presParOf" srcId="{3591E3E5-D1CD-D249-BE7A-547905431260}" destId="{B137A775-3935-C948-8D0E-C0412275975B}" srcOrd="0" destOrd="0" presId="urn:microsoft.com/office/officeart/2009/3/layout/HorizontalOrganizationChart"/>
    <dgm:cxn modelId="{8AE1FE1D-E711-264F-B982-9C6ADB25980B}" type="presParOf" srcId="{3591E3E5-D1CD-D249-BE7A-547905431260}" destId="{752109FC-2633-E249-AA2C-EFD3D92D1EE1}" srcOrd="1" destOrd="0" presId="urn:microsoft.com/office/officeart/2009/3/layout/HorizontalOrganizationChart"/>
    <dgm:cxn modelId="{226B26AA-D170-0C42-9517-D044C82F77E8}" type="presParOf" srcId="{895A200B-E86D-EC47-93F5-9244C07002C0}" destId="{C2A62B79-1D59-964C-9A07-A6BCEB502725}" srcOrd="1" destOrd="0" presId="urn:microsoft.com/office/officeart/2009/3/layout/HorizontalOrganizationChart"/>
    <dgm:cxn modelId="{212F7897-1B78-1846-8266-00FA9AB29428}" type="presParOf" srcId="{C2A62B79-1D59-964C-9A07-A6BCEB502725}" destId="{82C0BF9E-FC6B-A142-BDEF-E08171D7CEA9}" srcOrd="0" destOrd="0" presId="urn:microsoft.com/office/officeart/2009/3/layout/HorizontalOrganizationChart"/>
    <dgm:cxn modelId="{7BE07275-EA5D-5E45-A881-FBE0CD8EBA26}" type="presParOf" srcId="{C2A62B79-1D59-964C-9A07-A6BCEB502725}" destId="{B7F5995B-C247-EF4D-A1A4-5854BB61525C}" srcOrd="1" destOrd="0" presId="urn:microsoft.com/office/officeart/2009/3/layout/HorizontalOrganizationChart"/>
    <dgm:cxn modelId="{9853AB16-A473-BE4A-8AF7-9F22799BA9BC}" type="presParOf" srcId="{B7F5995B-C247-EF4D-A1A4-5854BB61525C}" destId="{B5C2A55A-210A-EC4A-BA6A-0E0E3A795A0C}" srcOrd="0" destOrd="0" presId="urn:microsoft.com/office/officeart/2009/3/layout/HorizontalOrganizationChart"/>
    <dgm:cxn modelId="{5E032FCA-763F-F845-A588-174A7426C976}" type="presParOf" srcId="{B5C2A55A-210A-EC4A-BA6A-0E0E3A795A0C}" destId="{1E549640-5A43-3E4D-B7E1-0D4F568E305B}" srcOrd="0" destOrd="0" presId="urn:microsoft.com/office/officeart/2009/3/layout/HorizontalOrganizationChart"/>
    <dgm:cxn modelId="{813EED85-C9C4-C84F-AE7B-2043A68EF60D}" type="presParOf" srcId="{B5C2A55A-210A-EC4A-BA6A-0E0E3A795A0C}" destId="{9EABF768-1D25-B94F-82AA-116D1F721065}" srcOrd="1" destOrd="0" presId="urn:microsoft.com/office/officeart/2009/3/layout/HorizontalOrganizationChart"/>
    <dgm:cxn modelId="{5B1B4EBD-7798-C842-8D14-A59E84DD59D0}" type="presParOf" srcId="{B7F5995B-C247-EF4D-A1A4-5854BB61525C}" destId="{635047C0-4B2A-A141-82D8-EF439217E235}" srcOrd="1" destOrd="0" presId="urn:microsoft.com/office/officeart/2009/3/layout/HorizontalOrganizationChart"/>
    <dgm:cxn modelId="{1980BC59-9302-E444-AD2D-7C38BC402F7A}" type="presParOf" srcId="{B7F5995B-C247-EF4D-A1A4-5854BB61525C}" destId="{8F768DC1-1467-9147-8E0A-C639DB709B95}" srcOrd="2" destOrd="0" presId="urn:microsoft.com/office/officeart/2009/3/layout/HorizontalOrganizationChart"/>
    <dgm:cxn modelId="{3E9B8B36-F04C-1C46-8F0D-1CBB0004D193}" type="presParOf" srcId="{C2A62B79-1D59-964C-9A07-A6BCEB502725}" destId="{6C20BD71-06DE-8248-9C4E-41E4D8DD1A1D}" srcOrd="2" destOrd="0" presId="urn:microsoft.com/office/officeart/2009/3/layout/HorizontalOrganizationChart"/>
    <dgm:cxn modelId="{33D13BB9-E5D1-9243-97B0-96C523647017}" type="presParOf" srcId="{C2A62B79-1D59-964C-9A07-A6BCEB502725}" destId="{21E24991-9A2A-9E48-8754-28737DCA410A}" srcOrd="3" destOrd="0" presId="urn:microsoft.com/office/officeart/2009/3/layout/HorizontalOrganizationChart"/>
    <dgm:cxn modelId="{92A9B086-326E-D04B-9172-799DF345BBE0}" type="presParOf" srcId="{21E24991-9A2A-9E48-8754-28737DCA410A}" destId="{3DD317B8-5A6E-604C-B262-AC49441AB784}" srcOrd="0" destOrd="0" presId="urn:microsoft.com/office/officeart/2009/3/layout/HorizontalOrganizationChart"/>
    <dgm:cxn modelId="{1156E6EA-114C-DB4F-8C2F-67868CF80DAE}" type="presParOf" srcId="{3DD317B8-5A6E-604C-B262-AC49441AB784}" destId="{62A6724A-0F55-9C48-B0EB-D036BCE51FCE}" srcOrd="0" destOrd="0" presId="urn:microsoft.com/office/officeart/2009/3/layout/HorizontalOrganizationChart"/>
    <dgm:cxn modelId="{6D7DADBD-FE60-024B-9147-D4A821D9D72B}" type="presParOf" srcId="{3DD317B8-5A6E-604C-B262-AC49441AB784}" destId="{D65130C7-9BBA-6045-9320-C57B3B053004}" srcOrd="1" destOrd="0" presId="urn:microsoft.com/office/officeart/2009/3/layout/HorizontalOrganizationChart"/>
    <dgm:cxn modelId="{2A219173-B0A3-5C43-9E9B-337EEC1DEF7F}" type="presParOf" srcId="{21E24991-9A2A-9E48-8754-28737DCA410A}" destId="{F4A5A471-7B72-BD43-ACEC-03D29771F7F7}" srcOrd="1" destOrd="0" presId="urn:microsoft.com/office/officeart/2009/3/layout/HorizontalOrganizationChart"/>
    <dgm:cxn modelId="{1D53293A-1720-5149-9F65-AABEE317D8D1}" type="presParOf" srcId="{21E24991-9A2A-9E48-8754-28737DCA410A}" destId="{3FDF72A3-B457-AA4A-8A50-5D1DF8EC52A4}" srcOrd="2" destOrd="0" presId="urn:microsoft.com/office/officeart/2009/3/layout/HorizontalOrganizationChart"/>
    <dgm:cxn modelId="{0B845D3E-AD75-004A-AAFE-F132840A9221}" type="presParOf" srcId="{C2A62B79-1D59-964C-9A07-A6BCEB502725}" destId="{978B0B6F-9274-EC45-B51E-204A910EBA1E}" srcOrd="4" destOrd="0" presId="urn:microsoft.com/office/officeart/2009/3/layout/HorizontalOrganizationChart"/>
    <dgm:cxn modelId="{1AC5AD08-057C-B24A-AD87-9252EF409888}" type="presParOf" srcId="{C2A62B79-1D59-964C-9A07-A6BCEB502725}" destId="{F397E9FA-CD3B-FF42-AC29-2D1D9574A685}" srcOrd="5" destOrd="0" presId="urn:microsoft.com/office/officeart/2009/3/layout/HorizontalOrganizationChart"/>
    <dgm:cxn modelId="{8F98DC57-593D-2C40-B14F-722A14FBE30C}" type="presParOf" srcId="{F397E9FA-CD3B-FF42-AC29-2D1D9574A685}" destId="{AE720260-AA05-FA4B-9BD2-C277EB5B3DFC}" srcOrd="0" destOrd="0" presId="urn:microsoft.com/office/officeart/2009/3/layout/HorizontalOrganizationChart"/>
    <dgm:cxn modelId="{9D91C8B2-701B-5C4B-96C1-252EECF5B6E1}" type="presParOf" srcId="{AE720260-AA05-FA4B-9BD2-C277EB5B3DFC}" destId="{B018C9A3-03E2-BC43-A030-E477F0E73450}" srcOrd="0" destOrd="0" presId="urn:microsoft.com/office/officeart/2009/3/layout/HorizontalOrganizationChart"/>
    <dgm:cxn modelId="{06BFE2FE-AF5F-7643-A54E-70AF1B212B41}" type="presParOf" srcId="{AE720260-AA05-FA4B-9BD2-C277EB5B3DFC}" destId="{EADB316E-2B78-1647-BCAD-2C22C832F223}" srcOrd="1" destOrd="0" presId="urn:microsoft.com/office/officeart/2009/3/layout/HorizontalOrganizationChart"/>
    <dgm:cxn modelId="{C44080BA-4148-464F-9134-F0724908D7F6}" type="presParOf" srcId="{F397E9FA-CD3B-FF42-AC29-2D1D9574A685}" destId="{0AF8895A-6B45-0B4A-AA7F-91ED82C7F082}" srcOrd="1" destOrd="0" presId="urn:microsoft.com/office/officeart/2009/3/layout/HorizontalOrganizationChart"/>
    <dgm:cxn modelId="{3A406A66-7E8C-8C46-8641-4BE39AFBD07F}" type="presParOf" srcId="{0AF8895A-6B45-0B4A-AA7F-91ED82C7F082}" destId="{07542D93-EAF5-EB4C-9981-BF6DBEF98149}" srcOrd="0" destOrd="0" presId="urn:microsoft.com/office/officeart/2009/3/layout/HorizontalOrganizationChart"/>
    <dgm:cxn modelId="{98C26376-A893-D841-A4BE-9144ABEBF0CE}" type="presParOf" srcId="{0AF8895A-6B45-0B4A-AA7F-91ED82C7F082}" destId="{2439D3F5-0F6A-984A-9BB3-9BDB57BE22B9}" srcOrd="1" destOrd="0" presId="urn:microsoft.com/office/officeart/2009/3/layout/HorizontalOrganizationChart"/>
    <dgm:cxn modelId="{E697DB17-DB12-ED4E-BD23-85727A10406B}" type="presParOf" srcId="{2439D3F5-0F6A-984A-9BB3-9BDB57BE22B9}" destId="{899E2301-0691-8848-A3E7-93F32571212D}" srcOrd="0" destOrd="0" presId="urn:microsoft.com/office/officeart/2009/3/layout/HorizontalOrganizationChart"/>
    <dgm:cxn modelId="{20CDDA86-A3E8-8245-9AE1-0C763BCE3B49}" type="presParOf" srcId="{899E2301-0691-8848-A3E7-93F32571212D}" destId="{2860B453-6364-FE4C-88F6-E659C82C53FC}" srcOrd="0" destOrd="0" presId="urn:microsoft.com/office/officeart/2009/3/layout/HorizontalOrganizationChart"/>
    <dgm:cxn modelId="{10524E0B-A928-DF4A-B365-1BBF5AB0E07F}" type="presParOf" srcId="{899E2301-0691-8848-A3E7-93F32571212D}" destId="{0F9D2BED-258F-6641-BC62-2447C813FD3A}" srcOrd="1" destOrd="0" presId="urn:microsoft.com/office/officeart/2009/3/layout/HorizontalOrganizationChart"/>
    <dgm:cxn modelId="{F454BDC2-A4C0-8C42-B624-6C0DBF12571C}" type="presParOf" srcId="{2439D3F5-0F6A-984A-9BB3-9BDB57BE22B9}" destId="{EBA395E5-C04C-9946-9764-434A0D863424}" srcOrd="1" destOrd="0" presId="urn:microsoft.com/office/officeart/2009/3/layout/HorizontalOrganizationChart"/>
    <dgm:cxn modelId="{94EC8887-73F1-3740-B6CE-B6E95D5571D1}" type="presParOf" srcId="{EBA395E5-C04C-9946-9764-434A0D863424}" destId="{29D69169-F5DF-994C-A5E2-6FEAFA123F48}" srcOrd="0" destOrd="0" presId="urn:microsoft.com/office/officeart/2009/3/layout/HorizontalOrganizationChart"/>
    <dgm:cxn modelId="{DF28528F-CBFD-1F49-903A-5D778C5B9D2D}" type="presParOf" srcId="{EBA395E5-C04C-9946-9764-434A0D863424}" destId="{C5963E7F-A9BB-404A-B698-4482783EA264}" srcOrd="1" destOrd="0" presId="urn:microsoft.com/office/officeart/2009/3/layout/HorizontalOrganizationChart"/>
    <dgm:cxn modelId="{6C1C969C-141D-1544-AC14-00C9B7E87E71}" type="presParOf" srcId="{C5963E7F-A9BB-404A-B698-4482783EA264}" destId="{84737AC0-B3F4-794A-88F0-8A5F8E77FFDB}" srcOrd="0" destOrd="0" presId="urn:microsoft.com/office/officeart/2009/3/layout/HorizontalOrganizationChart"/>
    <dgm:cxn modelId="{803A44EB-54CE-694F-970E-0A0BF9537663}" type="presParOf" srcId="{84737AC0-B3F4-794A-88F0-8A5F8E77FFDB}" destId="{A850D9B1-BE87-F241-AAEC-E4CE1F62707E}" srcOrd="0" destOrd="0" presId="urn:microsoft.com/office/officeart/2009/3/layout/HorizontalOrganizationChart"/>
    <dgm:cxn modelId="{FF584EAA-1888-FA42-B359-82CFA2BFDEAD}" type="presParOf" srcId="{84737AC0-B3F4-794A-88F0-8A5F8E77FFDB}" destId="{09D41DC2-3091-4847-8246-010EB5564331}" srcOrd="1" destOrd="0" presId="urn:microsoft.com/office/officeart/2009/3/layout/HorizontalOrganizationChart"/>
    <dgm:cxn modelId="{466042F0-0703-1643-9D69-ED1EF85A0F7F}" type="presParOf" srcId="{C5963E7F-A9BB-404A-B698-4482783EA264}" destId="{FBD9850E-1E18-4744-BC7A-7C28B893C355}" srcOrd="1" destOrd="0" presId="urn:microsoft.com/office/officeart/2009/3/layout/HorizontalOrganizationChart"/>
    <dgm:cxn modelId="{6EB3C05F-2ACA-1F4E-85B6-901315C60BBB}" type="presParOf" srcId="{C5963E7F-A9BB-404A-B698-4482783EA264}" destId="{BA2725CF-79AB-3B43-B9F4-C859129E7F53}" srcOrd="2" destOrd="0" presId="urn:microsoft.com/office/officeart/2009/3/layout/HorizontalOrganizationChart"/>
    <dgm:cxn modelId="{42D817CB-FFC6-6A44-A141-42EA3DF13B45}" type="presParOf" srcId="{2439D3F5-0F6A-984A-9BB3-9BDB57BE22B9}" destId="{8B454324-1812-0C4C-855A-A7858F635D64}" srcOrd="2" destOrd="0" presId="urn:microsoft.com/office/officeart/2009/3/layout/HorizontalOrganizationChart"/>
    <dgm:cxn modelId="{F71E4862-A585-0540-9F28-9BD18C23B93B}" type="presParOf" srcId="{F397E9FA-CD3B-FF42-AC29-2D1D9574A685}" destId="{83BE73FC-1232-5848-B84C-3B2EECDD7BEB}" srcOrd="2" destOrd="0" presId="urn:microsoft.com/office/officeart/2009/3/layout/HorizontalOrganizationChart"/>
    <dgm:cxn modelId="{1A8A84B1-2A3F-4241-ADEC-955435DCC8D5}" type="presParOf" srcId="{C2A62B79-1D59-964C-9A07-A6BCEB502725}" destId="{DDCE230C-540A-D04A-B722-43C7FC038350}" srcOrd="6" destOrd="0" presId="urn:microsoft.com/office/officeart/2009/3/layout/HorizontalOrganizationChart"/>
    <dgm:cxn modelId="{B7693C6C-4C6C-6842-A6F3-117BADA05C81}" type="presParOf" srcId="{C2A62B79-1D59-964C-9A07-A6BCEB502725}" destId="{527BD048-C2BD-784E-AC42-2C45B7309109}" srcOrd="7" destOrd="0" presId="urn:microsoft.com/office/officeart/2009/3/layout/HorizontalOrganizationChart"/>
    <dgm:cxn modelId="{F3158471-971A-7E4F-9A3B-39E5F6158112}" type="presParOf" srcId="{527BD048-C2BD-784E-AC42-2C45B7309109}" destId="{DB1138A5-BE8D-1543-97FF-83EFACF069D2}" srcOrd="0" destOrd="0" presId="urn:microsoft.com/office/officeart/2009/3/layout/HorizontalOrganizationChart"/>
    <dgm:cxn modelId="{531FAACD-83E8-5249-B529-98AE83714BB7}" type="presParOf" srcId="{DB1138A5-BE8D-1543-97FF-83EFACF069D2}" destId="{E82AF0EE-177D-A54A-B4A9-2ABB82C97EC1}" srcOrd="0" destOrd="0" presId="urn:microsoft.com/office/officeart/2009/3/layout/HorizontalOrganizationChart"/>
    <dgm:cxn modelId="{3B024F0A-1D01-3F49-B2E6-DBCBC396D684}" type="presParOf" srcId="{DB1138A5-BE8D-1543-97FF-83EFACF069D2}" destId="{93E07993-C445-B14C-8CA5-594C7D59AFF7}" srcOrd="1" destOrd="0" presId="urn:microsoft.com/office/officeart/2009/3/layout/HorizontalOrganizationChart"/>
    <dgm:cxn modelId="{23E61B9D-A616-2D4B-A431-DAC489A6C1FA}" type="presParOf" srcId="{527BD048-C2BD-784E-AC42-2C45B7309109}" destId="{EB8B1A19-673A-A44A-A0FE-F79A2FA0D727}" srcOrd="1" destOrd="0" presId="urn:microsoft.com/office/officeart/2009/3/layout/HorizontalOrganizationChart"/>
    <dgm:cxn modelId="{A24656BC-6319-4042-AC65-D2B523536E1B}" type="presParOf" srcId="{527BD048-C2BD-784E-AC42-2C45B7309109}" destId="{826FA80A-C1AC-E243-80DF-B1FB2E1E0770}" srcOrd="2" destOrd="0" presId="urn:microsoft.com/office/officeart/2009/3/layout/HorizontalOrganizationChart"/>
    <dgm:cxn modelId="{81C1F48B-9384-A843-AF30-EB8211307233}" type="presParOf" srcId="{C2A62B79-1D59-964C-9A07-A6BCEB502725}" destId="{1EA02C7D-B260-DB41-AA4A-A58EA5B4D276}" srcOrd="8" destOrd="0" presId="urn:microsoft.com/office/officeart/2009/3/layout/HorizontalOrganizationChart"/>
    <dgm:cxn modelId="{F26D0C83-347C-5E47-81FB-BB93187B217D}" type="presParOf" srcId="{C2A62B79-1D59-964C-9A07-A6BCEB502725}" destId="{15ACD7C7-2FEB-C64F-A2BF-AAAA12C75B8C}" srcOrd="9" destOrd="0" presId="urn:microsoft.com/office/officeart/2009/3/layout/HorizontalOrganizationChart"/>
    <dgm:cxn modelId="{B4E0D127-9F0C-D648-B23B-462F6D260470}" type="presParOf" srcId="{15ACD7C7-2FEB-C64F-A2BF-AAAA12C75B8C}" destId="{A28D7225-9C3F-A54C-904A-D0AFA71D3810}" srcOrd="0" destOrd="0" presId="urn:microsoft.com/office/officeart/2009/3/layout/HorizontalOrganizationChart"/>
    <dgm:cxn modelId="{AB2DF2AE-EA6D-A740-A997-A0972596A9C8}" type="presParOf" srcId="{A28D7225-9C3F-A54C-904A-D0AFA71D3810}" destId="{C725B86D-2D44-5C48-A588-B4593B0BF41E}" srcOrd="0" destOrd="0" presId="urn:microsoft.com/office/officeart/2009/3/layout/HorizontalOrganizationChart"/>
    <dgm:cxn modelId="{C2B2A6AF-3CDD-B548-9626-2FCE2C8AC7C0}" type="presParOf" srcId="{A28D7225-9C3F-A54C-904A-D0AFA71D3810}" destId="{FB127C5C-A6E7-F247-86D6-646B789C3EC8}" srcOrd="1" destOrd="0" presId="urn:microsoft.com/office/officeart/2009/3/layout/HorizontalOrganizationChart"/>
    <dgm:cxn modelId="{DDDEA58E-D1BE-4244-97F0-475C0EE32D90}" type="presParOf" srcId="{15ACD7C7-2FEB-C64F-A2BF-AAAA12C75B8C}" destId="{02D63677-4AAB-B14A-9ADE-8CBF7984C15E}" srcOrd="1" destOrd="0" presId="urn:microsoft.com/office/officeart/2009/3/layout/HorizontalOrganizationChart"/>
    <dgm:cxn modelId="{6D348BCE-E408-E94D-AB17-F44BE01A27A9}" type="presParOf" srcId="{15ACD7C7-2FEB-C64F-A2BF-AAAA12C75B8C}" destId="{5BA6F634-4F33-3C4A-9B3D-D871C94B90C2}" srcOrd="2" destOrd="0" presId="urn:microsoft.com/office/officeart/2009/3/layout/HorizontalOrganizationChart"/>
    <dgm:cxn modelId="{D57028AF-F849-DD41-B821-E076ED91772E}" type="presParOf" srcId="{895A200B-E86D-EC47-93F5-9244C07002C0}" destId="{94E75293-6CE2-CF4A-B0D1-C98EC0F0C893}" srcOrd="2" destOrd="0" presId="urn:microsoft.com/office/officeart/2009/3/layout/HorizontalOrganizationChart"/>
    <dgm:cxn modelId="{0F863155-D7B4-2748-9E37-20F4D569B50F}" type="presParOf" srcId="{65098AF4-BD9A-744C-A503-381520EF3DE9}" destId="{44547D50-72E9-1A4A-9EFB-47B64167AB8E}" srcOrd="2" destOrd="0" presId="urn:microsoft.com/office/officeart/2009/3/layout/HorizontalOrganizationChart"/>
    <dgm:cxn modelId="{2382A47F-5676-DF4D-AC6E-E629DA424C13}" type="presParOf" srcId="{65DA7C9C-A0EA-4F46-A415-44A61A09FFB9}" destId="{DD631F95-0104-6C47-B1F9-A56489CC9384}" srcOrd="4" destOrd="0" presId="urn:microsoft.com/office/officeart/2009/3/layout/HorizontalOrganizationChart"/>
    <dgm:cxn modelId="{BBAC3551-8F21-D14F-9A60-DAC0035DB58C}" type="presParOf" srcId="{65DA7C9C-A0EA-4F46-A415-44A61A09FFB9}" destId="{14B399C1-7D69-7C4D-A931-6AD29A69583D}" srcOrd="5" destOrd="0" presId="urn:microsoft.com/office/officeart/2009/3/layout/HorizontalOrganizationChart"/>
    <dgm:cxn modelId="{6AA0E8F5-0355-6642-B1ED-4E775892F093}" type="presParOf" srcId="{14B399C1-7D69-7C4D-A931-6AD29A69583D}" destId="{2BC01A82-3301-DE4D-AD06-344820E84063}" srcOrd="0" destOrd="0" presId="urn:microsoft.com/office/officeart/2009/3/layout/HorizontalOrganizationChart"/>
    <dgm:cxn modelId="{67F281AB-7112-554B-95C6-923C7176FE74}" type="presParOf" srcId="{2BC01A82-3301-DE4D-AD06-344820E84063}" destId="{D7488402-8B08-9047-A5F1-2448A11EB7D1}" srcOrd="0" destOrd="0" presId="urn:microsoft.com/office/officeart/2009/3/layout/HorizontalOrganizationChart"/>
    <dgm:cxn modelId="{8B3F9F60-476F-5E4E-A1BF-2C465CBFFC8A}" type="presParOf" srcId="{2BC01A82-3301-DE4D-AD06-344820E84063}" destId="{07B0F7FA-3D03-E74F-B353-69BC1B1D7AC9}" srcOrd="1" destOrd="0" presId="urn:microsoft.com/office/officeart/2009/3/layout/HorizontalOrganizationChart"/>
    <dgm:cxn modelId="{968B057C-6772-414E-9584-8FA0C9CECE08}" type="presParOf" srcId="{14B399C1-7D69-7C4D-A931-6AD29A69583D}" destId="{BAA820D7-4394-D541-B451-D4813EB25E99}" srcOrd="1" destOrd="0" presId="urn:microsoft.com/office/officeart/2009/3/layout/HorizontalOrganizationChart"/>
    <dgm:cxn modelId="{DFFF3804-BAB9-ED4A-A49A-7938CFED5ACF}" type="presParOf" srcId="{BAA820D7-4394-D541-B451-D4813EB25E99}" destId="{F76D5CE4-9264-9241-8344-443E7BBD05E6}" srcOrd="0" destOrd="0" presId="urn:microsoft.com/office/officeart/2009/3/layout/HorizontalOrganizationChart"/>
    <dgm:cxn modelId="{1AC8E40F-9ECA-BA46-A0E0-88CB391C3AB0}" type="presParOf" srcId="{BAA820D7-4394-D541-B451-D4813EB25E99}" destId="{D4F940D3-83E1-4B4E-89B0-B5E86CE538DE}" srcOrd="1" destOrd="0" presId="urn:microsoft.com/office/officeart/2009/3/layout/HorizontalOrganizationChart"/>
    <dgm:cxn modelId="{AACD1CB3-C159-7F49-B19D-83673EDDE1EE}" type="presParOf" srcId="{D4F940D3-83E1-4B4E-89B0-B5E86CE538DE}" destId="{F6DDF5B0-0FFC-9F45-816C-C5D49C69A827}" srcOrd="0" destOrd="0" presId="urn:microsoft.com/office/officeart/2009/3/layout/HorizontalOrganizationChart"/>
    <dgm:cxn modelId="{3783F728-3F3C-1048-A1E6-50D17CE5D401}" type="presParOf" srcId="{F6DDF5B0-0FFC-9F45-816C-C5D49C69A827}" destId="{61D6C1FE-2530-B845-AAE4-B2BE423E7B86}" srcOrd="0" destOrd="0" presId="urn:microsoft.com/office/officeart/2009/3/layout/HorizontalOrganizationChart"/>
    <dgm:cxn modelId="{CBEBAA2A-CFEC-3E4E-A08B-83E6DF489661}" type="presParOf" srcId="{F6DDF5B0-0FFC-9F45-816C-C5D49C69A827}" destId="{8D8BB9B3-EFC6-9842-B26F-3567C5E91F4E}" srcOrd="1" destOrd="0" presId="urn:microsoft.com/office/officeart/2009/3/layout/HorizontalOrganizationChart"/>
    <dgm:cxn modelId="{8FA6A721-D154-3843-9946-0FEF9D1BF173}" type="presParOf" srcId="{D4F940D3-83E1-4B4E-89B0-B5E86CE538DE}" destId="{030A062A-1A39-3645-A351-A6A27D3284FC}" srcOrd="1" destOrd="0" presId="urn:microsoft.com/office/officeart/2009/3/layout/HorizontalOrganizationChart"/>
    <dgm:cxn modelId="{EDCFCA5A-A3F0-F540-8B13-01EB03E57E02}" type="presParOf" srcId="{D4F940D3-83E1-4B4E-89B0-B5E86CE538DE}" destId="{9E7C9CC1-8B7C-0B47-BF12-79A2F5EFC598}" srcOrd="2" destOrd="0" presId="urn:microsoft.com/office/officeart/2009/3/layout/HorizontalOrganizationChart"/>
    <dgm:cxn modelId="{D9F36200-C646-F440-B111-42CFDE907450}" type="presParOf" srcId="{BAA820D7-4394-D541-B451-D4813EB25E99}" destId="{40A283E6-95A0-AA45-92EE-7D01C4ABA061}" srcOrd="2" destOrd="0" presId="urn:microsoft.com/office/officeart/2009/3/layout/HorizontalOrganizationChart"/>
    <dgm:cxn modelId="{5E3F226F-BD5B-664B-BA1A-9396DF2AF6B8}" type="presParOf" srcId="{BAA820D7-4394-D541-B451-D4813EB25E99}" destId="{D19C7A34-0F86-1746-B8A3-132F9EE83080}" srcOrd="3" destOrd="0" presId="urn:microsoft.com/office/officeart/2009/3/layout/HorizontalOrganizationChart"/>
    <dgm:cxn modelId="{FD2C27BE-FC31-0345-BEE1-9D56C0EA1EFE}" type="presParOf" srcId="{D19C7A34-0F86-1746-B8A3-132F9EE83080}" destId="{32F5B688-E91A-9E49-A844-3C1F4C3746FB}" srcOrd="0" destOrd="0" presId="urn:microsoft.com/office/officeart/2009/3/layout/HorizontalOrganizationChart"/>
    <dgm:cxn modelId="{C31E9DF0-1450-0C4D-AF8F-6E69F4A74D0A}" type="presParOf" srcId="{32F5B688-E91A-9E49-A844-3C1F4C3746FB}" destId="{F94B988B-D545-5C43-B47E-62C7C6C05CB7}" srcOrd="0" destOrd="0" presId="urn:microsoft.com/office/officeart/2009/3/layout/HorizontalOrganizationChart"/>
    <dgm:cxn modelId="{78115B3E-83B1-D44F-A396-00B7B34ECDA6}" type="presParOf" srcId="{32F5B688-E91A-9E49-A844-3C1F4C3746FB}" destId="{834C8F10-A0FD-7540-9CAD-E4EC168DFA92}" srcOrd="1" destOrd="0" presId="urn:microsoft.com/office/officeart/2009/3/layout/HorizontalOrganizationChart"/>
    <dgm:cxn modelId="{DFEF8479-41B0-EA4A-ABC2-5EEA8270CA23}" type="presParOf" srcId="{D19C7A34-0F86-1746-B8A3-132F9EE83080}" destId="{4444C494-3A6B-8848-8EEE-D1F0BBD85427}" srcOrd="1" destOrd="0" presId="urn:microsoft.com/office/officeart/2009/3/layout/HorizontalOrganizationChart"/>
    <dgm:cxn modelId="{423B17BD-E850-EE4B-B0CD-62E0A9AA732D}" type="presParOf" srcId="{D19C7A34-0F86-1746-B8A3-132F9EE83080}" destId="{FFF990C3-6626-B04E-A816-7623E9AB2087}" srcOrd="2" destOrd="0" presId="urn:microsoft.com/office/officeart/2009/3/layout/HorizontalOrganizationChart"/>
    <dgm:cxn modelId="{C7424483-619F-664E-8591-7ACAA7B34BF4}" type="presParOf" srcId="{14B399C1-7D69-7C4D-A931-6AD29A69583D}" destId="{AA4FF0F0-BE4E-704C-9C2D-951A238DED1F}" srcOrd="2" destOrd="0" presId="urn:microsoft.com/office/officeart/2009/3/layout/HorizontalOrganizationChart"/>
    <dgm:cxn modelId="{5D2016D9-28C3-4540-830D-F101F234320B}" type="presParOf" srcId="{19C52F96-8C92-E547-A994-08570BDE16A1}" destId="{49A18DBA-ED46-BE41-A075-8CF0A6A466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26EFB-7BB7-9D4A-A48C-112135127028}">
      <dsp:nvSpPr>
        <dsp:cNvPr id="0" name=""/>
        <dsp:cNvSpPr/>
      </dsp:nvSpPr>
      <dsp:spPr>
        <a:xfrm>
          <a:off x="0" y="1373746"/>
          <a:ext cx="9499600" cy="730800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39D91-2CFD-414A-8AEA-A8DFD985736E}">
      <dsp:nvSpPr>
        <dsp:cNvPr id="0" name=""/>
        <dsp:cNvSpPr/>
      </dsp:nvSpPr>
      <dsp:spPr>
        <a:xfrm>
          <a:off x="474980" y="945706"/>
          <a:ext cx="6649720" cy="856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When to conduct multiple imputations?</a:t>
          </a:r>
        </a:p>
      </dsp:txBody>
      <dsp:txXfrm>
        <a:off x="516770" y="987496"/>
        <a:ext cx="6566140" cy="772500"/>
      </dsp:txXfrm>
    </dsp:sp>
    <dsp:sp modelId="{78734615-86C3-5045-8388-E2A546420B9A}">
      <dsp:nvSpPr>
        <dsp:cNvPr id="0" name=""/>
        <dsp:cNvSpPr/>
      </dsp:nvSpPr>
      <dsp:spPr>
        <a:xfrm>
          <a:off x="0" y="2689186"/>
          <a:ext cx="9499600" cy="730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7CEAA-2C75-A049-A5C2-C4293B8589A6}">
      <dsp:nvSpPr>
        <dsp:cNvPr id="0" name=""/>
        <dsp:cNvSpPr/>
      </dsp:nvSpPr>
      <dsp:spPr>
        <a:xfrm>
          <a:off x="474980" y="2261146"/>
          <a:ext cx="6649720" cy="8560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bg1">
                  <a:lumMod val="85000"/>
                </a:schemeClr>
              </a:solidFill>
            </a:rPr>
            <a:t>How to conduct multiple imputations?</a:t>
          </a:r>
          <a:endParaRPr lang="en-US" sz="29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516770" y="2302936"/>
        <a:ext cx="6566140" cy="772500"/>
      </dsp:txXfrm>
    </dsp:sp>
    <dsp:sp modelId="{CD788DD2-0EB1-D448-82D8-120D7550343C}">
      <dsp:nvSpPr>
        <dsp:cNvPr id="0" name=""/>
        <dsp:cNvSpPr/>
      </dsp:nvSpPr>
      <dsp:spPr>
        <a:xfrm>
          <a:off x="0" y="4004626"/>
          <a:ext cx="9499600" cy="730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FDD8E-B47F-0B44-AFDB-0966BAAF9972}">
      <dsp:nvSpPr>
        <dsp:cNvPr id="0" name=""/>
        <dsp:cNvSpPr/>
      </dsp:nvSpPr>
      <dsp:spPr>
        <a:xfrm>
          <a:off x="474980" y="3576586"/>
          <a:ext cx="6649720" cy="8560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bg1">
                  <a:lumMod val="85000"/>
                </a:schemeClr>
              </a:solidFill>
            </a:rPr>
            <a:t>How to analyze imputed data?</a:t>
          </a:r>
          <a:endParaRPr lang="en-US" sz="29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516770" y="3618376"/>
        <a:ext cx="656614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283E6-95A0-AA45-92EE-7D01C4ABA061}">
      <dsp:nvSpPr>
        <dsp:cNvPr id="0" name=""/>
        <dsp:cNvSpPr/>
      </dsp:nvSpPr>
      <dsp:spPr>
        <a:xfrm>
          <a:off x="7107598" y="4816847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D5CE4-9264-9241-8344-443E7BBD05E6}">
      <dsp:nvSpPr>
        <dsp:cNvPr id="0" name=""/>
        <dsp:cNvSpPr/>
      </dsp:nvSpPr>
      <dsp:spPr>
        <a:xfrm>
          <a:off x="7107598" y="446559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31F95-0104-6C47-B1F9-A56489CC9384}">
      <dsp:nvSpPr>
        <dsp:cNvPr id="0" name=""/>
        <dsp:cNvSpPr/>
      </dsp:nvSpPr>
      <dsp:spPr>
        <a:xfrm>
          <a:off x="5147120" y="3060585"/>
          <a:ext cx="326746" cy="1756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1756262"/>
              </a:lnTo>
              <a:lnTo>
                <a:pt x="326746" y="17562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FCEB9-392A-E248-A469-2FB326E38849}">
      <dsp:nvSpPr>
        <dsp:cNvPr id="0" name=""/>
        <dsp:cNvSpPr/>
      </dsp:nvSpPr>
      <dsp:spPr>
        <a:xfrm>
          <a:off x="7107598" y="3411838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F1166-B74A-754D-9304-D36BEB23E05D}">
      <dsp:nvSpPr>
        <dsp:cNvPr id="0" name=""/>
        <dsp:cNvSpPr/>
      </dsp:nvSpPr>
      <dsp:spPr>
        <a:xfrm>
          <a:off x="7107598" y="306058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1C273-8FDD-DA4F-A424-2ACD298F54EE}">
      <dsp:nvSpPr>
        <dsp:cNvPr id="0" name=""/>
        <dsp:cNvSpPr/>
      </dsp:nvSpPr>
      <dsp:spPr>
        <a:xfrm>
          <a:off x="5147120" y="306058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F1350-619D-9341-9826-FD53EA015265}">
      <dsp:nvSpPr>
        <dsp:cNvPr id="0" name=""/>
        <dsp:cNvSpPr/>
      </dsp:nvSpPr>
      <dsp:spPr>
        <a:xfrm>
          <a:off x="7107598" y="1304323"/>
          <a:ext cx="326746" cy="10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1053757"/>
              </a:lnTo>
              <a:lnTo>
                <a:pt x="326746" y="10537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3D78E-8210-C545-ADA7-A3848B353102}">
      <dsp:nvSpPr>
        <dsp:cNvPr id="0" name=""/>
        <dsp:cNvSpPr/>
      </dsp:nvSpPr>
      <dsp:spPr>
        <a:xfrm>
          <a:off x="7107598" y="1304323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3B339-82BA-9541-BC6E-1469344E488A}">
      <dsp:nvSpPr>
        <dsp:cNvPr id="0" name=""/>
        <dsp:cNvSpPr/>
      </dsp:nvSpPr>
      <dsp:spPr>
        <a:xfrm>
          <a:off x="7107598" y="953071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42F17-8815-3E47-A606-D9A228982500}">
      <dsp:nvSpPr>
        <dsp:cNvPr id="0" name=""/>
        <dsp:cNvSpPr/>
      </dsp:nvSpPr>
      <dsp:spPr>
        <a:xfrm>
          <a:off x="7107598" y="250566"/>
          <a:ext cx="326746" cy="1053757"/>
        </a:xfrm>
        <a:custGeom>
          <a:avLst/>
          <a:gdLst/>
          <a:ahLst/>
          <a:cxnLst/>
          <a:rect l="0" t="0" r="0" b="0"/>
          <a:pathLst>
            <a:path>
              <a:moveTo>
                <a:pt x="0" y="1053757"/>
              </a:moveTo>
              <a:lnTo>
                <a:pt x="163373" y="1053757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674D9-901E-6746-8401-F2F352D542F9}">
      <dsp:nvSpPr>
        <dsp:cNvPr id="0" name=""/>
        <dsp:cNvSpPr/>
      </dsp:nvSpPr>
      <dsp:spPr>
        <a:xfrm>
          <a:off x="5147120" y="1304323"/>
          <a:ext cx="326746" cy="1756262"/>
        </a:xfrm>
        <a:custGeom>
          <a:avLst/>
          <a:gdLst/>
          <a:ahLst/>
          <a:cxnLst/>
          <a:rect l="0" t="0" r="0" b="0"/>
          <a:pathLst>
            <a:path>
              <a:moveTo>
                <a:pt x="0" y="1756262"/>
              </a:moveTo>
              <a:lnTo>
                <a:pt x="163373" y="175626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613A5-F33F-3B46-8B7E-C072DE099626}">
      <dsp:nvSpPr>
        <dsp:cNvPr id="0" name=""/>
        <dsp:cNvSpPr/>
      </dsp:nvSpPr>
      <dsp:spPr>
        <a:xfrm>
          <a:off x="3513387" y="281144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Missing Data</a:t>
          </a:r>
        </a:p>
      </dsp:txBody>
      <dsp:txXfrm>
        <a:off x="3513387" y="2811441"/>
        <a:ext cx="1633732" cy="498288"/>
      </dsp:txXfrm>
    </dsp:sp>
    <dsp:sp modelId="{9B6ABD70-D95C-A441-993D-EEC5E8EB6C4B}">
      <dsp:nvSpPr>
        <dsp:cNvPr id="0" name=""/>
        <dsp:cNvSpPr/>
      </dsp:nvSpPr>
      <dsp:spPr>
        <a:xfrm>
          <a:off x="5473866" y="1055179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MCAR</a:t>
          </a:r>
        </a:p>
      </dsp:txBody>
      <dsp:txXfrm>
        <a:off x="5473866" y="1055179"/>
        <a:ext cx="1633732" cy="498288"/>
      </dsp:txXfrm>
    </dsp:sp>
    <dsp:sp modelId="{0EDEBBF8-58F4-284C-8548-9124938F5A92}">
      <dsp:nvSpPr>
        <dsp:cNvPr id="0" name=""/>
        <dsp:cNvSpPr/>
      </dsp:nvSpPr>
      <dsp:spPr>
        <a:xfrm>
          <a:off x="7434344" y="1422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Listwise Deletion (do not recommend)</a:t>
          </a:r>
        </a:p>
      </dsp:txBody>
      <dsp:txXfrm>
        <a:off x="7434344" y="1422"/>
        <a:ext cx="1633732" cy="498288"/>
      </dsp:txXfrm>
    </dsp:sp>
    <dsp:sp modelId="{5BC9ACB9-717D-9B40-9D13-5F7DBB238554}">
      <dsp:nvSpPr>
        <dsp:cNvPr id="0" name=""/>
        <dsp:cNvSpPr/>
      </dsp:nvSpPr>
      <dsp:spPr>
        <a:xfrm>
          <a:off x="7434344" y="703927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Pairwise Deletion (do not recommend)</a:t>
          </a:r>
        </a:p>
      </dsp:txBody>
      <dsp:txXfrm>
        <a:off x="7434344" y="703927"/>
        <a:ext cx="1633732" cy="498288"/>
      </dsp:txXfrm>
    </dsp:sp>
    <dsp:sp modelId="{8AE02A5A-F6AF-F04E-B729-EA6BD00CC325}">
      <dsp:nvSpPr>
        <dsp:cNvPr id="0" name=""/>
        <dsp:cNvSpPr/>
      </dsp:nvSpPr>
      <dsp:spPr>
        <a:xfrm>
          <a:off x="7434344" y="1406432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FIML</a:t>
          </a:r>
        </a:p>
      </dsp:txBody>
      <dsp:txXfrm>
        <a:off x="7434344" y="1406432"/>
        <a:ext cx="1633732" cy="498288"/>
      </dsp:txXfrm>
    </dsp:sp>
    <dsp:sp modelId="{61FBBA22-0B55-CC46-A293-B404E1197EF2}">
      <dsp:nvSpPr>
        <dsp:cNvPr id="0" name=""/>
        <dsp:cNvSpPr/>
      </dsp:nvSpPr>
      <dsp:spPr>
        <a:xfrm>
          <a:off x="7434344" y="210893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Multiple Imputations</a:t>
          </a:r>
        </a:p>
      </dsp:txBody>
      <dsp:txXfrm>
        <a:off x="7434344" y="2108936"/>
        <a:ext cx="1633732" cy="498288"/>
      </dsp:txXfrm>
    </dsp:sp>
    <dsp:sp modelId="{CACABBF3-4871-D04D-BC92-324EF20BC451}">
      <dsp:nvSpPr>
        <dsp:cNvPr id="0" name=""/>
        <dsp:cNvSpPr/>
      </dsp:nvSpPr>
      <dsp:spPr>
        <a:xfrm>
          <a:off x="5473866" y="3162694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MAR</a:t>
          </a:r>
        </a:p>
      </dsp:txBody>
      <dsp:txXfrm>
        <a:off x="5473866" y="3162694"/>
        <a:ext cx="1633732" cy="498288"/>
      </dsp:txXfrm>
    </dsp:sp>
    <dsp:sp modelId="{BA3E2537-7BBA-D14D-BFC3-D958F5CF8970}">
      <dsp:nvSpPr>
        <dsp:cNvPr id="0" name=""/>
        <dsp:cNvSpPr/>
      </dsp:nvSpPr>
      <dsp:spPr>
        <a:xfrm>
          <a:off x="7434344" y="281144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FIML</a:t>
          </a:r>
        </a:p>
      </dsp:txBody>
      <dsp:txXfrm>
        <a:off x="7434344" y="2811441"/>
        <a:ext cx="1633732" cy="498288"/>
      </dsp:txXfrm>
    </dsp:sp>
    <dsp:sp modelId="{B137A775-3935-C948-8D0E-C0412275975B}">
      <dsp:nvSpPr>
        <dsp:cNvPr id="0" name=""/>
        <dsp:cNvSpPr/>
      </dsp:nvSpPr>
      <dsp:spPr>
        <a:xfrm>
          <a:off x="7434344" y="351394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Multiple Imputations</a:t>
          </a:r>
        </a:p>
      </dsp:txBody>
      <dsp:txXfrm>
        <a:off x="7434344" y="3513946"/>
        <a:ext cx="1633732" cy="498288"/>
      </dsp:txXfrm>
    </dsp:sp>
    <dsp:sp modelId="{D7488402-8B08-9047-A5F1-2448A11EB7D1}">
      <dsp:nvSpPr>
        <dsp:cNvPr id="0" name=""/>
        <dsp:cNvSpPr/>
      </dsp:nvSpPr>
      <dsp:spPr>
        <a:xfrm>
          <a:off x="5473866" y="4567703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MNAR</a:t>
          </a:r>
        </a:p>
      </dsp:txBody>
      <dsp:txXfrm>
        <a:off x="5473866" y="4567703"/>
        <a:ext cx="1633732" cy="498288"/>
      </dsp:txXfrm>
    </dsp:sp>
    <dsp:sp modelId="{61D6C1FE-2530-B845-AAE4-B2BE423E7B86}">
      <dsp:nvSpPr>
        <dsp:cNvPr id="0" name=""/>
        <dsp:cNvSpPr/>
      </dsp:nvSpPr>
      <dsp:spPr>
        <a:xfrm>
          <a:off x="7434344" y="421645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Acknowledge the missingness</a:t>
          </a:r>
        </a:p>
      </dsp:txBody>
      <dsp:txXfrm>
        <a:off x="7434344" y="4216451"/>
        <a:ext cx="1633732" cy="498288"/>
      </dsp:txXfrm>
    </dsp:sp>
    <dsp:sp modelId="{F94B988B-D545-5C43-B47E-62C7C6C05CB7}">
      <dsp:nvSpPr>
        <dsp:cNvPr id="0" name=""/>
        <dsp:cNvSpPr/>
      </dsp:nvSpPr>
      <dsp:spPr>
        <a:xfrm>
          <a:off x="7434344" y="491895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 you want to do multiple imputations/FIML?</a:t>
          </a:r>
        </a:p>
      </dsp:txBody>
      <dsp:txXfrm>
        <a:off x="7434344" y="4918956"/>
        <a:ext cx="1633732" cy="498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283E6-95A0-AA45-92EE-7D01C4ABA061}">
      <dsp:nvSpPr>
        <dsp:cNvPr id="0" name=""/>
        <dsp:cNvSpPr/>
      </dsp:nvSpPr>
      <dsp:spPr>
        <a:xfrm>
          <a:off x="7107598" y="4816847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D5CE4-9264-9241-8344-443E7BBD05E6}">
      <dsp:nvSpPr>
        <dsp:cNvPr id="0" name=""/>
        <dsp:cNvSpPr/>
      </dsp:nvSpPr>
      <dsp:spPr>
        <a:xfrm>
          <a:off x="7107598" y="446559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31F95-0104-6C47-B1F9-A56489CC9384}">
      <dsp:nvSpPr>
        <dsp:cNvPr id="0" name=""/>
        <dsp:cNvSpPr/>
      </dsp:nvSpPr>
      <dsp:spPr>
        <a:xfrm>
          <a:off x="5147120" y="3060585"/>
          <a:ext cx="326746" cy="1756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1756262"/>
              </a:lnTo>
              <a:lnTo>
                <a:pt x="326746" y="175626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FCEB9-392A-E248-A469-2FB326E38849}">
      <dsp:nvSpPr>
        <dsp:cNvPr id="0" name=""/>
        <dsp:cNvSpPr/>
      </dsp:nvSpPr>
      <dsp:spPr>
        <a:xfrm>
          <a:off x="7107598" y="3411838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F1166-B74A-754D-9304-D36BEB23E05D}">
      <dsp:nvSpPr>
        <dsp:cNvPr id="0" name=""/>
        <dsp:cNvSpPr/>
      </dsp:nvSpPr>
      <dsp:spPr>
        <a:xfrm>
          <a:off x="7107598" y="306058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1C273-8FDD-DA4F-A424-2ACD298F54EE}">
      <dsp:nvSpPr>
        <dsp:cNvPr id="0" name=""/>
        <dsp:cNvSpPr/>
      </dsp:nvSpPr>
      <dsp:spPr>
        <a:xfrm>
          <a:off x="5147120" y="306058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F1350-619D-9341-9826-FD53EA015265}">
      <dsp:nvSpPr>
        <dsp:cNvPr id="0" name=""/>
        <dsp:cNvSpPr/>
      </dsp:nvSpPr>
      <dsp:spPr>
        <a:xfrm>
          <a:off x="7107598" y="1304323"/>
          <a:ext cx="326746" cy="10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1053757"/>
              </a:lnTo>
              <a:lnTo>
                <a:pt x="326746" y="1053757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3D78E-8210-C545-ADA7-A3848B353102}">
      <dsp:nvSpPr>
        <dsp:cNvPr id="0" name=""/>
        <dsp:cNvSpPr/>
      </dsp:nvSpPr>
      <dsp:spPr>
        <a:xfrm>
          <a:off x="7107598" y="1304323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3B339-82BA-9541-BC6E-1469344E488A}">
      <dsp:nvSpPr>
        <dsp:cNvPr id="0" name=""/>
        <dsp:cNvSpPr/>
      </dsp:nvSpPr>
      <dsp:spPr>
        <a:xfrm>
          <a:off x="7107598" y="953071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42F17-8815-3E47-A606-D9A228982500}">
      <dsp:nvSpPr>
        <dsp:cNvPr id="0" name=""/>
        <dsp:cNvSpPr/>
      </dsp:nvSpPr>
      <dsp:spPr>
        <a:xfrm>
          <a:off x="7107598" y="250566"/>
          <a:ext cx="326746" cy="1053757"/>
        </a:xfrm>
        <a:custGeom>
          <a:avLst/>
          <a:gdLst/>
          <a:ahLst/>
          <a:cxnLst/>
          <a:rect l="0" t="0" r="0" b="0"/>
          <a:pathLst>
            <a:path>
              <a:moveTo>
                <a:pt x="0" y="1053757"/>
              </a:moveTo>
              <a:lnTo>
                <a:pt x="163373" y="1053757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674D9-901E-6746-8401-F2F352D542F9}">
      <dsp:nvSpPr>
        <dsp:cNvPr id="0" name=""/>
        <dsp:cNvSpPr/>
      </dsp:nvSpPr>
      <dsp:spPr>
        <a:xfrm>
          <a:off x="5147120" y="1304323"/>
          <a:ext cx="326746" cy="1756262"/>
        </a:xfrm>
        <a:custGeom>
          <a:avLst/>
          <a:gdLst/>
          <a:ahLst/>
          <a:cxnLst/>
          <a:rect l="0" t="0" r="0" b="0"/>
          <a:pathLst>
            <a:path>
              <a:moveTo>
                <a:pt x="0" y="1756262"/>
              </a:moveTo>
              <a:lnTo>
                <a:pt x="163373" y="175626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613A5-F33F-3B46-8B7E-C072DE099626}">
      <dsp:nvSpPr>
        <dsp:cNvPr id="0" name=""/>
        <dsp:cNvSpPr/>
      </dsp:nvSpPr>
      <dsp:spPr>
        <a:xfrm>
          <a:off x="3513387" y="281144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Missing Data</a:t>
          </a:r>
        </a:p>
      </dsp:txBody>
      <dsp:txXfrm>
        <a:off x="3513387" y="2811441"/>
        <a:ext cx="1633732" cy="498288"/>
      </dsp:txXfrm>
    </dsp:sp>
    <dsp:sp modelId="{9B6ABD70-D95C-A441-993D-EEC5E8EB6C4B}">
      <dsp:nvSpPr>
        <dsp:cNvPr id="0" name=""/>
        <dsp:cNvSpPr/>
      </dsp:nvSpPr>
      <dsp:spPr>
        <a:xfrm>
          <a:off x="5473866" y="1055179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MCAR</a:t>
          </a:r>
        </a:p>
      </dsp:txBody>
      <dsp:txXfrm>
        <a:off x="5473866" y="1055179"/>
        <a:ext cx="1633732" cy="498288"/>
      </dsp:txXfrm>
    </dsp:sp>
    <dsp:sp modelId="{0EDEBBF8-58F4-284C-8548-9124938F5A92}">
      <dsp:nvSpPr>
        <dsp:cNvPr id="0" name=""/>
        <dsp:cNvSpPr/>
      </dsp:nvSpPr>
      <dsp:spPr>
        <a:xfrm>
          <a:off x="7434344" y="1422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Listwise Deletion (do not recommend)</a:t>
          </a:r>
        </a:p>
      </dsp:txBody>
      <dsp:txXfrm>
        <a:off x="7434344" y="1422"/>
        <a:ext cx="1633732" cy="498288"/>
      </dsp:txXfrm>
    </dsp:sp>
    <dsp:sp modelId="{5BC9ACB9-717D-9B40-9D13-5F7DBB238554}">
      <dsp:nvSpPr>
        <dsp:cNvPr id="0" name=""/>
        <dsp:cNvSpPr/>
      </dsp:nvSpPr>
      <dsp:spPr>
        <a:xfrm>
          <a:off x="7434344" y="703927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Pairwise Deletion (do not recommend)</a:t>
          </a:r>
        </a:p>
      </dsp:txBody>
      <dsp:txXfrm>
        <a:off x="7434344" y="703927"/>
        <a:ext cx="1633732" cy="498288"/>
      </dsp:txXfrm>
    </dsp:sp>
    <dsp:sp modelId="{8AE02A5A-F6AF-F04E-B729-EA6BD00CC325}">
      <dsp:nvSpPr>
        <dsp:cNvPr id="0" name=""/>
        <dsp:cNvSpPr/>
      </dsp:nvSpPr>
      <dsp:spPr>
        <a:xfrm>
          <a:off x="7434344" y="1406432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FIML</a:t>
          </a:r>
        </a:p>
      </dsp:txBody>
      <dsp:txXfrm>
        <a:off x="7434344" y="1406432"/>
        <a:ext cx="1633732" cy="498288"/>
      </dsp:txXfrm>
    </dsp:sp>
    <dsp:sp modelId="{61FBBA22-0B55-CC46-A293-B404E1197EF2}">
      <dsp:nvSpPr>
        <dsp:cNvPr id="0" name=""/>
        <dsp:cNvSpPr/>
      </dsp:nvSpPr>
      <dsp:spPr>
        <a:xfrm>
          <a:off x="7434344" y="210893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Multiple Imputations</a:t>
          </a:r>
        </a:p>
      </dsp:txBody>
      <dsp:txXfrm>
        <a:off x="7434344" y="2108936"/>
        <a:ext cx="1633732" cy="498288"/>
      </dsp:txXfrm>
    </dsp:sp>
    <dsp:sp modelId="{CACABBF3-4871-D04D-BC92-324EF20BC451}">
      <dsp:nvSpPr>
        <dsp:cNvPr id="0" name=""/>
        <dsp:cNvSpPr/>
      </dsp:nvSpPr>
      <dsp:spPr>
        <a:xfrm>
          <a:off x="5473866" y="3162694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MAR</a:t>
          </a:r>
        </a:p>
      </dsp:txBody>
      <dsp:txXfrm>
        <a:off x="5473866" y="3162694"/>
        <a:ext cx="1633732" cy="498288"/>
      </dsp:txXfrm>
    </dsp:sp>
    <dsp:sp modelId="{BA3E2537-7BBA-D14D-BFC3-D958F5CF8970}">
      <dsp:nvSpPr>
        <dsp:cNvPr id="0" name=""/>
        <dsp:cNvSpPr/>
      </dsp:nvSpPr>
      <dsp:spPr>
        <a:xfrm>
          <a:off x="7434344" y="281144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FIML</a:t>
          </a:r>
        </a:p>
      </dsp:txBody>
      <dsp:txXfrm>
        <a:off x="7434344" y="2811441"/>
        <a:ext cx="1633732" cy="498288"/>
      </dsp:txXfrm>
    </dsp:sp>
    <dsp:sp modelId="{B137A775-3935-C948-8D0E-C0412275975B}">
      <dsp:nvSpPr>
        <dsp:cNvPr id="0" name=""/>
        <dsp:cNvSpPr/>
      </dsp:nvSpPr>
      <dsp:spPr>
        <a:xfrm>
          <a:off x="7434344" y="351394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Multiple Imputations</a:t>
          </a:r>
        </a:p>
      </dsp:txBody>
      <dsp:txXfrm>
        <a:off x="7434344" y="3513946"/>
        <a:ext cx="1633732" cy="498288"/>
      </dsp:txXfrm>
    </dsp:sp>
    <dsp:sp modelId="{D7488402-8B08-9047-A5F1-2448A11EB7D1}">
      <dsp:nvSpPr>
        <dsp:cNvPr id="0" name=""/>
        <dsp:cNvSpPr/>
      </dsp:nvSpPr>
      <dsp:spPr>
        <a:xfrm>
          <a:off x="5473866" y="4567703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MNAR</a:t>
          </a:r>
        </a:p>
      </dsp:txBody>
      <dsp:txXfrm>
        <a:off x="5473866" y="4567703"/>
        <a:ext cx="1633732" cy="498288"/>
      </dsp:txXfrm>
    </dsp:sp>
    <dsp:sp modelId="{61D6C1FE-2530-B845-AAE4-B2BE423E7B86}">
      <dsp:nvSpPr>
        <dsp:cNvPr id="0" name=""/>
        <dsp:cNvSpPr/>
      </dsp:nvSpPr>
      <dsp:spPr>
        <a:xfrm>
          <a:off x="7434344" y="421645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Acknowledge the missingness</a:t>
          </a:r>
        </a:p>
      </dsp:txBody>
      <dsp:txXfrm>
        <a:off x="7434344" y="4216451"/>
        <a:ext cx="1633732" cy="498288"/>
      </dsp:txXfrm>
    </dsp:sp>
    <dsp:sp modelId="{F94B988B-D545-5C43-B47E-62C7C6C05CB7}">
      <dsp:nvSpPr>
        <dsp:cNvPr id="0" name=""/>
        <dsp:cNvSpPr/>
      </dsp:nvSpPr>
      <dsp:spPr>
        <a:xfrm>
          <a:off x="7434344" y="491895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Do you  want to do multiple imputations/FIML?</a:t>
          </a:r>
        </a:p>
      </dsp:txBody>
      <dsp:txXfrm>
        <a:off x="7434344" y="4918956"/>
        <a:ext cx="1633732" cy="498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283E6-95A0-AA45-92EE-7D01C4ABA061}">
      <dsp:nvSpPr>
        <dsp:cNvPr id="0" name=""/>
        <dsp:cNvSpPr/>
      </dsp:nvSpPr>
      <dsp:spPr>
        <a:xfrm>
          <a:off x="7107598" y="4816847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D5CE4-9264-9241-8344-443E7BBD05E6}">
      <dsp:nvSpPr>
        <dsp:cNvPr id="0" name=""/>
        <dsp:cNvSpPr/>
      </dsp:nvSpPr>
      <dsp:spPr>
        <a:xfrm>
          <a:off x="7107598" y="446559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31F95-0104-6C47-B1F9-A56489CC9384}">
      <dsp:nvSpPr>
        <dsp:cNvPr id="0" name=""/>
        <dsp:cNvSpPr/>
      </dsp:nvSpPr>
      <dsp:spPr>
        <a:xfrm>
          <a:off x="5147120" y="3060585"/>
          <a:ext cx="326746" cy="1756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1756262"/>
              </a:lnTo>
              <a:lnTo>
                <a:pt x="326746" y="1756262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FCEB9-392A-E248-A469-2FB326E38849}">
      <dsp:nvSpPr>
        <dsp:cNvPr id="0" name=""/>
        <dsp:cNvSpPr/>
      </dsp:nvSpPr>
      <dsp:spPr>
        <a:xfrm>
          <a:off x="7107598" y="3411838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F1166-B74A-754D-9304-D36BEB23E05D}">
      <dsp:nvSpPr>
        <dsp:cNvPr id="0" name=""/>
        <dsp:cNvSpPr/>
      </dsp:nvSpPr>
      <dsp:spPr>
        <a:xfrm>
          <a:off x="7107598" y="306058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1C273-8FDD-DA4F-A424-2ACD298F54EE}">
      <dsp:nvSpPr>
        <dsp:cNvPr id="0" name=""/>
        <dsp:cNvSpPr/>
      </dsp:nvSpPr>
      <dsp:spPr>
        <a:xfrm>
          <a:off x="5147120" y="3060585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F1350-619D-9341-9826-FD53EA015265}">
      <dsp:nvSpPr>
        <dsp:cNvPr id="0" name=""/>
        <dsp:cNvSpPr/>
      </dsp:nvSpPr>
      <dsp:spPr>
        <a:xfrm>
          <a:off x="7107598" y="1304323"/>
          <a:ext cx="326746" cy="10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1053757"/>
              </a:lnTo>
              <a:lnTo>
                <a:pt x="326746" y="105375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3D78E-8210-C545-ADA7-A3848B353102}">
      <dsp:nvSpPr>
        <dsp:cNvPr id="0" name=""/>
        <dsp:cNvSpPr/>
      </dsp:nvSpPr>
      <dsp:spPr>
        <a:xfrm>
          <a:off x="7107598" y="1304323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373" y="0"/>
              </a:lnTo>
              <a:lnTo>
                <a:pt x="163373" y="351252"/>
              </a:lnTo>
              <a:lnTo>
                <a:pt x="326746" y="35125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3B339-82BA-9541-BC6E-1469344E488A}">
      <dsp:nvSpPr>
        <dsp:cNvPr id="0" name=""/>
        <dsp:cNvSpPr/>
      </dsp:nvSpPr>
      <dsp:spPr>
        <a:xfrm>
          <a:off x="7107598" y="953071"/>
          <a:ext cx="326746" cy="351252"/>
        </a:xfrm>
        <a:custGeom>
          <a:avLst/>
          <a:gdLst/>
          <a:ahLst/>
          <a:cxnLst/>
          <a:rect l="0" t="0" r="0" b="0"/>
          <a:pathLst>
            <a:path>
              <a:moveTo>
                <a:pt x="0" y="351252"/>
              </a:moveTo>
              <a:lnTo>
                <a:pt x="163373" y="35125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42F17-8815-3E47-A606-D9A228982500}">
      <dsp:nvSpPr>
        <dsp:cNvPr id="0" name=""/>
        <dsp:cNvSpPr/>
      </dsp:nvSpPr>
      <dsp:spPr>
        <a:xfrm>
          <a:off x="7107598" y="250566"/>
          <a:ext cx="326746" cy="1053757"/>
        </a:xfrm>
        <a:custGeom>
          <a:avLst/>
          <a:gdLst/>
          <a:ahLst/>
          <a:cxnLst/>
          <a:rect l="0" t="0" r="0" b="0"/>
          <a:pathLst>
            <a:path>
              <a:moveTo>
                <a:pt x="0" y="1053757"/>
              </a:moveTo>
              <a:lnTo>
                <a:pt x="163373" y="1053757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674D9-901E-6746-8401-F2F352D542F9}">
      <dsp:nvSpPr>
        <dsp:cNvPr id="0" name=""/>
        <dsp:cNvSpPr/>
      </dsp:nvSpPr>
      <dsp:spPr>
        <a:xfrm>
          <a:off x="5147120" y="1304323"/>
          <a:ext cx="326746" cy="1756262"/>
        </a:xfrm>
        <a:custGeom>
          <a:avLst/>
          <a:gdLst/>
          <a:ahLst/>
          <a:cxnLst/>
          <a:rect l="0" t="0" r="0" b="0"/>
          <a:pathLst>
            <a:path>
              <a:moveTo>
                <a:pt x="0" y="1756262"/>
              </a:moveTo>
              <a:lnTo>
                <a:pt x="163373" y="1756262"/>
              </a:lnTo>
              <a:lnTo>
                <a:pt x="163373" y="0"/>
              </a:lnTo>
              <a:lnTo>
                <a:pt x="326746" y="0"/>
              </a:lnTo>
            </a:path>
          </a:pathLst>
        </a:custGeom>
        <a:noFill/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613A5-F33F-3B46-8B7E-C072DE099626}">
      <dsp:nvSpPr>
        <dsp:cNvPr id="0" name=""/>
        <dsp:cNvSpPr/>
      </dsp:nvSpPr>
      <dsp:spPr>
        <a:xfrm>
          <a:off x="3513387" y="281144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85000"/>
                </a:schemeClr>
              </a:solidFill>
            </a:rPr>
            <a:t>Missing Data</a:t>
          </a:r>
        </a:p>
      </dsp:txBody>
      <dsp:txXfrm>
        <a:off x="3513387" y="2811441"/>
        <a:ext cx="1633732" cy="498288"/>
      </dsp:txXfrm>
    </dsp:sp>
    <dsp:sp modelId="{9B6ABD70-D95C-A441-993D-EEC5E8EB6C4B}">
      <dsp:nvSpPr>
        <dsp:cNvPr id="0" name=""/>
        <dsp:cNvSpPr/>
      </dsp:nvSpPr>
      <dsp:spPr>
        <a:xfrm>
          <a:off x="5473866" y="1055179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n>
                <a:solidFill>
                  <a:schemeClr val="bg1">
                    <a:lumMod val="85000"/>
                  </a:schemeClr>
                </a:solidFill>
              </a:ln>
            </a:rPr>
            <a:t>MCAR</a:t>
          </a:r>
        </a:p>
      </dsp:txBody>
      <dsp:txXfrm>
        <a:off x="5473866" y="1055179"/>
        <a:ext cx="1633732" cy="498288"/>
      </dsp:txXfrm>
    </dsp:sp>
    <dsp:sp modelId="{0EDEBBF8-58F4-284C-8548-9124938F5A92}">
      <dsp:nvSpPr>
        <dsp:cNvPr id="0" name=""/>
        <dsp:cNvSpPr/>
      </dsp:nvSpPr>
      <dsp:spPr>
        <a:xfrm>
          <a:off x="7434344" y="1422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Listwise Deletion </a:t>
          </a:r>
          <a:r>
            <a:rPr lang="en-US" sz="1100" kern="1200" dirty="0"/>
            <a:t>(do not recommend)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7434344" y="1422"/>
        <a:ext cx="1633732" cy="498288"/>
      </dsp:txXfrm>
    </dsp:sp>
    <dsp:sp modelId="{5BC9ACB9-717D-9B40-9D13-5F7DBB238554}">
      <dsp:nvSpPr>
        <dsp:cNvPr id="0" name=""/>
        <dsp:cNvSpPr/>
      </dsp:nvSpPr>
      <dsp:spPr>
        <a:xfrm>
          <a:off x="7434344" y="703927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Pairwise Deletion </a:t>
          </a:r>
          <a:r>
            <a:rPr lang="en-US" sz="1100" kern="1200" dirty="0"/>
            <a:t>(do not recommend)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7434344" y="703927"/>
        <a:ext cx="1633732" cy="498288"/>
      </dsp:txXfrm>
    </dsp:sp>
    <dsp:sp modelId="{8AE02A5A-F6AF-F04E-B729-EA6BD00CC325}">
      <dsp:nvSpPr>
        <dsp:cNvPr id="0" name=""/>
        <dsp:cNvSpPr/>
      </dsp:nvSpPr>
      <dsp:spPr>
        <a:xfrm>
          <a:off x="7434344" y="1406432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FIML</a:t>
          </a:r>
        </a:p>
      </dsp:txBody>
      <dsp:txXfrm>
        <a:off x="7434344" y="1406432"/>
        <a:ext cx="1633732" cy="498288"/>
      </dsp:txXfrm>
    </dsp:sp>
    <dsp:sp modelId="{61FBBA22-0B55-CC46-A293-B404E1197EF2}">
      <dsp:nvSpPr>
        <dsp:cNvPr id="0" name=""/>
        <dsp:cNvSpPr/>
      </dsp:nvSpPr>
      <dsp:spPr>
        <a:xfrm>
          <a:off x="7434344" y="210893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Multiple Imputations</a:t>
          </a:r>
        </a:p>
      </dsp:txBody>
      <dsp:txXfrm>
        <a:off x="7434344" y="2108936"/>
        <a:ext cx="1633732" cy="498288"/>
      </dsp:txXfrm>
    </dsp:sp>
    <dsp:sp modelId="{CACABBF3-4871-D04D-BC92-324EF20BC451}">
      <dsp:nvSpPr>
        <dsp:cNvPr id="0" name=""/>
        <dsp:cNvSpPr/>
      </dsp:nvSpPr>
      <dsp:spPr>
        <a:xfrm>
          <a:off x="5473866" y="3162694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n>
                <a:solidFill>
                  <a:schemeClr val="bg1">
                    <a:lumMod val="85000"/>
                  </a:schemeClr>
                </a:solidFill>
              </a:ln>
            </a:rPr>
            <a:t>MAR</a:t>
          </a:r>
        </a:p>
      </dsp:txBody>
      <dsp:txXfrm>
        <a:off x="5473866" y="3162694"/>
        <a:ext cx="1633732" cy="498288"/>
      </dsp:txXfrm>
    </dsp:sp>
    <dsp:sp modelId="{BA3E2537-7BBA-D14D-BFC3-D958F5CF8970}">
      <dsp:nvSpPr>
        <dsp:cNvPr id="0" name=""/>
        <dsp:cNvSpPr/>
      </dsp:nvSpPr>
      <dsp:spPr>
        <a:xfrm>
          <a:off x="7434344" y="281144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FIML</a:t>
          </a:r>
        </a:p>
      </dsp:txBody>
      <dsp:txXfrm>
        <a:off x="7434344" y="2811441"/>
        <a:ext cx="1633732" cy="498288"/>
      </dsp:txXfrm>
    </dsp:sp>
    <dsp:sp modelId="{B137A775-3935-C948-8D0E-C0412275975B}">
      <dsp:nvSpPr>
        <dsp:cNvPr id="0" name=""/>
        <dsp:cNvSpPr/>
      </dsp:nvSpPr>
      <dsp:spPr>
        <a:xfrm>
          <a:off x="7434344" y="351394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Multiple Imputations</a:t>
          </a:r>
        </a:p>
      </dsp:txBody>
      <dsp:txXfrm>
        <a:off x="7434344" y="3513946"/>
        <a:ext cx="1633732" cy="498288"/>
      </dsp:txXfrm>
    </dsp:sp>
    <dsp:sp modelId="{D7488402-8B08-9047-A5F1-2448A11EB7D1}">
      <dsp:nvSpPr>
        <dsp:cNvPr id="0" name=""/>
        <dsp:cNvSpPr/>
      </dsp:nvSpPr>
      <dsp:spPr>
        <a:xfrm>
          <a:off x="5473866" y="4567703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n>
                <a:solidFill>
                  <a:schemeClr val="bg1">
                    <a:lumMod val="85000"/>
                  </a:schemeClr>
                </a:solidFill>
              </a:ln>
            </a:rPr>
            <a:t>MNAR</a:t>
          </a:r>
        </a:p>
      </dsp:txBody>
      <dsp:txXfrm>
        <a:off x="5473866" y="4567703"/>
        <a:ext cx="1633732" cy="498288"/>
      </dsp:txXfrm>
    </dsp:sp>
    <dsp:sp modelId="{61D6C1FE-2530-B845-AAE4-B2BE423E7B86}">
      <dsp:nvSpPr>
        <dsp:cNvPr id="0" name=""/>
        <dsp:cNvSpPr/>
      </dsp:nvSpPr>
      <dsp:spPr>
        <a:xfrm>
          <a:off x="7434344" y="4216451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Acknowledge the missingness</a:t>
          </a:r>
        </a:p>
      </dsp:txBody>
      <dsp:txXfrm>
        <a:off x="7434344" y="4216451"/>
        <a:ext cx="1633732" cy="498288"/>
      </dsp:txXfrm>
    </dsp:sp>
    <dsp:sp modelId="{F94B988B-D545-5C43-B47E-62C7C6C05CB7}">
      <dsp:nvSpPr>
        <dsp:cNvPr id="0" name=""/>
        <dsp:cNvSpPr/>
      </dsp:nvSpPr>
      <dsp:spPr>
        <a:xfrm>
          <a:off x="7434344" y="4918956"/>
          <a:ext cx="1633732" cy="498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Do you  want to do multiple imputations/FIML?</a:t>
          </a:r>
        </a:p>
      </dsp:txBody>
      <dsp:txXfrm>
        <a:off x="7434344" y="4918956"/>
        <a:ext cx="1633732" cy="4982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26EFB-7BB7-9D4A-A48C-112135127028}">
      <dsp:nvSpPr>
        <dsp:cNvPr id="0" name=""/>
        <dsp:cNvSpPr/>
      </dsp:nvSpPr>
      <dsp:spPr>
        <a:xfrm>
          <a:off x="0" y="1373746"/>
          <a:ext cx="9499600" cy="730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39D91-2CFD-414A-8AEA-A8DFD985736E}">
      <dsp:nvSpPr>
        <dsp:cNvPr id="0" name=""/>
        <dsp:cNvSpPr/>
      </dsp:nvSpPr>
      <dsp:spPr>
        <a:xfrm>
          <a:off x="474980" y="945706"/>
          <a:ext cx="6649720" cy="8560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>
                  <a:lumMod val="85000"/>
                </a:schemeClr>
              </a:solidFill>
            </a:rPr>
            <a:t>When to conduct multiple imputations?</a:t>
          </a:r>
        </a:p>
      </dsp:txBody>
      <dsp:txXfrm>
        <a:off x="516770" y="987496"/>
        <a:ext cx="6566140" cy="772500"/>
      </dsp:txXfrm>
    </dsp:sp>
    <dsp:sp modelId="{78734615-86C3-5045-8388-E2A546420B9A}">
      <dsp:nvSpPr>
        <dsp:cNvPr id="0" name=""/>
        <dsp:cNvSpPr/>
      </dsp:nvSpPr>
      <dsp:spPr>
        <a:xfrm>
          <a:off x="0" y="2689186"/>
          <a:ext cx="9499600" cy="730800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7CEAA-2C75-A049-A5C2-C4293B8589A6}">
      <dsp:nvSpPr>
        <dsp:cNvPr id="0" name=""/>
        <dsp:cNvSpPr/>
      </dsp:nvSpPr>
      <dsp:spPr>
        <a:xfrm>
          <a:off x="474980" y="2261146"/>
          <a:ext cx="6649720" cy="8560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How to conduct multiple imputations?</a:t>
          </a:r>
        </a:p>
      </dsp:txBody>
      <dsp:txXfrm>
        <a:off x="516770" y="2302936"/>
        <a:ext cx="6566140" cy="772500"/>
      </dsp:txXfrm>
    </dsp:sp>
    <dsp:sp modelId="{CD788DD2-0EB1-D448-82D8-120D7550343C}">
      <dsp:nvSpPr>
        <dsp:cNvPr id="0" name=""/>
        <dsp:cNvSpPr/>
      </dsp:nvSpPr>
      <dsp:spPr>
        <a:xfrm>
          <a:off x="0" y="4004626"/>
          <a:ext cx="9499600" cy="730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FDD8E-B47F-0B44-AFDB-0966BAAF9972}">
      <dsp:nvSpPr>
        <dsp:cNvPr id="0" name=""/>
        <dsp:cNvSpPr/>
      </dsp:nvSpPr>
      <dsp:spPr>
        <a:xfrm>
          <a:off x="474980" y="3576586"/>
          <a:ext cx="6649720" cy="8560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bg1">
                  <a:lumMod val="85000"/>
                </a:schemeClr>
              </a:solidFill>
            </a:rPr>
            <a:t>How to analyze imputed data?</a:t>
          </a:r>
          <a:endParaRPr lang="en-US" sz="29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516770" y="3618376"/>
        <a:ext cx="6566140" cy="77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26EFB-7BB7-9D4A-A48C-112135127028}">
      <dsp:nvSpPr>
        <dsp:cNvPr id="0" name=""/>
        <dsp:cNvSpPr/>
      </dsp:nvSpPr>
      <dsp:spPr>
        <a:xfrm>
          <a:off x="0" y="1373746"/>
          <a:ext cx="9499600" cy="730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39D91-2CFD-414A-8AEA-A8DFD985736E}">
      <dsp:nvSpPr>
        <dsp:cNvPr id="0" name=""/>
        <dsp:cNvSpPr/>
      </dsp:nvSpPr>
      <dsp:spPr>
        <a:xfrm>
          <a:off x="474980" y="945706"/>
          <a:ext cx="6649720" cy="8560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>
                  <a:lumMod val="85000"/>
                </a:schemeClr>
              </a:solidFill>
            </a:rPr>
            <a:t>When to conduct multiple imputations?</a:t>
          </a:r>
        </a:p>
      </dsp:txBody>
      <dsp:txXfrm>
        <a:off x="516770" y="987496"/>
        <a:ext cx="6566140" cy="772500"/>
      </dsp:txXfrm>
    </dsp:sp>
    <dsp:sp modelId="{78734615-86C3-5045-8388-E2A546420B9A}">
      <dsp:nvSpPr>
        <dsp:cNvPr id="0" name=""/>
        <dsp:cNvSpPr/>
      </dsp:nvSpPr>
      <dsp:spPr>
        <a:xfrm>
          <a:off x="0" y="2689186"/>
          <a:ext cx="9499600" cy="730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7CEAA-2C75-A049-A5C2-C4293B8589A6}">
      <dsp:nvSpPr>
        <dsp:cNvPr id="0" name=""/>
        <dsp:cNvSpPr/>
      </dsp:nvSpPr>
      <dsp:spPr>
        <a:xfrm>
          <a:off x="474980" y="2261146"/>
          <a:ext cx="6649720" cy="8560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>
                  <a:lumMod val="85000"/>
                </a:schemeClr>
              </a:solidFill>
            </a:rPr>
            <a:t>How to conduct multiple imputations?</a:t>
          </a:r>
        </a:p>
      </dsp:txBody>
      <dsp:txXfrm>
        <a:off x="516770" y="2302936"/>
        <a:ext cx="6566140" cy="772500"/>
      </dsp:txXfrm>
    </dsp:sp>
    <dsp:sp modelId="{CD788DD2-0EB1-D448-82D8-120D7550343C}">
      <dsp:nvSpPr>
        <dsp:cNvPr id="0" name=""/>
        <dsp:cNvSpPr/>
      </dsp:nvSpPr>
      <dsp:spPr>
        <a:xfrm>
          <a:off x="0" y="4004626"/>
          <a:ext cx="9499600" cy="730800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FDD8E-B47F-0B44-AFDB-0966BAAF9972}">
      <dsp:nvSpPr>
        <dsp:cNvPr id="0" name=""/>
        <dsp:cNvSpPr/>
      </dsp:nvSpPr>
      <dsp:spPr>
        <a:xfrm>
          <a:off x="474980" y="3576586"/>
          <a:ext cx="6649720" cy="8560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344" tIns="0" rIns="2513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How to analyze imputed data?</a:t>
          </a:r>
        </a:p>
      </dsp:txBody>
      <dsp:txXfrm>
        <a:off x="516770" y="3618376"/>
        <a:ext cx="6566140" cy="772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283E6-95A0-AA45-92EE-7D01C4ABA061}">
      <dsp:nvSpPr>
        <dsp:cNvPr id="0" name=""/>
        <dsp:cNvSpPr/>
      </dsp:nvSpPr>
      <dsp:spPr>
        <a:xfrm>
          <a:off x="3987785" y="4244352"/>
          <a:ext cx="287868" cy="30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934" y="0"/>
              </a:lnTo>
              <a:lnTo>
                <a:pt x="143934" y="309458"/>
              </a:lnTo>
              <a:lnTo>
                <a:pt x="287868" y="3094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D5CE4-9264-9241-8344-443E7BBD05E6}">
      <dsp:nvSpPr>
        <dsp:cNvPr id="0" name=""/>
        <dsp:cNvSpPr/>
      </dsp:nvSpPr>
      <dsp:spPr>
        <a:xfrm>
          <a:off x="3987785" y="3934893"/>
          <a:ext cx="287868" cy="309458"/>
        </a:xfrm>
        <a:custGeom>
          <a:avLst/>
          <a:gdLst/>
          <a:ahLst/>
          <a:cxnLst/>
          <a:rect l="0" t="0" r="0" b="0"/>
          <a:pathLst>
            <a:path>
              <a:moveTo>
                <a:pt x="0" y="309458"/>
              </a:moveTo>
              <a:lnTo>
                <a:pt x="143934" y="309458"/>
              </a:lnTo>
              <a:lnTo>
                <a:pt x="143934" y="0"/>
              </a:lnTo>
              <a:lnTo>
                <a:pt x="28786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31F95-0104-6C47-B1F9-A56489CC9384}">
      <dsp:nvSpPr>
        <dsp:cNvPr id="0" name=""/>
        <dsp:cNvSpPr/>
      </dsp:nvSpPr>
      <dsp:spPr>
        <a:xfrm>
          <a:off x="2260573" y="2697057"/>
          <a:ext cx="287868" cy="1547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934" y="0"/>
              </a:lnTo>
              <a:lnTo>
                <a:pt x="143934" y="1547294"/>
              </a:lnTo>
              <a:lnTo>
                <a:pt x="287868" y="1547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02C7D-B260-DB41-AA4A-A58EA5B4D276}">
      <dsp:nvSpPr>
        <dsp:cNvPr id="0" name=""/>
        <dsp:cNvSpPr/>
      </dsp:nvSpPr>
      <dsp:spPr>
        <a:xfrm>
          <a:off x="5714998" y="3315975"/>
          <a:ext cx="287868" cy="1237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934" y="0"/>
              </a:lnTo>
              <a:lnTo>
                <a:pt x="143934" y="1237835"/>
              </a:lnTo>
              <a:lnTo>
                <a:pt x="287868" y="1237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E230C-540A-D04A-B722-43C7FC038350}">
      <dsp:nvSpPr>
        <dsp:cNvPr id="0" name=""/>
        <dsp:cNvSpPr/>
      </dsp:nvSpPr>
      <dsp:spPr>
        <a:xfrm>
          <a:off x="5714998" y="3315975"/>
          <a:ext cx="287868" cy="618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934" y="0"/>
              </a:lnTo>
              <a:lnTo>
                <a:pt x="143934" y="618917"/>
              </a:lnTo>
              <a:lnTo>
                <a:pt x="287868" y="6189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69169-F5DF-994C-A5E2-6FEAFA123F48}">
      <dsp:nvSpPr>
        <dsp:cNvPr id="0" name=""/>
        <dsp:cNvSpPr/>
      </dsp:nvSpPr>
      <dsp:spPr>
        <a:xfrm>
          <a:off x="9169422" y="3270255"/>
          <a:ext cx="287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86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42D93-EAF5-EB4C-9981-BF6DBEF98149}">
      <dsp:nvSpPr>
        <dsp:cNvPr id="0" name=""/>
        <dsp:cNvSpPr/>
      </dsp:nvSpPr>
      <dsp:spPr>
        <a:xfrm>
          <a:off x="7442210" y="3270255"/>
          <a:ext cx="287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86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B0B6F-9274-EC45-B51E-204A910EBA1E}">
      <dsp:nvSpPr>
        <dsp:cNvPr id="0" name=""/>
        <dsp:cNvSpPr/>
      </dsp:nvSpPr>
      <dsp:spPr>
        <a:xfrm>
          <a:off x="5714998" y="3270255"/>
          <a:ext cx="287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86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0BD71-06DE-8248-9C4E-41E4D8DD1A1D}">
      <dsp:nvSpPr>
        <dsp:cNvPr id="0" name=""/>
        <dsp:cNvSpPr/>
      </dsp:nvSpPr>
      <dsp:spPr>
        <a:xfrm>
          <a:off x="5714998" y="2697057"/>
          <a:ext cx="287868" cy="618917"/>
        </a:xfrm>
        <a:custGeom>
          <a:avLst/>
          <a:gdLst/>
          <a:ahLst/>
          <a:cxnLst/>
          <a:rect l="0" t="0" r="0" b="0"/>
          <a:pathLst>
            <a:path>
              <a:moveTo>
                <a:pt x="0" y="618917"/>
              </a:moveTo>
              <a:lnTo>
                <a:pt x="143934" y="618917"/>
              </a:lnTo>
              <a:lnTo>
                <a:pt x="143934" y="0"/>
              </a:lnTo>
              <a:lnTo>
                <a:pt x="28786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0BF9E-FC6B-A142-BDEF-E08171D7CEA9}">
      <dsp:nvSpPr>
        <dsp:cNvPr id="0" name=""/>
        <dsp:cNvSpPr/>
      </dsp:nvSpPr>
      <dsp:spPr>
        <a:xfrm>
          <a:off x="5714998" y="2078140"/>
          <a:ext cx="287868" cy="1237835"/>
        </a:xfrm>
        <a:custGeom>
          <a:avLst/>
          <a:gdLst/>
          <a:ahLst/>
          <a:cxnLst/>
          <a:rect l="0" t="0" r="0" b="0"/>
          <a:pathLst>
            <a:path>
              <a:moveTo>
                <a:pt x="0" y="1237835"/>
              </a:moveTo>
              <a:lnTo>
                <a:pt x="143934" y="1237835"/>
              </a:lnTo>
              <a:lnTo>
                <a:pt x="143934" y="0"/>
              </a:lnTo>
              <a:lnTo>
                <a:pt x="28786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FCEB9-392A-E248-A469-2FB326E38849}">
      <dsp:nvSpPr>
        <dsp:cNvPr id="0" name=""/>
        <dsp:cNvSpPr/>
      </dsp:nvSpPr>
      <dsp:spPr>
        <a:xfrm>
          <a:off x="3987785" y="3006516"/>
          <a:ext cx="287868" cy="30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934" y="0"/>
              </a:lnTo>
              <a:lnTo>
                <a:pt x="143934" y="309458"/>
              </a:lnTo>
              <a:lnTo>
                <a:pt x="287868" y="3094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F1166-B74A-754D-9304-D36BEB23E05D}">
      <dsp:nvSpPr>
        <dsp:cNvPr id="0" name=""/>
        <dsp:cNvSpPr/>
      </dsp:nvSpPr>
      <dsp:spPr>
        <a:xfrm>
          <a:off x="3987785" y="2697057"/>
          <a:ext cx="287868" cy="309458"/>
        </a:xfrm>
        <a:custGeom>
          <a:avLst/>
          <a:gdLst/>
          <a:ahLst/>
          <a:cxnLst/>
          <a:rect l="0" t="0" r="0" b="0"/>
          <a:pathLst>
            <a:path>
              <a:moveTo>
                <a:pt x="0" y="309458"/>
              </a:moveTo>
              <a:lnTo>
                <a:pt x="143934" y="309458"/>
              </a:lnTo>
              <a:lnTo>
                <a:pt x="143934" y="0"/>
              </a:lnTo>
              <a:lnTo>
                <a:pt x="28786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1C273-8FDD-DA4F-A424-2ACD298F54EE}">
      <dsp:nvSpPr>
        <dsp:cNvPr id="0" name=""/>
        <dsp:cNvSpPr/>
      </dsp:nvSpPr>
      <dsp:spPr>
        <a:xfrm>
          <a:off x="2260573" y="2697057"/>
          <a:ext cx="287868" cy="30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934" y="0"/>
              </a:lnTo>
              <a:lnTo>
                <a:pt x="143934" y="309458"/>
              </a:lnTo>
              <a:lnTo>
                <a:pt x="287868" y="3094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F1350-619D-9341-9826-FD53EA015265}">
      <dsp:nvSpPr>
        <dsp:cNvPr id="0" name=""/>
        <dsp:cNvSpPr/>
      </dsp:nvSpPr>
      <dsp:spPr>
        <a:xfrm>
          <a:off x="3987785" y="1149763"/>
          <a:ext cx="287868" cy="928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934" y="0"/>
              </a:lnTo>
              <a:lnTo>
                <a:pt x="143934" y="928376"/>
              </a:lnTo>
              <a:lnTo>
                <a:pt x="287868" y="9283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3D78E-8210-C545-ADA7-A3848B353102}">
      <dsp:nvSpPr>
        <dsp:cNvPr id="0" name=""/>
        <dsp:cNvSpPr/>
      </dsp:nvSpPr>
      <dsp:spPr>
        <a:xfrm>
          <a:off x="3987785" y="1149763"/>
          <a:ext cx="287868" cy="30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934" y="0"/>
              </a:lnTo>
              <a:lnTo>
                <a:pt x="143934" y="309458"/>
              </a:lnTo>
              <a:lnTo>
                <a:pt x="287868" y="3094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3B339-82BA-9541-BC6E-1469344E488A}">
      <dsp:nvSpPr>
        <dsp:cNvPr id="0" name=""/>
        <dsp:cNvSpPr/>
      </dsp:nvSpPr>
      <dsp:spPr>
        <a:xfrm>
          <a:off x="3987785" y="840304"/>
          <a:ext cx="287868" cy="309458"/>
        </a:xfrm>
        <a:custGeom>
          <a:avLst/>
          <a:gdLst/>
          <a:ahLst/>
          <a:cxnLst/>
          <a:rect l="0" t="0" r="0" b="0"/>
          <a:pathLst>
            <a:path>
              <a:moveTo>
                <a:pt x="0" y="309458"/>
              </a:moveTo>
              <a:lnTo>
                <a:pt x="143934" y="309458"/>
              </a:lnTo>
              <a:lnTo>
                <a:pt x="143934" y="0"/>
              </a:lnTo>
              <a:lnTo>
                <a:pt x="28786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42F17-8815-3E47-A606-D9A228982500}">
      <dsp:nvSpPr>
        <dsp:cNvPr id="0" name=""/>
        <dsp:cNvSpPr/>
      </dsp:nvSpPr>
      <dsp:spPr>
        <a:xfrm>
          <a:off x="3987785" y="221387"/>
          <a:ext cx="287868" cy="928376"/>
        </a:xfrm>
        <a:custGeom>
          <a:avLst/>
          <a:gdLst/>
          <a:ahLst/>
          <a:cxnLst/>
          <a:rect l="0" t="0" r="0" b="0"/>
          <a:pathLst>
            <a:path>
              <a:moveTo>
                <a:pt x="0" y="928376"/>
              </a:moveTo>
              <a:lnTo>
                <a:pt x="143934" y="928376"/>
              </a:lnTo>
              <a:lnTo>
                <a:pt x="143934" y="0"/>
              </a:lnTo>
              <a:lnTo>
                <a:pt x="28786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674D9-901E-6746-8401-F2F352D542F9}">
      <dsp:nvSpPr>
        <dsp:cNvPr id="0" name=""/>
        <dsp:cNvSpPr/>
      </dsp:nvSpPr>
      <dsp:spPr>
        <a:xfrm>
          <a:off x="2260573" y="1149763"/>
          <a:ext cx="287868" cy="1547294"/>
        </a:xfrm>
        <a:custGeom>
          <a:avLst/>
          <a:gdLst/>
          <a:ahLst/>
          <a:cxnLst/>
          <a:rect l="0" t="0" r="0" b="0"/>
          <a:pathLst>
            <a:path>
              <a:moveTo>
                <a:pt x="0" y="1547294"/>
              </a:moveTo>
              <a:lnTo>
                <a:pt x="143934" y="1547294"/>
              </a:lnTo>
              <a:lnTo>
                <a:pt x="143934" y="0"/>
              </a:lnTo>
              <a:lnTo>
                <a:pt x="28786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613A5-F33F-3B46-8B7E-C072DE099626}">
      <dsp:nvSpPr>
        <dsp:cNvPr id="0" name=""/>
        <dsp:cNvSpPr/>
      </dsp:nvSpPr>
      <dsp:spPr>
        <a:xfrm>
          <a:off x="821230" y="2477557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Missing Data</a:t>
          </a:r>
        </a:p>
      </dsp:txBody>
      <dsp:txXfrm>
        <a:off x="821230" y="2477557"/>
        <a:ext cx="1439343" cy="438999"/>
      </dsp:txXfrm>
    </dsp:sp>
    <dsp:sp modelId="{9B6ABD70-D95C-A441-993D-EEC5E8EB6C4B}">
      <dsp:nvSpPr>
        <dsp:cNvPr id="0" name=""/>
        <dsp:cNvSpPr/>
      </dsp:nvSpPr>
      <dsp:spPr>
        <a:xfrm>
          <a:off x="2548442" y="930263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MCAR</a:t>
          </a:r>
        </a:p>
      </dsp:txBody>
      <dsp:txXfrm>
        <a:off x="2548442" y="930263"/>
        <a:ext cx="1439343" cy="438999"/>
      </dsp:txXfrm>
    </dsp:sp>
    <dsp:sp modelId="{0EDEBBF8-58F4-284C-8548-9124938F5A92}">
      <dsp:nvSpPr>
        <dsp:cNvPr id="0" name=""/>
        <dsp:cNvSpPr/>
      </dsp:nvSpPr>
      <dsp:spPr>
        <a:xfrm>
          <a:off x="4275654" y="1887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Listwise Deletion (do not recommend)</a:t>
          </a:r>
        </a:p>
      </dsp:txBody>
      <dsp:txXfrm>
        <a:off x="4275654" y="1887"/>
        <a:ext cx="1439343" cy="438999"/>
      </dsp:txXfrm>
    </dsp:sp>
    <dsp:sp modelId="{5BC9ACB9-717D-9B40-9D13-5F7DBB238554}">
      <dsp:nvSpPr>
        <dsp:cNvPr id="0" name=""/>
        <dsp:cNvSpPr/>
      </dsp:nvSpPr>
      <dsp:spPr>
        <a:xfrm>
          <a:off x="4275654" y="620804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Pairwise Deletion (do not recommend)</a:t>
          </a:r>
        </a:p>
      </dsp:txBody>
      <dsp:txXfrm>
        <a:off x="4275654" y="620804"/>
        <a:ext cx="1439343" cy="438999"/>
      </dsp:txXfrm>
    </dsp:sp>
    <dsp:sp modelId="{8AE02A5A-F6AF-F04E-B729-EA6BD00CC325}">
      <dsp:nvSpPr>
        <dsp:cNvPr id="0" name=""/>
        <dsp:cNvSpPr/>
      </dsp:nvSpPr>
      <dsp:spPr>
        <a:xfrm>
          <a:off x="4275654" y="1239722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FIML</a:t>
          </a:r>
        </a:p>
      </dsp:txBody>
      <dsp:txXfrm>
        <a:off x="4275654" y="1239722"/>
        <a:ext cx="1439343" cy="438999"/>
      </dsp:txXfrm>
    </dsp:sp>
    <dsp:sp modelId="{61FBBA22-0B55-CC46-A293-B404E1197EF2}">
      <dsp:nvSpPr>
        <dsp:cNvPr id="0" name=""/>
        <dsp:cNvSpPr/>
      </dsp:nvSpPr>
      <dsp:spPr>
        <a:xfrm>
          <a:off x="4275654" y="1858640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Multiple Imputations</a:t>
          </a:r>
        </a:p>
      </dsp:txBody>
      <dsp:txXfrm>
        <a:off x="4275654" y="1858640"/>
        <a:ext cx="1439343" cy="438999"/>
      </dsp:txXfrm>
    </dsp:sp>
    <dsp:sp modelId="{CACABBF3-4871-D04D-BC92-324EF20BC451}">
      <dsp:nvSpPr>
        <dsp:cNvPr id="0" name=""/>
        <dsp:cNvSpPr/>
      </dsp:nvSpPr>
      <dsp:spPr>
        <a:xfrm>
          <a:off x="2548442" y="2787016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MAR</a:t>
          </a:r>
        </a:p>
      </dsp:txBody>
      <dsp:txXfrm>
        <a:off x="2548442" y="2787016"/>
        <a:ext cx="1439343" cy="438999"/>
      </dsp:txXfrm>
    </dsp:sp>
    <dsp:sp modelId="{BA3E2537-7BBA-D14D-BFC3-D958F5CF8970}">
      <dsp:nvSpPr>
        <dsp:cNvPr id="0" name=""/>
        <dsp:cNvSpPr/>
      </dsp:nvSpPr>
      <dsp:spPr>
        <a:xfrm>
          <a:off x="4275654" y="2477557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FIML</a:t>
          </a:r>
        </a:p>
      </dsp:txBody>
      <dsp:txXfrm>
        <a:off x="4275654" y="2477557"/>
        <a:ext cx="1439343" cy="438999"/>
      </dsp:txXfrm>
    </dsp:sp>
    <dsp:sp modelId="{B137A775-3935-C948-8D0E-C0412275975B}">
      <dsp:nvSpPr>
        <dsp:cNvPr id="0" name=""/>
        <dsp:cNvSpPr/>
      </dsp:nvSpPr>
      <dsp:spPr>
        <a:xfrm>
          <a:off x="4275654" y="3096475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Multiple Imputations</a:t>
          </a:r>
        </a:p>
      </dsp:txBody>
      <dsp:txXfrm>
        <a:off x="4275654" y="3096475"/>
        <a:ext cx="1439343" cy="438999"/>
      </dsp:txXfrm>
    </dsp:sp>
    <dsp:sp modelId="{1E549640-5A43-3E4D-B7E1-0D4F568E305B}">
      <dsp:nvSpPr>
        <dsp:cNvPr id="0" name=""/>
        <dsp:cNvSpPr/>
      </dsp:nvSpPr>
      <dsp:spPr>
        <a:xfrm>
          <a:off x="6002866" y="1858640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Which variables to impute</a:t>
          </a:r>
        </a:p>
      </dsp:txBody>
      <dsp:txXfrm>
        <a:off x="6002866" y="1858640"/>
        <a:ext cx="1439343" cy="438999"/>
      </dsp:txXfrm>
    </dsp:sp>
    <dsp:sp modelId="{62A6724A-0F55-9C48-B0EB-D036BCE51FCE}">
      <dsp:nvSpPr>
        <dsp:cNvPr id="0" name=""/>
        <dsp:cNvSpPr/>
      </dsp:nvSpPr>
      <dsp:spPr>
        <a:xfrm>
          <a:off x="6002866" y="2477557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Auxiliary variables</a:t>
          </a:r>
        </a:p>
      </dsp:txBody>
      <dsp:txXfrm>
        <a:off x="6002866" y="2477557"/>
        <a:ext cx="1439343" cy="438999"/>
      </dsp:txXfrm>
    </dsp:sp>
    <dsp:sp modelId="{B018C9A3-03E2-BC43-A030-E477F0E73450}">
      <dsp:nvSpPr>
        <dsp:cNvPr id="0" name=""/>
        <dsp:cNvSpPr/>
      </dsp:nvSpPr>
      <dsp:spPr>
        <a:xfrm>
          <a:off x="6002866" y="3096475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Number of imputed </a:t>
          </a:r>
          <a:br>
            <a:rPr lang="en-US" sz="1000" kern="1200" dirty="0"/>
          </a:br>
          <a:r>
            <a:rPr lang="en-US" sz="1000" kern="1200" dirty="0"/>
            <a:t>data sets</a:t>
          </a:r>
        </a:p>
      </dsp:txBody>
      <dsp:txXfrm>
        <a:off x="6002866" y="3096475"/>
        <a:ext cx="1439343" cy="438999"/>
      </dsp:txXfrm>
    </dsp:sp>
    <dsp:sp modelId="{2860B453-6364-FE4C-88F6-E659C82C53FC}">
      <dsp:nvSpPr>
        <dsp:cNvPr id="0" name=""/>
        <dsp:cNvSpPr/>
      </dsp:nvSpPr>
      <dsp:spPr>
        <a:xfrm>
          <a:off x="7730079" y="3096475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Analyzing each data set</a:t>
          </a:r>
        </a:p>
      </dsp:txBody>
      <dsp:txXfrm>
        <a:off x="7730079" y="3096475"/>
        <a:ext cx="1439343" cy="438999"/>
      </dsp:txXfrm>
    </dsp:sp>
    <dsp:sp modelId="{A850D9B1-BE87-F241-AAEC-E4CE1F62707E}">
      <dsp:nvSpPr>
        <dsp:cNvPr id="0" name=""/>
        <dsp:cNvSpPr/>
      </dsp:nvSpPr>
      <dsp:spPr>
        <a:xfrm>
          <a:off x="9457291" y="3096475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Combining results</a:t>
          </a:r>
        </a:p>
      </dsp:txBody>
      <dsp:txXfrm>
        <a:off x="9457291" y="3096475"/>
        <a:ext cx="1439343" cy="438999"/>
      </dsp:txXfrm>
    </dsp:sp>
    <dsp:sp modelId="{E82AF0EE-177D-A54A-B4A9-2ABB82C97EC1}">
      <dsp:nvSpPr>
        <dsp:cNvPr id="0" name=""/>
        <dsp:cNvSpPr/>
      </dsp:nvSpPr>
      <dsp:spPr>
        <a:xfrm>
          <a:off x="6002866" y="3715393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Type of imputation</a:t>
          </a:r>
        </a:p>
      </dsp:txBody>
      <dsp:txXfrm>
        <a:off x="6002866" y="3715393"/>
        <a:ext cx="1439343" cy="438999"/>
      </dsp:txXfrm>
    </dsp:sp>
    <dsp:sp modelId="{C725B86D-2D44-5C48-A588-B4593B0BF41E}">
      <dsp:nvSpPr>
        <dsp:cNvPr id="0" name=""/>
        <dsp:cNvSpPr/>
      </dsp:nvSpPr>
      <dsp:spPr>
        <a:xfrm>
          <a:off x="6002866" y="4334311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Checking results</a:t>
          </a:r>
        </a:p>
      </dsp:txBody>
      <dsp:txXfrm>
        <a:off x="6002866" y="4334311"/>
        <a:ext cx="1439343" cy="438999"/>
      </dsp:txXfrm>
    </dsp:sp>
    <dsp:sp modelId="{D7488402-8B08-9047-A5F1-2448A11EB7D1}">
      <dsp:nvSpPr>
        <dsp:cNvPr id="0" name=""/>
        <dsp:cNvSpPr/>
      </dsp:nvSpPr>
      <dsp:spPr>
        <a:xfrm>
          <a:off x="2548442" y="4024852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MNAR</a:t>
          </a:r>
        </a:p>
      </dsp:txBody>
      <dsp:txXfrm>
        <a:off x="2548442" y="4024852"/>
        <a:ext cx="1439343" cy="438999"/>
      </dsp:txXfrm>
    </dsp:sp>
    <dsp:sp modelId="{61D6C1FE-2530-B845-AAE4-B2BE423E7B86}">
      <dsp:nvSpPr>
        <dsp:cNvPr id="0" name=""/>
        <dsp:cNvSpPr/>
      </dsp:nvSpPr>
      <dsp:spPr>
        <a:xfrm>
          <a:off x="4275654" y="3715393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Acknowledge the missingness</a:t>
          </a:r>
        </a:p>
      </dsp:txBody>
      <dsp:txXfrm>
        <a:off x="4275654" y="3715393"/>
        <a:ext cx="1439343" cy="438999"/>
      </dsp:txXfrm>
    </dsp:sp>
    <dsp:sp modelId="{F94B988B-D545-5C43-B47E-62C7C6C05CB7}">
      <dsp:nvSpPr>
        <dsp:cNvPr id="0" name=""/>
        <dsp:cNvSpPr/>
      </dsp:nvSpPr>
      <dsp:spPr>
        <a:xfrm>
          <a:off x="4275654" y="4334311"/>
          <a:ext cx="1439343" cy="438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 you  want to do multiple imputations/FIML?</a:t>
          </a:r>
        </a:p>
      </dsp:txBody>
      <dsp:txXfrm>
        <a:off x="4275654" y="4334311"/>
        <a:ext cx="1439343" cy="438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CB7F-BD54-2846-84EB-2827DD812580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261AC-7E96-004B-9D0F-0EC0FDB0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10%-40%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261AC-7E96-004B-9D0F-0EC0FDB05C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7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10%-40%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261AC-7E96-004B-9D0F-0EC0FDB05C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2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10%-40%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261AC-7E96-004B-9D0F-0EC0FDB05C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4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likelihood function describes the joint probability of the observed data as a function of the parameters of the chosen statistical model.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stuck – do imputations – can’t hurt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261AC-7E96-004B-9D0F-0EC0FDB05C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7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we making up data?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you have strong predictor variables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you don’t have strong predictors – MNAR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theoretical downsides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261AC-7E96-004B-9D0F-0EC0FDB05C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10%-40%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261AC-7E96-004B-9D0F-0EC0FDB05C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0855-18AA-8E4E-BF4B-543E63E7B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AA439-F1C8-534F-9BFF-2A37CEC2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1ED1B-486C-AD47-941A-3BFA0F39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8CE5-D859-6840-B060-CA1031C1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650B-D942-A349-AE06-CED7446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4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ECBE-0B73-8E44-9BA7-5AAA834E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247E8-4EDF-E148-BC8B-EEF5A0379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EDF0-D49A-B64F-BFA3-AB82AEC6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324E-6CC1-244D-AA75-3EC782EA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BE2C-9022-0746-AD2C-07E04583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9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9F8FE-6D78-B544-AFA3-4E5639163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E1AAF-FEFB-5B4D-A9FC-C923A50D1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260D-FEF4-D841-9B11-E5F7BD23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0A3B-5907-8A41-81E2-6FFD1669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8F9F-89F5-0F4B-B20D-663E32A9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5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431F-193A-7F44-9F3B-11666507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EF94-439C-9246-9177-A587499C9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01F5-1867-2041-A79C-89AC7272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627A-BF0E-604C-A7C3-8F62E92B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B47D-409B-0049-B8AA-9D914E07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99D3-FE5C-B74E-AE1C-BE2E99A2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C11B3-56F6-BA43-B9AC-A0CFEAFE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A8EBA-105E-0A43-AEDB-FB132608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C2C8-88FF-5346-87DF-93DF1C3A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2B91-C3FD-404D-A0E2-8F840249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C609-EDD0-6D46-A7AA-A0F3C086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900A-522A-854A-AA8F-CC3E65DD0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D95F1-C850-264A-8D3B-B4F4FB53D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A3DBC-BC4F-5B4D-A39D-F768F449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06610-C71D-154B-BAAC-FBB976C8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3D329-5125-4B48-825F-30B83F8B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7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DC36-DC12-914F-8F58-2C2E7FE6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A9D43-10D8-0044-80BB-AA3741138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01949-8022-DC42-88CF-6176C8AD3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8E30E-C52A-974D-A9FA-9E3C82565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C4DD2-4ECF-974E-98F6-7840E6CB2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5F00C-2BC5-394C-8D97-F56AB16D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FAEE0-02AC-FF43-9FD6-83A866A3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F5DEF-C54A-D344-BA0B-613EDB6B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3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E11D-9A7D-F440-9F76-5212FAB7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CD1E3-1EB2-484B-B77B-C954149C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E7C17-5326-2A41-97F0-5724554F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2C45-FA58-C343-9E5F-2DFDCEDD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8975-2CDE-0141-A9D4-480AACCE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6A239-403C-F14E-89B8-43AA94F2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713B-D505-9048-BAD1-CACA4393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F0F7-8B15-914B-9726-0BED1B7B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8D0B-F104-374B-A53B-49F1C810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8177C-233A-8545-8EA6-6A0940B9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C998-6106-5942-AA43-401DD770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ECCFD-3D77-4D4D-86EB-5001699C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BAFA8-7460-D346-A8D5-161D073F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7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8FFC-7BAA-8849-B368-5A469FC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047ED-AF2E-9048-8349-066E4FEEF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6BB6E-B52C-4040-B5F0-768C6AE5A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9C353-0DF2-1349-98DD-F827D9CE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BE53-850E-4D45-B799-CBEAAA9B11FF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9897D-15B0-664E-9B6E-E5A8E72D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6223F-2FF7-BE4F-A770-A644599E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21650-5A18-BE4B-B4E4-D607E300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558AD-6005-4A4B-A64F-DE5D163BB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D8BE-CDFD-654D-8997-FDE23657A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BE53-850E-4D45-B799-CBEAAA9B11FF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EAD1-FD71-FF49-BF9D-D374543FC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4B79-E367-C945-9A43-DCABC97E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1AAE1-67EE-B04B-920C-E5AA449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7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bookdown.org/mwheymans/bookmi/rubins-rules.html" TargetMode="External"/><Relationship Id="rId3" Type="http://schemas.openxmlformats.org/officeDocument/2006/relationships/hyperlink" Target="https://psyarxiv.com/mdw5r/" TargetMode="External"/><Relationship Id="rId7" Type="http://schemas.openxmlformats.org/officeDocument/2006/relationships/hyperlink" Target="https://pab2163.github.io/amygdala_mpfc_multiverse/into_the_bayesian_multiverse.html" TargetMode="External"/><Relationship Id="rId2" Type="http://schemas.openxmlformats.org/officeDocument/2006/relationships/hyperlink" Target="https://github.com/Maitrijain99/SCA_with_imput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cosme.github.io/specification-curves/SCA_tutorial_inferential" TargetMode="External"/><Relationship Id="rId5" Type="http://schemas.openxmlformats.org/officeDocument/2006/relationships/hyperlink" Target="https://www.rdocumentation.org/packages/specr/versions/0.2.1" TargetMode="External"/><Relationship Id="rId4" Type="http://schemas.openxmlformats.org/officeDocument/2006/relationships/hyperlink" Target="https://www.rdocumentation.org/packages/mice/versions/3.14.0/topics/m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49B7-97C9-9248-8F72-79901DDA1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Working with Missing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74C95-7A2E-484C-B26E-B8EF970F6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Columbia University Research Methods Workshop</a:t>
            </a:r>
          </a:p>
          <a:p>
            <a:r>
              <a:rPr lang="en-US" dirty="0"/>
              <a:t>April 14, 2022</a:t>
            </a:r>
          </a:p>
          <a:p>
            <a:r>
              <a:rPr lang="en-US" dirty="0"/>
              <a:t>Presented by: </a:t>
            </a:r>
            <a:r>
              <a:rPr lang="en-US" dirty="0" err="1"/>
              <a:t>Maitri</a:t>
            </a:r>
            <a:r>
              <a:rPr lang="en-US" dirty="0"/>
              <a:t> Jain</a:t>
            </a:r>
          </a:p>
        </p:txBody>
      </p:sp>
    </p:spTree>
    <p:extLst>
      <p:ext uri="{BB962C8B-B14F-4D97-AF65-F5344CB8AC3E}">
        <p14:creationId xmlns:p14="http://schemas.microsoft.com/office/powerpoint/2010/main" val="312725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A66F-C907-1140-9E9B-253ED4F7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imputations?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8534-375A-7647-9708-A83CD58A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Imputations reduce bias in your data set.</a:t>
            </a:r>
          </a:p>
          <a:p>
            <a:r>
              <a:rPr lang="en-US" dirty="0"/>
              <a:t>Imputations increase the power of your analysis.</a:t>
            </a:r>
          </a:p>
          <a:p>
            <a:r>
              <a:rPr lang="en-US" dirty="0"/>
              <a:t>Imputations have few downsides.</a:t>
            </a:r>
          </a:p>
          <a:p>
            <a:pPr lvl="1"/>
            <a:r>
              <a:rPr lang="en-US" dirty="0"/>
              <a:t>Requires computational resources.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A12E3-8B1A-CE45-B860-64DF19DA06DE}"/>
              </a:ext>
            </a:extLst>
          </p:cNvPr>
          <p:cNvSpPr txBox="1"/>
          <p:nvPr/>
        </p:nvSpPr>
        <p:spPr>
          <a:xfrm>
            <a:off x="185350" y="6351373"/>
            <a:ext cx="607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Collins et al., 2001; Graham, 2009; Schafer &amp; Graham, 2002</a:t>
            </a:r>
          </a:p>
        </p:txBody>
      </p:sp>
    </p:spTree>
    <p:extLst>
      <p:ext uri="{BB962C8B-B14F-4D97-AF65-F5344CB8AC3E}">
        <p14:creationId xmlns:p14="http://schemas.microsoft.com/office/powerpoint/2010/main" val="26601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8DC0A-1F6F-CE46-B4CF-649C333A5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5893"/>
              </p:ext>
            </p:extLst>
          </p:nvPr>
        </p:nvGraphicFramePr>
        <p:xfrm>
          <a:off x="1346200" y="588433"/>
          <a:ext cx="9499600" cy="568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022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FD25-F3C7-C44B-B7AA-16ABD63F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variables to impute?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1319-F39D-3D4B-BD40-636A26B7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demographics be imputed?</a:t>
            </a:r>
          </a:p>
          <a:p>
            <a:r>
              <a:rPr lang="en-US" dirty="0"/>
              <a:t>We can impute both IVs and DVs</a:t>
            </a:r>
          </a:p>
          <a:p>
            <a:r>
              <a:rPr lang="en-US" dirty="0"/>
              <a:t>Transform variables prior to imputations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45265-5BBD-7542-8636-2CCE4EE55E1C}"/>
              </a:ext>
            </a:extLst>
          </p:cNvPr>
          <p:cNvSpPr txBox="1"/>
          <p:nvPr/>
        </p:nvSpPr>
        <p:spPr>
          <a:xfrm>
            <a:off x="185350" y="6351373"/>
            <a:ext cx="607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Allison, 2002; Graham, 2009</a:t>
            </a:r>
          </a:p>
        </p:txBody>
      </p:sp>
    </p:spTree>
    <p:extLst>
      <p:ext uri="{BB962C8B-B14F-4D97-AF65-F5344CB8AC3E}">
        <p14:creationId xmlns:p14="http://schemas.microsoft.com/office/powerpoint/2010/main" val="41986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2912-5A83-7349-ACE2-3C979A18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variables to use for imputations?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747D-97B7-5C42-8D7E-E190AC61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will be included in your analytic models need to be included in the imputation model.</a:t>
            </a:r>
          </a:p>
          <a:p>
            <a:r>
              <a:rPr lang="en-US" dirty="0"/>
              <a:t>Auxiliary variables</a:t>
            </a:r>
          </a:p>
          <a:p>
            <a:pPr lvl="1"/>
            <a:r>
              <a:rPr lang="en-US" dirty="0"/>
              <a:t>Variables not included in the analyses but used for imputations. </a:t>
            </a:r>
          </a:p>
          <a:p>
            <a:pPr lvl="1"/>
            <a:r>
              <a:rPr lang="en-US" dirty="0"/>
              <a:t>Related either to the construct of interest, or,</a:t>
            </a:r>
          </a:p>
          <a:p>
            <a:pPr lvl="1"/>
            <a:r>
              <a:rPr lang="en-US" dirty="0"/>
              <a:t>Related to the missingness</a:t>
            </a:r>
          </a:p>
          <a:p>
            <a:pPr lvl="1"/>
            <a:r>
              <a:rPr lang="en-US" dirty="0"/>
              <a:t>Set decision rules: r&gt;0.4</a:t>
            </a:r>
          </a:p>
          <a:p>
            <a:pPr lvl="1"/>
            <a:r>
              <a:rPr lang="en-US" dirty="0"/>
              <a:t>Err on the side of more inclusiveness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93411-571E-DB4B-8031-8EFD6AF60A6D}"/>
              </a:ext>
            </a:extLst>
          </p:cNvPr>
          <p:cNvSpPr txBox="1"/>
          <p:nvPr/>
        </p:nvSpPr>
        <p:spPr>
          <a:xfrm>
            <a:off x="247135" y="6425514"/>
            <a:ext cx="394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Woods et al., 2021</a:t>
            </a:r>
          </a:p>
        </p:txBody>
      </p:sp>
    </p:spTree>
    <p:extLst>
      <p:ext uri="{BB962C8B-B14F-4D97-AF65-F5344CB8AC3E}">
        <p14:creationId xmlns:p14="http://schemas.microsoft.com/office/powerpoint/2010/main" val="80721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45F1-F191-B943-8562-2E4CF3FB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conduct the imputations?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309D-785F-9A4E-8D30-9A8D7D75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MICE package in R (Chained sequential regression imputations)</a:t>
            </a:r>
          </a:p>
          <a:p>
            <a:r>
              <a:rPr lang="en-US" dirty="0"/>
              <a:t>Number of imputed data sets (m)</a:t>
            </a:r>
          </a:p>
          <a:p>
            <a:pPr lvl="1"/>
            <a:r>
              <a:rPr lang="en-US" dirty="0"/>
              <a:t>At least as many as the percentage of missing </a:t>
            </a:r>
          </a:p>
          <a:p>
            <a:pPr lvl="1"/>
            <a:r>
              <a:rPr lang="en-US" dirty="0"/>
              <a:t>Fraction of missing information/m &lt; 0.01</a:t>
            </a:r>
          </a:p>
          <a:p>
            <a:r>
              <a:rPr lang="en-US" dirty="0"/>
              <a:t>Make it reproducible!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9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98DA-9FCE-0346-B5A8-C92787A1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I do this correctly?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3531-96DE-1B4A-9FC6-02B7F90E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Imputed data sets should not be exactly same but similar (converge)</a:t>
            </a:r>
          </a:p>
          <a:p>
            <a:pPr fontAlgn="base"/>
            <a:r>
              <a:rPr lang="en-US" dirty="0"/>
              <a:t>Reasonability of imputed values</a:t>
            </a:r>
          </a:p>
          <a:p>
            <a:pPr fontAlgn="base"/>
            <a:r>
              <a:rPr lang="en-US" dirty="0"/>
              <a:t>Compare imputed data to non-imputed data</a:t>
            </a:r>
          </a:p>
          <a:p>
            <a:pPr lvl="1" fontAlgn="base"/>
            <a:r>
              <a:rPr lang="en-US" dirty="0"/>
              <a:t>Means</a:t>
            </a:r>
          </a:p>
          <a:p>
            <a:pPr lvl="1" fontAlgn="base"/>
            <a:r>
              <a:rPr lang="en-US" dirty="0"/>
              <a:t>Variance </a:t>
            </a:r>
          </a:p>
          <a:p>
            <a:pPr marL="0" indent="0" fontAlgn="base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C9F24-A929-ED43-B81F-D2052B88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308" y="3429000"/>
            <a:ext cx="5253383" cy="324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0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8DC0A-1F6F-CE46-B4CF-649C333A5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127729"/>
              </p:ext>
            </p:extLst>
          </p:nvPr>
        </p:nvGraphicFramePr>
        <p:xfrm>
          <a:off x="1346200" y="588433"/>
          <a:ext cx="9499600" cy="568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034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>
            <a:extLst>
              <a:ext uri="{FF2B5EF4-FFF2-40B4-BE49-F238E27FC236}">
                <a16:creationId xmlns:a16="http://schemas.microsoft.com/office/drawing/2014/main" id="{EC5EB3FB-68F2-5D4F-A34B-0D7456D8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186" y="1529108"/>
            <a:ext cx="5151835" cy="392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52CC0-97E1-1A4B-8C6A-CEBACEDA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Curves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890B5-19CE-164E-9368-7BD33630A423}"/>
              </a:ext>
            </a:extLst>
          </p:cNvPr>
          <p:cNvSpPr txBox="1"/>
          <p:nvPr/>
        </p:nvSpPr>
        <p:spPr>
          <a:xfrm>
            <a:off x="2566970" y="2251684"/>
            <a:ext cx="247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Parent-child relationship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6B7BD-0C40-9B44-9496-2D83D6151895}"/>
              </a:ext>
            </a:extLst>
          </p:cNvPr>
          <p:cNvSpPr txBox="1"/>
          <p:nvPr/>
        </p:nvSpPr>
        <p:spPr>
          <a:xfrm>
            <a:off x="159860" y="4632188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239DF-3C69-B848-9598-45CF63273961}"/>
              </a:ext>
            </a:extLst>
          </p:cNvPr>
          <p:cNvSpPr txBox="1"/>
          <p:nvPr/>
        </p:nvSpPr>
        <p:spPr>
          <a:xfrm>
            <a:off x="1348500" y="5080835"/>
            <a:ext cx="14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Parent-report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7EC80-FAFE-AF48-A356-09324AB131FB}"/>
              </a:ext>
            </a:extLst>
          </p:cNvPr>
          <p:cNvSpPr txBox="1"/>
          <p:nvPr/>
        </p:nvSpPr>
        <p:spPr>
          <a:xfrm>
            <a:off x="2640004" y="4554790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E9072-A0FB-9046-A1CF-9723245B5DB3}"/>
              </a:ext>
            </a:extLst>
          </p:cNvPr>
          <p:cNvSpPr txBox="1"/>
          <p:nvPr/>
        </p:nvSpPr>
        <p:spPr>
          <a:xfrm>
            <a:off x="1420828" y="3444877"/>
            <a:ext cx="131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CFA2D-A678-D641-B1C4-B4CECB47DCA8}"/>
              </a:ext>
            </a:extLst>
          </p:cNvPr>
          <p:cNvSpPr txBox="1"/>
          <p:nvPr/>
        </p:nvSpPr>
        <p:spPr>
          <a:xfrm>
            <a:off x="4783218" y="3645141"/>
            <a:ext cx="174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of measure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CE8E5-8B59-6C42-BBDF-EC32BEDFF92E}"/>
              </a:ext>
            </a:extLst>
          </p:cNvPr>
          <p:cNvSpPr txBox="1"/>
          <p:nvPr/>
        </p:nvSpPr>
        <p:spPr>
          <a:xfrm>
            <a:off x="4023284" y="4586908"/>
            <a:ext cx="151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Questionnaire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8398B-746B-DA43-9880-CB1B31EF66D1}"/>
              </a:ext>
            </a:extLst>
          </p:cNvPr>
          <p:cNvSpPr txBox="1"/>
          <p:nvPr/>
        </p:nvSpPr>
        <p:spPr>
          <a:xfrm>
            <a:off x="5716864" y="4590220"/>
            <a:ext cx="158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Semi-structured interview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538880-7E2D-7240-A961-CE42C3BF7335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075943" y="2621016"/>
            <a:ext cx="1728770" cy="82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1B6A2A-6D31-3A45-8BEA-C2584E312192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3804713" y="2621016"/>
            <a:ext cx="1848776" cy="102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33DDC0-A480-384F-B299-4A2E76D0822B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823792" y="3814209"/>
            <a:ext cx="1252151" cy="81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5055AE-8307-E943-81D6-9AE17067F17C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075943" y="3814209"/>
            <a:ext cx="0" cy="126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79F363-2962-924C-8637-054C9177E12E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075943" y="3814209"/>
            <a:ext cx="1215939" cy="74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138B1C-4836-EF46-BD3C-AC7A0F660DA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781280" y="4014473"/>
            <a:ext cx="872209" cy="57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E87D00-4748-044D-A489-BCBCB6E94C2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653489" y="4014473"/>
            <a:ext cx="856989" cy="57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7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C7DF-6119-D946-B8B1-23E915B3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specification curves?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64FD-081F-C84E-BB3D-9FB23370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robustness of results</a:t>
            </a:r>
          </a:p>
          <a:p>
            <a:r>
              <a:rPr lang="en-US" dirty="0"/>
              <a:t>Reduces bias from researcher preferences</a:t>
            </a:r>
          </a:p>
          <a:p>
            <a:r>
              <a:rPr lang="en-US" dirty="0"/>
              <a:t>How different decisions influence results</a:t>
            </a:r>
          </a:p>
          <a:p>
            <a:r>
              <a:rPr lang="en-US" dirty="0"/>
              <a:t>Come up with ‘best practice’ methods</a:t>
            </a:r>
          </a:p>
        </p:txBody>
      </p:sp>
    </p:spTree>
    <p:extLst>
      <p:ext uri="{BB962C8B-B14F-4D97-AF65-F5344CB8AC3E}">
        <p14:creationId xmlns:p14="http://schemas.microsoft.com/office/powerpoint/2010/main" val="27449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AFDF-730C-0E4F-B510-A212811F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specification curve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9677-FCA9-2B49-9157-2E0101B1B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specr</a:t>
            </a:r>
            <a:r>
              <a:rPr lang="en-US" dirty="0"/>
              <a:t> package in R</a:t>
            </a:r>
          </a:p>
        </p:txBody>
      </p:sp>
    </p:spTree>
    <p:extLst>
      <p:ext uri="{BB962C8B-B14F-4D97-AF65-F5344CB8AC3E}">
        <p14:creationId xmlns:p14="http://schemas.microsoft.com/office/powerpoint/2010/main" val="338331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6BA3-C1EF-B142-A376-6AB36FA4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A5490-E399-D447-BCA3-7B9545EA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 have some missing data points. Should I use multiple imputations?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How do I actually perform multiple imputations?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Now that I have my imputed data sets, how do I analyze them?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E0D0FB7-36C1-AE43-9FAD-27BCAB389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77671"/>
            <a:ext cx="4208352" cy="320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768416-7A1F-E049-9A39-840F6D9A5F10}"/>
              </a:ext>
            </a:extLst>
          </p:cNvPr>
          <p:cNvCxnSpPr>
            <a:cxnSpLocks/>
            <a:endCxn id="1031" idx="1"/>
          </p:cNvCxnSpPr>
          <p:nvPr/>
        </p:nvCxnSpPr>
        <p:spPr>
          <a:xfrm>
            <a:off x="4750858" y="4979158"/>
            <a:ext cx="1345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85F754-84F9-F140-B398-9CE62A88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11" y="3749942"/>
            <a:ext cx="3272904" cy="26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3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93B7-3C67-2D41-A604-E7E15A0F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combine results across imputations?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60FA1-1777-9241-89F4-F4737E03E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Rubin’s rules!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Confidence intervals =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dk1"/>
                        </a:solidFill>
                      </a:rPr>
                      <m:t>β</m:t>
                    </m:r>
                    <m:r>
                      <a:rPr lang="en-US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±2×</m:t>
                    </m:r>
                    <m:r>
                      <a:rPr lang="en-US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Statistic value (e.g., t-value)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dk1"/>
                            </a:solidFill>
                          </a:rPr>
                          <m:t>β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den>
                    </m:f>
                  </m:oMath>
                </a14:m>
                <a:endParaRPr lang="en-US" b="0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60FA1-1777-9241-89F4-F4737E03E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0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655A62C-F76F-304D-98BC-7AB4066DCB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4525636"/>
                  </p:ext>
                </p:extLst>
              </p:nvPr>
            </p:nvGraphicFramePr>
            <p:xfrm>
              <a:off x="1676400" y="2353734"/>
              <a:ext cx="8466668" cy="25785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33334">
                      <a:extLst>
                        <a:ext uri="{9D8B030D-6E8A-4147-A177-3AD203B41FA5}">
                          <a16:colId xmlns:a16="http://schemas.microsoft.com/office/drawing/2014/main" val="2299584909"/>
                        </a:ext>
                      </a:extLst>
                    </a:gridCol>
                    <a:gridCol w="4233334">
                      <a:extLst>
                        <a:ext uri="{9D8B030D-6E8A-4147-A177-3AD203B41FA5}">
                          <a16:colId xmlns:a16="http://schemas.microsoft.com/office/drawing/2014/main" val="1896511211"/>
                        </a:ext>
                      </a:extLst>
                    </a:gridCol>
                  </a:tblGrid>
                  <a:tr h="463714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Method of pooling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18768"/>
                      </a:ext>
                    </a:extLst>
                  </a:tr>
                  <a:tr h="463714">
                    <a:tc>
                      <a:txBody>
                        <a:bodyPr/>
                        <a:lstStyle/>
                        <a:p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Estimate (</a:t>
                          </a:r>
                          <a:r>
                            <a:rPr lang="el-GR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β)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Mean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9746103"/>
                      </a:ext>
                    </a:extLst>
                  </a:tr>
                  <a:tr h="547283">
                    <a:tc rowSpan="3">
                      <a:txBody>
                        <a:bodyPr/>
                        <a:lstStyle/>
                        <a:p>
                          <a:pPr rtl="0"/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Standard Error (SE)</a:t>
                          </a:r>
                          <a:endParaRPr lang="en-US" b="0" dirty="0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, where: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900785"/>
                      </a:ext>
                    </a:extLst>
                  </a:tr>
                  <a:tr h="51690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(within imputation  variance) = Mean of summed variance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61404"/>
                      </a:ext>
                    </a:extLst>
                  </a:tr>
                  <a:tr h="46371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 (between imputation variance) = </a:t>
                          </a:r>
                          <a:r>
                            <a:rPr lang="el-GR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β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286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655A62C-F76F-304D-98BC-7AB4066DCB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4525636"/>
                  </p:ext>
                </p:extLst>
              </p:nvPr>
            </p:nvGraphicFramePr>
            <p:xfrm>
              <a:off x="1676400" y="2353734"/>
              <a:ext cx="8466668" cy="25785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33334">
                      <a:extLst>
                        <a:ext uri="{9D8B030D-6E8A-4147-A177-3AD203B41FA5}">
                          <a16:colId xmlns:a16="http://schemas.microsoft.com/office/drawing/2014/main" val="2299584909"/>
                        </a:ext>
                      </a:extLst>
                    </a:gridCol>
                    <a:gridCol w="4233334">
                      <a:extLst>
                        <a:ext uri="{9D8B030D-6E8A-4147-A177-3AD203B41FA5}">
                          <a16:colId xmlns:a16="http://schemas.microsoft.com/office/drawing/2014/main" val="1896511211"/>
                        </a:ext>
                      </a:extLst>
                    </a:gridCol>
                  </a:tblGrid>
                  <a:tr h="463714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Method of pooling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18768"/>
                      </a:ext>
                    </a:extLst>
                  </a:tr>
                  <a:tr h="463714">
                    <a:tc>
                      <a:txBody>
                        <a:bodyPr/>
                        <a:lstStyle/>
                        <a:p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Estimate (</a:t>
                          </a:r>
                          <a:r>
                            <a:rPr lang="el-GR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β)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Mean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9746103"/>
                      </a:ext>
                    </a:extLst>
                  </a:tr>
                  <a:tr h="547283">
                    <a:tc rowSpan="3">
                      <a:txBody>
                        <a:bodyPr/>
                        <a:lstStyle/>
                        <a:p>
                          <a:pPr rtl="0"/>
                          <a:r>
                            <a:rPr lang="en-US" sz="1800" b="0" u="none" strike="noStrike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Standard Error (SE)</a:t>
                          </a:r>
                          <a:endParaRPr lang="en-US" b="0" dirty="0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170455" r="-3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9900785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238000" r="-300" b="-7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1404"/>
                      </a:ext>
                    </a:extLst>
                  </a:tr>
                  <a:tr h="46371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456757" r="-300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286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123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17D3-4283-1246-ABAE-2D3C4FB8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DCA0-E50A-5849-9511-F95C3968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 have some missing data points. Should I use multiple imputations?</a:t>
            </a:r>
          </a:p>
          <a:p>
            <a:pPr marL="971550" lvl="1" indent="-514350" fontAlgn="base">
              <a:buFont typeface="+mj-lt"/>
              <a:buAutoNum type="alphaLcPeriod"/>
            </a:pPr>
            <a:r>
              <a:rPr lang="en-US" dirty="0"/>
              <a:t>If you think your data is MAR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How do I actually perform multiple imputations?</a:t>
            </a:r>
          </a:p>
          <a:p>
            <a:pPr marL="971550" lvl="1" indent="-514350" fontAlgn="base">
              <a:buFont typeface="+mj-lt"/>
              <a:buAutoNum type="alphaLcPeriod"/>
            </a:pPr>
            <a:r>
              <a:rPr lang="en-US" dirty="0"/>
              <a:t>MICE package in R</a:t>
            </a:r>
          </a:p>
          <a:p>
            <a:pPr marL="971550" lvl="1" indent="-514350" fontAlgn="base">
              <a:buFont typeface="+mj-lt"/>
              <a:buAutoNum type="alphaLcPeriod"/>
            </a:pPr>
            <a:r>
              <a:rPr lang="en-US" dirty="0"/>
              <a:t>Better to include more auxiliary variables</a:t>
            </a:r>
          </a:p>
          <a:p>
            <a:pPr marL="971550" lvl="1" indent="-514350" fontAlgn="base">
              <a:buFont typeface="+mj-lt"/>
              <a:buAutoNum type="alphaLcPeriod"/>
            </a:pPr>
            <a:r>
              <a:rPr lang="en-US" dirty="0"/>
              <a:t>As many imputations as percentage of missing data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Now that I have my imputed data sets, how do I analyze them?</a:t>
            </a:r>
          </a:p>
          <a:p>
            <a:pPr marL="971550" lvl="1" indent="-514350" fontAlgn="base">
              <a:buFont typeface="+mj-lt"/>
              <a:buAutoNum type="alphaLcPeriod"/>
            </a:pPr>
            <a:r>
              <a:rPr lang="en-US" dirty="0"/>
              <a:t>Analyze each separately</a:t>
            </a:r>
          </a:p>
          <a:p>
            <a:pPr marL="971550" lvl="1" indent="-514350" fontAlgn="base">
              <a:buFont typeface="+mj-lt"/>
              <a:buAutoNum type="alphaLcPeriod"/>
            </a:pPr>
            <a:r>
              <a:rPr lang="en-US" dirty="0"/>
              <a:t>Combine using Rubin’s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4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36E4563-9D63-B441-B662-3A7E523D6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827444"/>
              </p:ext>
            </p:extLst>
          </p:nvPr>
        </p:nvGraphicFramePr>
        <p:xfrm>
          <a:off x="118534" y="719667"/>
          <a:ext cx="11717865" cy="4775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7F767F61-C6F8-544A-929A-CC42F8C659E4}"/>
              </a:ext>
            </a:extLst>
          </p:cNvPr>
          <p:cNvSpPr/>
          <p:nvPr/>
        </p:nvSpPr>
        <p:spPr>
          <a:xfrm rot="16200000">
            <a:off x="2263932" y="4193637"/>
            <a:ext cx="448734" cy="3393045"/>
          </a:xfrm>
          <a:prstGeom prst="leftBrace">
            <a:avLst>
              <a:gd name="adj1" fmla="val 385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797E8-3473-6E44-B493-36FC7A250B0D}"/>
              </a:ext>
            </a:extLst>
          </p:cNvPr>
          <p:cNvSpPr txBox="1"/>
          <p:nvPr/>
        </p:nvSpPr>
        <p:spPr>
          <a:xfrm>
            <a:off x="777086" y="6100790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Getting to know your missing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29E3E-8F5B-6D4A-B658-17A30DD7EE81}"/>
              </a:ext>
            </a:extLst>
          </p:cNvPr>
          <p:cNvSpPr txBox="1"/>
          <p:nvPr/>
        </p:nvSpPr>
        <p:spPr>
          <a:xfrm>
            <a:off x="4360251" y="6100788"/>
            <a:ext cx="12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to do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B5DF299-B814-084D-BDF9-81DDD7213A1C}"/>
              </a:ext>
            </a:extLst>
          </p:cNvPr>
          <p:cNvSpPr/>
          <p:nvPr/>
        </p:nvSpPr>
        <p:spPr>
          <a:xfrm rot="16200000">
            <a:off x="4833598" y="5036991"/>
            <a:ext cx="448734" cy="1706338"/>
          </a:xfrm>
          <a:prstGeom prst="leftBrace">
            <a:avLst>
              <a:gd name="adj1" fmla="val 385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8DDEE88-56CE-8E43-9244-AB887347B80F}"/>
              </a:ext>
            </a:extLst>
          </p:cNvPr>
          <p:cNvSpPr/>
          <p:nvPr/>
        </p:nvSpPr>
        <p:spPr>
          <a:xfrm rot="16200000">
            <a:off x="6483745" y="5125249"/>
            <a:ext cx="448734" cy="1554008"/>
          </a:xfrm>
          <a:prstGeom prst="leftBrace">
            <a:avLst>
              <a:gd name="adj1" fmla="val 385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E5C4A-5662-C148-8CE2-ED5EAE5A76AB}"/>
              </a:ext>
            </a:extLst>
          </p:cNvPr>
          <p:cNvSpPr txBox="1"/>
          <p:nvPr/>
        </p:nvSpPr>
        <p:spPr>
          <a:xfrm>
            <a:off x="5979999" y="6099146"/>
            <a:ext cx="158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impute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A0CB48E-2E32-2444-958E-80008FA75D52}"/>
              </a:ext>
            </a:extLst>
          </p:cNvPr>
          <p:cNvSpPr/>
          <p:nvPr/>
        </p:nvSpPr>
        <p:spPr>
          <a:xfrm rot="16200000">
            <a:off x="9080839" y="4089222"/>
            <a:ext cx="448734" cy="3600232"/>
          </a:xfrm>
          <a:prstGeom prst="leftBrace">
            <a:avLst>
              <a:gd name="adj1" fmla="val 385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2BEE6-4F58-0A4D-8571-6F43E10F2E04}"/>
              </a:ext>
            </a:extLst>
          </p:cNvPr>
          <p:cNvSpPr txBox="1"/>
          <p:nvPr/>
        </p:nvSpPr>
        <p:spPr>
          <a:xfrm>
            <a:off x="7944713" y="6099146"/>
            <a:ext cx="29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analyze imputed data</a:t>
            </a:r>
          </a:p>
        </p:txBody>
      </p:sp>
    </p:spTree>
    <p:extLst>
      <p:ext uri="{BB962C8B-B14F-4D97-AF65-F5344CB8AC3E}">
        <p14:creationId xmlns:p14="http://schemas.microsoft.com/office/powerpoint/2010/main" val="1934408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6592A-6B3F-B044-BB9A-E40386FF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27762-4D1B-D347-8C33-854A3207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GitHub for today’s workshop: </a:t>
            </a:r>
            <a:r>
              <a:rPr lang="en-US" sz="2000" dirty="0">
                <a:hlinkClick r:id="rId2"/>
              </a:rPr>
              <a:t>https://github.com/Maitrijain99/SCA_with_imputations</a:t>
            </a:r>
            <a:endParaRPr lang="en-US" sz="2000" dirty="0"/>
          </a:p>
          <a:p>
            <a:r>
              <a:rPr lang="en-US" sz="2000" dirty="0"/>
              <a:t>Multiple imputations</a:t>
            </a:r>
          </a:p>
          <a:p>
            <a:pPr lvl="1"/>
            <a:r>
              <a:rPr lang="en-US" sz="2000" dirty="0"/>
              <a:t>Woods et al. (2021): </a:t>
            </a:r>
            <a:r>
              <a:rPr lang="en-US" sz="2000" dirty="0">
                <a:hlinkClick r:id="rId3"/>
              </a:rPr>
              <a:t>https://psyarxiv.com/mdw5r/</a:t>
            </a:r>
            <a:endParaRPr lang="en-US" sz="2000" dirty="0"/>
          </a:p>
          <a:p>
            <a:pPr lvl="1"/>
            <a:r>
              <a:rPr lang="en-US" sz="2000" dirty="0"/>
              <a:t>MICE (R): </a:t>
            </a:r>
            <a:r>
              <a:rPr lang="en-US" sz="2000" dirty="0">
                <a:hlinkClick r:id="rId4"/>
              </a:rPr>
              <a:t>https://www.rdocumentation.org/packages/mice/versions/3.14.0/topics/mice</a:t>
            </a:r>
            <a:endParaRPr lang="en-US" sz="2000" dirty="0"/>
          </a:p>
          <a:p>
            <a:r>
              <a:rPr lang="en-US" sz="2000" dirty="0"/>
              <a:t>Specification curve analysis</a:t>
            </a:r>
          </a:p>
          <a:p>
            <a:pPr lvl="1"/>
            <a:r>
              <a:rPr lang="en-US" sz="2000" dirty="0" err="1"/>
              <a:t>specr</a:t>
            </a:r>
            <a:r>
              <a:rPr lang="en-US" sz="2000" dirty="0"/>
              <a:t> (R): </a:t>
            </a:r>
            <a:r>
              <a:rPr lang="en-US" sz="2000" dirty="0">
                <a:hlinkClick r:id="rId5"/>
              </a:rPr>
              <a:t>https://www.rdocumentation.org/packages/specr/versions/0.2.1</a:t>
            </a:r>
            <a:endParaRPr lang="en-US" sz="2000" dirty="0"/>
          </a:p>
          <a:p>
            <a:pPr lvl="1"/>
            <a:r>
              <a:rPr lang="en-US" sz="2000" dirty="0"/>
              <a:t>Dani </a:t>
            </a:r>
            <a:r>
              <a:rPr lang="en-US" sz="2000" dirty="0" err="1"/>
              <a:t>Cosme’s</a:t>
            </a:r>
            <a:r>
              <a:rPr lang="en-US" sz="2000" dirty="0"/>
              <a:t> tutorial: </a:t>
            </a:r>
            <a:r>
              <a:rPr lang="en-US" sz="2000" dirty="0">
                <a:hlinkClick r:id="rId6"/>
              </a:rPr>
              <a:t>https://dcosme.github.io/specification-curves/SCA_tutorial_inferential</a:t>
            </a:r>
            <a:endParaRPr lang="en-US" sz="2000" dirty="0"/>
          </a:p>
          <a:p>
            <a:pPr lvl="1"/>
            <a:r>
              <a:rPr lang="en-US" sz="2000" dirty="0"/>
              <a:t>Paul Bloom’s tutorial: </a:t>
            </a:r>
            <a:r>
              <a:rPr lang="en-US" sz="2000" dirty="0">
                <a:hlinkClick r:id="rId7"/>
              </a:rPr>
              <a:t>https://pab2163.github.io/amygdala_mpfc_multiverse/into_the_bayesian_multiverse.html</a:t>
            </a:r>
            <a:endParaRPr lang="en-US" sz="2000" dirty="0"/>
          </a:p>
          <a:p>
            <a:r>
              <a:rPr lang="en-US" sz="2000" dirty="0"/>
              <a:t>Rubin's rules: </a:t>
            </a:r>
            <a:r>
              <a:rPr lang="en-US" sz="2000" dirty="0">
                <a:hlinkClick r:id="rId8"/>
              </a:rPr>
              <a:t>https://bookdown.org/mwheymans/bookmi/rubins-rules.html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695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8394-A6FB-3D42-911C-19F4825D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Acknowledgments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4580BE8B-FFB4-EE48-B8B7-0EECBB71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5" y="2961250"/>
            <a:ext cx="3526537" cy="16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353AB0C2-A840-134C-B644-0F891FBB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009" y="2961250"/>
            <a:ext cx="1803138" cy="180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9F8C5735-B873-964B-B4FF-52999FAA0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35" y="2818624"/>
            <a:ext cx="1662908" cy="194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913D750C-7298-7644-A242-9A45351FF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708" y="2859103"/>
            <a:ext cx="1905285" cy="19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45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825301-5C17-8542-A7FF-65F9E12C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19" y="0"/>
            <a:ext cx="2445740" cy="18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3301DEB-9C69-0549-B71E-3ADE8DFEB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157" y="2439614"/>
            <a:ext cx="2445740" cy="18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2B38CB63-2FC9-FE42-A6F3-BCDD691A6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157" y="4995334"/>
            <a:ext cx="2445740" cy="18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DDF78E31-4229-9346-8926-AC483CC01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260" y="2497665"/>
            <a:ext cx="2445740" cy="18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50DE0A-7E13-BD4D-8678-09C1A848FBAE}"/>
              </a:ext>
            </a:extLst>
          </p:cNvPr>
          <p:cNvCxnSpPr/>
          <p:nvPr/>
        </p:nvCxnSpPr>
        <p:spPr>
          <a:xfrm flipV="1">
            <a:off x="2573867" y="926823"/>
            <a:ext cx="1011876" cy="2441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4B54-12CD-B244-B529-76ADA0D8B144}"/>
              </a:ext>
            </a:extLst>
          </p:cNvPr>
          <p:cNvCxnSpPr/>
          <p:nvPr/>
        </p:nvCxnSpPr>
        <p:spPr>
          <a:xfrm flipV="1">
            <a:off x="2609325" y="3369732"/>
            <a:ext cx="1011876" cy="3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1296C6-AD0B-C542-8C32-324E36401C5E}"/>
              </a:ext>
            </a:extLst>
          </p:cNvPr>
          <p:cNvCxnSpPr/>
          <p:nvPr/>
        </p:nvCxnSpPr>
        <p:spPr>
          <a:xfrm>
            <a:off x="2609325" y="3372739"/>
            <a:ext cx="1011876" cy="255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CD7F8E-79F0-2E47-8AA6-CC336C69B0AA}"/>
              </a:ext>
            </a:extLst>
          </p:cNvPr>
          <p:cNvCxnSpPr>
            <a:cxnSpLocks/>
          </p:cNvCxnSpPr>
          <p:nvPr/>
        </p:nvCxnSpPr>
        <p:spPr>
          <a:xfrm>
            <a:off x="5897794" y="954251"/>
            <a:ext cx="701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CB3C49-CE18-9F4B-AA0A-C68117495D11}"/>
              </a:ext>
            </a:extLst>
          </p:cNvPr>
          <p:cNvCxnSpPr>
            <a:endCxn id="9" idx="1"/>
          </p:cNvCxnSpPr>
          <p:nvPr/>
        </p:nvCxnSpPr>
        <p:spPr>
          <a:xfrm>
            <a:off x="5897794" y="3369732"/>
            <a:ext cx="701363" cy="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372E5C-A596-F443-99F5-1F75635B262B}"/>
              </a:ext>
            </a:extLst>
          </p:cNvPr>
          <p:cNvCxnSpPr/>
          <p:nvPr/>
        </p:nvCxnSpPr>
        <p:spPr>
          <a:xfrm flipV="1">
            <a:off x="5897794" y="5926667"/>
            <a:ext cx="7013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E9966321-F01E-284B-B565-9A1BB6E0D3DB}"/>
              </a:ext>
            </a:extLst>
          </p:cNvPr>
          <p:cNvSpPr/>
          <p:nvPr/>
        </p:nvSpPr>
        <p:spPr>
          <a:xfrm>
            <a:off x="9245600" y="287867"/>
            <a:ext cx="372533" cy="63161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45AAD8-1F8B-B94A-BDC8-E2E008414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" y="2447187"/>
            <a:ext cx="2586347" cy="2076150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C85D27-B1BC-C648-B137-68A240AD3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802" y="-3007"/>
            <a:ext cx="2316656" cy="1859660"/>
          </a:xfrm>
          <a:prstGeom prst="rect">
            <a:avLst/>
          </a:prstGeom>
        </p:spPr>
      </p:pic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13CDC1-1193-A142-BF58-E48EFD28B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92" y="2392269"/>
            <a:ext cx="2316656" cy="1859660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E4AB01-36B6-BC44-A9AA-FE994B80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659" y="4995334"/>
            <a:ext cx="2316656" cy="18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E8DC0A-1F6F-CE46-B4CF-649C333A5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800495"/>
              </p:ext>
            </p:extLst>
          </p:nvPr>
        </p:nvGraphicFramePr>
        <p:xfrm>
          <a:off x="1346200" y="588433"/>
          <a:ext cx="9499600" cy="568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04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36E4563-9D63-B441-B662-3A7E523D6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129145"/>
              </p:ext>
            </p:extLst>
          </p:nvPr>
        </p:nvGraphicFramePr>
        <p:xfrm>
          <a:off x="-575732" y="270931"/>
          <a:ext cx="125814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7F767F61-C6F8-544A-929A-CC42F8C659E4}"/>
              </a:ext>
            </a:extLst>
          </p:cNvPr>
          <p:cNvSpPr/>
          <p:nvPr/>
        </p:nvSpPr>
        <p:spPr>
          <a:xfrm rot="16200000">
            <a:off x="4435677" y="4058991"/>
            <a:ext cx="448734" cy="3699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E22C7F0-3D69-644A-88BF-546B37CA407C}"/>
              </a:ext>
            </a:extLst>
          </p:cNvPr>
          <p:cNvSpPr/>
          <p:nvPr/>
        </p:nvSpPr>
        <p:spPr>
          <a:xfrm rot="16200000">
            <a:off x="7335000" y="4885371"/>
            <a:ext cx="448734" cy="2057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797E8-3473-6E44-B493-36FC7A250B0D}"/>
              </a:ext>
            </a:extLst>
          </p:cNvPr>
          <p:cNvSpPr txBox="1"/>
          <p:nvPr/>
        </p:nvSpPr>
        <p:spPr>
          <a:xfrm>
            <a:off x="3116966" y="6121397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Getting to know your missing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29E3E-8F5B-6D4A-B658-17A30DD7EE81}"/>
              </a:ext>
            </a:extLst>
          </p:cNvPr>
          <p:cNvSpPr txBox="1"/>
          <p:nvPr/>
        </p:nvSpPr>
        <p:spPr>
          <a:xfrm>
            <a:off x="6530667" y="6133325"/>
            <a:ext cx="213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to do about it?</a:t>
            </a:r>
          </a:p>
        </p:txBody>
      </p:sp>
    </p:spTree>
    <p:extLst>
      <p:ext uri="{BB962C8B-B14F-4D97-AF65-F5344CB8AC3E}">
        <p14:creationId xmlns:p14="http://schemas.microsoft.com/office/powerpoint/2010/main" val="42904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36E4563-9D63-B441-B662-3A7E523D6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811929"/>
              </p:ext>
            </p:extLst>
          </p:nvPr>
        </p:nvGraphicFramePr>
        <p:xfrm>
          <a:off x="-592666" y="177799"/>
          <a:ext cx="125814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4F406968-E127-A642-A515-30F78C3C6D53}"/>
              </a:ext>
            </a:extLst>
          </p:cNvPr>
          <p:cNvSpPr/>
          <p:nvPr/>
        </p:nvSpPr>
        <p:spPr>
          <a:xfrm rot="16200000">
            <a:off x="4466167" y="4006323"/>
            <a:ext cx="448734" cy="3699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9DF53D9-7CA5-0742-BE6B-C3CBB64D316F}"/>
              </a:ext>
            </a:extLst>
          </p:cNvPr>
          <p:cNvSpPr/>
          <p:nvPr/>
        </p:nvSpPr>
        <p:spPr>
          <a:xfrm rot="16200000">
            <a:off x="7344833" y="4859858"/>
            <a:ext cx="448734" cy="2057398"/>
          </a:xfrm>
          <a:prstGeom prst="lef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8E041-3741-CA40-96A6-C7371DF58869}"/>
              </a:ext>
            </a:extLst>
          </p:cNvPr>
          <p:cNvSpPr txBox="1"/>
          <p:nvPr/>
        </p:nvSpPr>
        <p:spPr>
          <a:xfrm>
            <a:off x="2994011" y="6073531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Getting to know your missing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5C6B8-8FC4-2149-9687-092D304334E9}"/>
              </a:ext>
            </a:extLst>
          </p:cNvPr>
          <p:cNvSpPr txBox="1"/>
          <p:nvPr/>
        </p:nvSpPr>
        <p:spPr>
          <a:xfrm>
            <a:off x="6612168" y="6080657"/>
            <a:ext cx="213917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to do about it?</a:t>
            </a:r>
          </a:p>
        </p:txBody>
      </p:sp>
    </p:spTree>
    <p:extLst>
      <p:ext uri="{BB962C8B-B14F-4D97-AF65-F5344CB8AC3E}">
        <p14:creationId xmlns:p14="http://schemas.microsoft.com/office/powerpoint/2010/main" val="3346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D79C-1AD8-C14A-BE46-3EE6BABE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missing data do I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8E6D-7AD6-DD42-A242-93A84F56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Missing completely at random (MCAR)</a:t>
            </a:r>
          </a:p>
          <a:p>
            <a:pPr lvl="1" fontAlgn="base"/>
            <a:r>
              <a:rPr lang="en-US" dirty="0"/>
              <a:t>Equal probability of any item missing.</a:t>
            </a:r>
          </a:p>
          <a:p>
            <a:pPr fontAlgn="base"/>
            <a:r>
              <a:rPr lang="en-US" dirty="0"/>
              <a:t>Missing at random (MAR)</a:t>
            </a:r>
          </a:p>
          <a:p>
            <a:pPr lvl="1" fontAlgn="base"/>
            <a:r>
              <a:rPr lang="en-US" dirty="0"/>
              <a:t>Missingness can be accounted for by other measured variables.</a:t>
            </a:r>
          </a:p>
          <a:p>
            <a:pPr fontAlgn="base"/>
            <a:r>
              <a:rPr lang="en-US" dirty="0"/>
              <a:t>Missing not at random (MNAR)</a:t>
            </a:r>
          </a:p>
          <a:p>
            <a:pPr lvl="1" fontAlgn="base"/>
            <a:r>
              <a:rPr lang="en-US" dirty="0"/>
              <a:t>We cannot account for missing values using measured variables.</a:t>
            </a:r>
          </a:p>
        </p:txBody>
      </p:sp>
    </p:spTree>
    <p:extLst>
      <p:ext uri="{BB962C8B-B14F-4D97-AF65-F5344CB8AC3E}">
        <p14:creationId xmlns:p14="http://schemas.microsoft.com/office/powerpoint/2010/main" val="267005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36E4563-9D63-B441-B662-3A7E523D6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632253"/>
              </p:ext>
            </p:extLst>
          </p:nvPr>
        </p:nvGraphicFramePr>
        <p:xfrm>
          <a:off x="-592666" y="177799"/>
          <a:ext cx="125814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4F406968-E127-A642-A515-30F78C3C6D53}"/>
              </a:ext>
            </a:extLst>
          </p:cNvPr>
          <p:cNvSpPr/>
          <p:nvPr/>
        </p:nvSpPr>
        <p:spPr>
          <a:xfrm rot="16200000">
            <a:off x="4354257" y="4014647"/>
            <a:ext cx="448734" cy="3699934"/>
          </a:xfrm>
          <a:prstGeom prst="lef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9DF53D9-7CA5-0742-BE6B-C3CBB64D316F}"/>
              </a:ext>
            </a:extLst>
          </p:cNvPr>
          <p:cNvSpPr/>
          <p:nvPr/>
        </p:nvSpPr>
        <p:spPr>
          <a:xfrm rot="16200000">
            <a:off x="7235564" y="4841558"/>
            <a:ext cx="448734" cy="2057398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8E041-3741-CA40-96A6-C7371DF58869}"/>
              </a:ext>
            </a:extLst>
          </p:cNvPr>
          <p:cNvSpPr txBox="1"/>
          <p:nvPr/>
        </p:nvSpPr>
        <p:spPr>
          <a:xfrm>
            <a:off x="3035546" y="6152715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Getting to know your missing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5C6B8-8FC4-2149-9687-092D304334E9}"/>
              </a:ext>
            </a:extLst>
          </p:cNvPr>
          <p:cNvSpPr txBox="1"/>
          <p:nvPr/>
        </p:nvSpPr>
        <p:spPr>
          <a:xfrm>
            <a:off x="6428591" y="6152715"/>
            <a:ext cx="21391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What to do about it?</a:t>
            </a:r>
          </a:p>
        </p:txBody>
      </p:sp>
    </p:spTree>
    <p:extLst>
      <p:ext uri="{BB962C8B-B14F-4D97-AF65-F5344CB8AC3E}">
        <p14:creationId xmlns:p14="http://schemas.microsoft.com/office/powerpoint/2010/main" val="412733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7906-A31C-0E4D-AF26-B62CCEBC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deal with the missing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BDF7-C65D-9A49-8685-F3FE3273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Listwise Deletion </a:t>
            </a:r>
          </a:p>
          <a:p>
            <a:pPr lvl="1" fontAlgn="base"/>
            <a:r>
              <a:rPr lang="en-US" dirty="0"/>
              <a:t>Remove participants with any missing data</a:t>
            </a:r>
          </a:p>
          <a:p>
            <a:pPr fontAlgn="base"/>
            <a:r>
              <a:rPr lang="en-US" dirty="0"/>
              <a:t>Pairwise Deletion</a:t>
            </a:r>
          </a:p>
          <a:p>
            <a:pPr lvl="1" fontAlgn="base"/>
            <a:r>
              <a:rPr lang="en-US" dirty="0"/>
              <a:t>Remove the specific observation which is missing</a:t>
            </a:r>
          </a:p>
          <a:p>
            <a:pPr fontAlgn="base"/>
            <a:r>
              <a:rPr lang="en-US" dirty="0"/>
              <a:t>Full Information Maximum Likelihood (FIML)</a:t>
            </a:r>
          </a:p>
          <a:p>
            <a:pPr lvl="1" fontAlgn="base"/>
            <a:r>
              <a:rPr lang="en-US" dirty="0"/>
              <a:t>Creates one data set using values that maximizes the likelihood function </a:t>
            </a:r>
          </a:p>
          <a:p>
            <a:pPr fontAlgn="base"/>
            <a:r>
              <a:rPr lang="en-US" dirty="0"/>
              <a:t>Multiple Imputation</a:t>
            </a:r>
          </a:p>
          <a:p>
            <a:pPr lvl="1" fontAlgn="base"/>
            <a:r>
              <a:rPr lang="en-US" dirty="0"/>
              <a:t>Create several plausible complete data sets</a:t>
            </a:r>
          </a:p>
        </p:txBody>
      </p:sp>
    </p:spTree>
    <p:extLst>
      <p:ext uri="{BB962C8B-B14F-4D97-AF65-F5344CB8AC3E}">
        <p14:creationId xmlns:p14="http://schemas.microsoft.com/office/powerpoint/2010/main" val="30255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1077</Words>
  <Application>Microsoft Macintosh PowerPoint</Application>
  <PresentationFormat>Widescreen</PresentationFormat>
  <Paragraphs>201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Working with Missing Data</vt:lpstr>
      <vt:lpstr>Learning Objectives</vt:lpstr>
      <vt:lpstr>PowerPoint Presentation</vt:lpstr>
      <vt:lpstr>PowerPoint Presentation</vt:lpstr>
      <vt:lpstr>PowerPoint Presentation</vt:lpstr>
      <vt:lpstr>PowerPoint Presentation</vt:lpstr>
      <vt:lpstr>What type of missing data do I have?</vt:lpstr>
      <vt:lpstr>PowerPoint Presentation</vt:lpstr>
      <vt:lpstr>How do I deal with the missing data?</vt:lpstr>
      <vt:lpstr>Why imputations?</vt:lpstr>
      <vt:lpstr>PowerPoint Presentation</vt:lpstr>
      <vt:lpstr>Which variables to impute?</vt:lpstr>
      <vt:lpstr>What variables to use for imputations?</vt:lpstr>
      <vt:lpstr>How to conduct the imputations?</vt:lpstr>
      <vt:lpstr>Did I do this correctly?</vt:lpstr>
      <vt:lpstr>PowerPoint Presentation</vt:lpstr>
      <vt:lpstr>Specification Curves</vt:lpstr>
      <vt:lpstr>Why specification curves?</vt:lpstr>
      <vt:lpstr>How to perform specification curve analysis?</vt:lpstr>
      <vt:lpstr>How to combine results across imputations?</vt:lpstr>
      <vt:lpstr>TL;DR</vt:lpstr>
      <vt:lpstr>PowerPoint Presentation</vt:lpstr>
      <vt:lpstr>Resources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 Curves with Multiple Imputation</dc:title>
  <dc:creator>Jain, Maitri</dc:creator>
  <cp:lastModifiedBy>Jain, Maitri</cp:lastModifiedBy>
  <cp:revision>13</cp:revision>
  <dcterms:created xsi:type="dcterms:W3CDTF">2022-04-11T23:39:57Z</dcterms:created>
  <dcterms:modified xsi:type="dcterms:W3CDTF">2022-04-18T22:50:06Z</dcterms:modified>
</cp:coreProperties>
</file>