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conduct multiple imputations?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966C4DF8-B936-F845-BBB9-2D29294B9703}">
      <dgm:prSet phldrT="[Text]"/>
      <dgm:spPr/>
      <dgm:t>
        <a:bodyPr/>
        <a:lstStyle/>
        <a:p>
          <a:r>
            <a:rPr lang="en-US" dirty="0"/>
            <a:t>How much missing data?</a:t>
          </a:r>
        </a:p>
      </dgm:t>
    </dgm:pt>
    <dgm:pt modelId="{349E41E2-5E8D-CA42-8603-B120795AE955}" type="parTrans" cxnId="{B7DBD082-6BF9-7245-BEC4-FF6D9C2B396D}">
      <dgm:prSet/>
      <dgm:spPr/>
      <dgm:t>
        <a:bodyPr/>
        <a:lstStyle/>
        <a:p>
          <a:endParaRPr lang="en-US"/>
        </a:p>
      </dgm:t>
    </dgm:pt>
    <dgm:pt modelId="{E0C705AC-9852-C44D-A60D-29DF8FA79543}" type="sibTrans" cxnId="{B7DBD082-6BF9-7245-BEC4-FF6D9C2B396D}">
      <dgm:prSet/>
      <dgm:spPr/>
      <dgm:t>
        <a:bodyPr/>
        <a:lstStyle/>
        <a:p>
          <a:endParaRPr lang="en-US"/>
        </a:p>
      </dgm:t>
    </dgm:pt>
    <dgm:pt modelId="{49294066-7F27-9442-9376-F867124DFEA8}">
      <dgm:prSet phldrT="[Text]"/>
      <dgm:spPr/>
      <dgm:t>
        <a:bodyPr/>
        <a:lstStyle/>
        <a:p>
          <a:r>
            <a:rPr lang="en-US" dirty="0"/>
            <a:t>What type of missing data?</a:t>
          </a:r>
        </a:p>
      </dgm:t>
    </dgm:pt>
    <dgm:pt modelId="{39FCF529-BD85-4545-8470-55100534DB36}" type="parTrans" cxnId="{5E13A084-8ABE-2448-B569-266E60BC5BCE}">
      <dgm:prSet/>
      <dgm:spPr/>
      <dgm:t>
        <a:bodyPr/>
        <a:lstStyle/>
        <a:p>
          <a:endParaRPr lang="en-US"/>
        </a:p>
      </dgm:t>
    </dgm:pt>
    <dgm:pt modelId="{7ACF98EC-2601-7345-BAA2-85C004BC8830}" type="sibTrans" cxnId="{5E13A084-8ABE-2448-B569-266E60BC5BCE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/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/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/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/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/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/>
      <dgm:t>
        <a:bodyPr/>
        <a:lstStyle/>
        <a:p>
          <a:r>
            <a:rPr lang="en-US" dirty="0"/>
            <a:t>Listwise Deletion</a:t>
          </a:r>
        </a:p>
      </dgm:t>
    </dgm:pt>
    <dgm:pt modelId="{58AFC6F9-E049-934D-A572-2644DA96188E}" type="parTrans" cxnId="{1C2EBA2D-7BFF-1342-B3C2-6A39400C61C4}">
      <dgm:prSet/>
      <dgm:spPr/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/>
      <dgm:t>
        <a:bodyPr/>
        <a:lstStyle/>
        <a:p>
          <a:r>
            <a:rPr lang="en-US" dirty="0"/>
            <a:t>Pairwise Deletion</a:t>
          </a:r>
        </a:p>
      </dgm:t>
    </dgm:pt>
    <dgm:pt modelId="{0F317FAD-362A-8F45-8776-632C9F234625}" type="parTrans" cxnId="{55360F2E-F5A7-4C49-AB4F-7837B47B2277}">
      <dgm:prSet/>
      <dgm:spPr/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2716D68A-4A6B-4B4C-8AE8-3E3536445AF8}" type="parTrans" cxnId="{FBB96C06-6105-A54B-8DB6-EC3505E43AA2}">
      <dgm:prSet/>
      <dgm:spPr/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D8493DFB-C834-504E-BFD2-211A3558A8ED}" type="parTrans" cxnId="{2165FF01-F288-DB48-B31E-F82D86D5CEA9}">
      <dgm:prSet/>
      <dgm:spPr/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055E2CDD-528A-9B4F-A702-7B5378D8B6E5}" type="parTrans" cxnId="{E1D0E1C6-CFD2-F748-AE90-E10D6EBFD712}">
      <dgm:prSet/>
      <dgm:spPr/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9E6D2022-1F61-F44C-8239-54180039388C}" type="parTrans" cxnId="{EED572C1-4910-314F-837D-00B24599697A}">
      <dgm:prSet/>
      <dgm:spPr/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/>
      <dgm:t>
        <a:bodyPr/>
        <a:lstStyle/>
        <a:p>
          <a:r>
            <a:rPr lang="en-US" dirty="0"/>
            <a:t>Acknowledge the missingness</a:t>
          </a:r>
        </a:p>
      </dgm:t>
    </dgm:pt>
    <dgm:pt modelId="{18AF12B0-164A-1D45-ACD6-E2C66A0D2173}" type="parTrans" cxnId="{65FD77A9-970A-0B40-8DBC-54A36DAA50F6}">
      <dgm:prSet/>
      <dgm:spPr/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/>
      <dgm:t>
        <a:bodyPr/>
        <a:lstStyle/>
        <a:p>
          <a:r>
            <a:rPr lang="en-US" dirty="0"/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/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9F6B2289-A9EF-924E-BED8-8DDA92BC18A4}" type="pres">
      <dgm:prSet presAssocID="{349E41E2-5E8D-CA42-8603-B120795AE955}" presName="Name64" presStyleLbl="parChTrans1D2" presStyleIdx="0" presStyleCnt="2"/>
      <dgm:spPr/>
    </dgm:pt>
    <dgm:pt modelId="{592546D3-CAC7-E349-B547-F314A62E720D}" type="pres">
      <dgm:prSet presAssocID="{966C4DF8-B936-F845-BBB9-2D29294B9703}" presName="hierRoot2" presStyleCnt="0">
        <dgm:presLayoutVars>
          <dgm:hierBranch val="init"/>
        </dgm:presLayoutVars>
      </dgm:prSet>
      <dgm:spPr/>
    </dgm:pt>
    <dgm:pt modelId="{86D77AE5-64E4-0244-B3C0-411BDA36AE20}" type="pres">
      <dgm:prSet presAssocID="{966C4DF8-B936-F845-BBB9-2D29294B9703}" presName="rootComposite" presStyleCnt="0"/>
      <dgm:spPr/>
    </dgm:pt>
    <dgm:pt modelId="{4A9F4813-6556-CC46-A35E-FE17672C2889}" type="pres">
      <dgm:prSet presAssocID="{966C4DF8-B936-F845-BBB9-2D29294B9703}" presName="rootText" presStyleLbl="node2" presStyleIdx="0" presStyleCnt="2">
        <dgm:presLayoutVars>
          <dgm:chPref val="3"/>
        </dgm:presLayoutVars>
      </dgm:prSet>
      <dgm:spPr/>
    </dgm:pt>
    <dgm:pt modelId="{8C307FFA-2C32-F245-9C51-75FB5AE8D2B7}" type="pres">
      <dgm:prSet presAssocID="{966C4DF8-B936-F845-BBB9-2D29294B9703}" presName="rootConnector" presStyleLbl="node2" presStyleIdx="0" presStyleCnt="2"/>
      <dgm:spPr/>
    </dgm:pt>
    <dgm:pt modelId="{90C4BDC7-4CDE-A44C-831D-874C68CE6B04}" type="pres">
      <dgm:prSet presAssocID="{966C4DF8-B936-F845-BBB9-2D29294B9703}" presName="hierChild4" presStyleCnt="0"/>
      <dgm:spPr/>
    </dgm:pt>
    <dgm:pt modelId="{BDFB0057-9650-B845-8E10-0C02C5E16E85}" type="pres">
      <dgm:prSet presAssocID="{966C4DF8-B936-F845-BBB9-2D29294B9703}" presName="hierChild5" presStyleCnt="0"/>
      <dgm:spPr/>
    </dgm:pt>
    <dgm:pt modelId="{9088A335-C09C-4B4C-8FB4-5E7D2E4B7081}" type="pres">
      <dgm:prSet presAssocID="{39FCF529-BD85-4545-8470-55100534DB36}" presName="Name64" presStyleLbl="parChTrans1D2" presStyleIdx="1" presStyleCnt="2"/>
      <dgm:spPr/>
    </dgm:pt>
    <dgm:pt modelId="{0CED8E4C-0393-1848-89E0-2A885B3D930A}" type="pres">
      <dgm:prSet presAssocID="{49294066-7F27-9442-9376-F867124DFEA8}" presName="hierRoot2" presStyleCnt="0">
        <dgm:presLayoutVars>
          <dgm:hierBranch val="init"/>
        </dgm:presLayoutVars>
      </dgm:prSet>
      <dgm:spPr/>
    </dgm:pt>
    <dgm:pt modelId="{12472267-80A7-BB4E-90E1-1EDCAB4EE59A}" type="pres">
      <dgm:prSet presAssocID="{49294066-7F27-9442-9376-F867124DFEA8}" presName="rootComposite" presStyleCnt="0"/>
      <dgm:spPr/>
    </dgm:pt>
    <dgm:pt modelId="{B346BC59-796D-8745-960E-69E116CC24FA}" type="pres">
      <dgm:prSet presAssocID="{49294066-7F27-9442-9376-F867124DFEA8}" presName="rootText" presStyleLbl="node2" presStyleIdx="1" presStyleCnt="2">
        <dgm:presLayoutVars>
          <dgm:chPref val="3"/>
        </dgm:presLayoutVars>
      </dgm:prSet>
      <dgm:spPr/>
    </dgm:pt>
    <dgm:pt modelId="{4321D5D9-484E-A041-ACB0-E53FFF08528E}" type="pres">
      <dgm:prSet presAssocID="{49294066-7F27-9442-9376-F867124DFEA8}" presName="rootConnector" presStyleLbl="node2" presStyleIdx="1" presStyleCnt="2"/>
      <dgm:spPr/>
    </dgm:pt>
    <dgm:pt modelId="{D9A7816B-A8FD-7245-BA8E-66F7D05CC8B7}" type="pres">
      <dgm:prSet presAssocID="{49294066-7F27-9442-9376-F867124DFEA8}" presName="hierChild4" presStyleCnt="0"/>
      <dgm:spPr/>
    </dgm:pt>
    <dgm:pt modelId="{F28674D9-901E-6746-8401-F2F352D542F9}" type="pres">
      <dgm:prSet presAssocID="{42DEC599-C85E-7744-9DD3-78F9E957C0D0}" presName="Name64" presStyleLbl="parChTrans1D3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3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3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4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4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4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4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4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4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4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4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4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4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4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4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3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3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3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4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4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4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4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4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4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3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3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3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4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4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4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4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4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4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30CE9F14-B0AA-014E-AEE8-83183167DF42}" type="pres">
      <dgm:prSet presAssocID="{49294066-7F27-9442-9376-F867124DFEA8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7DFBAB02-870A-354E-8553-A6C0D8B1683E}" type="presOf" srcId="{7CB6D53F-9D7E-2F43-B895-D45005D994DF}" destId="{57318B30-6E37-124A-AD94-4097149A5B99}" srcOrd="1" destOrd="0" presId="urn:microsoft.com/office/officeart/2009/3/layout/HorizontalOrganizationChart"/>
    <dgm:cxn modelId="{87F22203-096F-6341-8DB9-796F5CD99AA5}" type="presOf" srcId="{7B28AF69-3664-B741-8DAD-C2316DAC397D}" destId="{ED2226B5-A4D8-D647-A42E-9BAD2BAE1F5B}" srcOrd="1" destOrd="0" presId="urn:microsoft.com/office/officeart/2009/3/layout/HorizontalOrganizationChart"/>
    <dgm:cxn modelId="{0EFC5E03-3953-174A-9D02-DD77A48BA948}" type="presOf" srcId="{6284034D-406F-094D-A346-3C13EA7F44BC}" destId="{0EDEBBF8-58F4-284C-8548-9124938F5A92}" srcOrd="0" destOrd="0" presId="urn:microsoft.com/office/officeart/2009/3/layout/HorizontalOrganizationChart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1199F908-06C9-B141-A634-B4BE6BD7E7AD}" type="presOf" srcId="{EBA509B7-DC9F-8544-A480-EE54D0BD0C71}" destId="{07B0F7FA-3D03-E74F-B353-69BC1B1D7AC9}" srcOrd="1" destOrd="0" presId="urn:microsoft.com/office/officeart/2009/3/layout/HorizontalOrganizationChart"/>
    <dgm:cxn modelId="{9BB2E30F-69D3-1149-B92E-3F9A396C6A06}" type="presOf" srcId="{71F06FCF-CA2C-F94A-BB54-BBA5C4B0EBF1}" destId="{6B4BFD0B-97D6-AD43-9067-2494CC1E5F1F}" srcOrd="1" destOrd="0" presId="urn:microsoft.com/office/officeart/2009/3/layout/HorizontalOrganizationChart"/>
    <dgm:cxn modelId="{CB4C7C12-4686-D046-AC39-FB974759C8E0}" type="presOf" srcId="{D8493DFB-C834-504E-BFD2-211A3558A8ED}" destId="{2A4F1350-619D-9341-9826-FD53EA015265}" srcOrd="0" destOrd="0" presId="urn:microsoft.com/office/officeart/2009/3/layout/HorizontalOrganizationChart"/>
    <dgm:cxn modelId="{3C4A0715-248F-F048-9EB1-E12451F7FFD2}" type="presOf" srcId="{5BDEF9EF-3B55-9749-B335-CF53BC7DF4B5}" destId="{D3EF5C7F-46E4-734B-90E7-56606CCB6451}" srcOrd="1" destOrd="0" presId="urn:microsoft.com/office/officeart/2009/3/layout/HorizontalOrganizationChart"/>
    <dgm:cxn modelId="{64E8A318-AB72-BD4E-9B55-E50F03D8FA98}" type="presOf" srcId="{8B9325F3-F447-8043-ACF9-0BD3D8E727D3}" destId="{4F31C273-8FDD-DA4F-A424-2ACD298F54EE}" srcOrd="0" destOrd="0" presId="urn:microsoft.com/office/officeart/2009/3/layout/HorizontalOrganizationChart"/>
    <dgm:cxn modelId="{5C75E21B-D4CA-CC40-946F-A12EE2F0294D}" type="presOf" srcId="{0F317FAD-362A-8F45-8776-632C9F234625}" destId="{75D3B339-82BA-9541-BC6E-1469344E488A}" srcOrd="0" destOrd="0" presId="urn:microsoft.com/office/officeart/2009/3/layout/HorizontalOrganizationChart"/>
    <dgm:cxn modelId="{BF29ED1B-4B60-EE41-89BB-6D8AFA4FF569}" type="presOf" srcId="{49294066-7F27-9442-9376-F867124DFEA8}" destId="{B346BC59-796D-8745-960E-69E116CC24FA}" srcOrd="0" destOrd="0" presId="urn:microsoft.com/office/officeart/2009/3/layout/HorizontalOrganizationChart"/>
    <dgm:cxn modelId="{3EA4F425-33A4-9743-921F-3DE702FB9A20}" type="presOf" srcId="{8A7404E8-2388-F54A-AEC1-29EEE0D80FE8}" destId="{61D6C1FE-2530-B845-AAE4-B2BE423E7B86}" srcOrd="0" destOrd="0" presId="urn:microsoft.com/office/officeart/2009/3/layout/HorizontalOrganizationChart"/>
    <dgm:cxn modelId="{536C1A2B-0034-8E4B-B744-F473ABCC2B75}" type="presOf" srcId="{49294066-7F27-9442-9376-F867124DFEA8}" destId="{4321D5D9-484E-A041-ACB0-E53FFF08528E}" srcOrd="1" destOrd="0" presId="urn:microsoft.com/office/officeart/2009/3/layout/HorizontalOrganizationChart"/>
    <dgm:cxn modelId="{0101EB2B-F5FE-0249-822A-2FA75EB13753}" type="presOf" srcId="{A615FBE4-6C76-F343-9144-ECFD531703D0}" destId="{F94B988B-D545-5C43-B47E-62C7C6C05CB7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88844031-3F29-514B-9F03-F8295A1F99DA}" type="presOf" srcId="{2DACE535-D680-5345-8CD0-CD49389BB335}" destId="{8AE02A5A-F6AF-F04E-B729-EA6BD00CC325}" srcOrd="0" destOrd="0" presId="urn:microsoft.com/office/officeart/2009/3/layout/HorizontalOrganizationChart"/>
    <dgm:cxn modelId="{4205FE3B-AC4A-AE4C-A605-2BD4CAEF7965}" type="presOf" srcId="{7B28AF69-3664-B741-8DAD-C2316DAC397D}" destId="{5BC9ACB9-717D-9B40-9D13-5F7DBB238554}" srcOrd="0" destOrd="0" presId="urn:microsoft.com/office/officeart/2009/3/layout/HorizontalOrganizationChart"/>
    <dgm:cxn modelId="{B3DB323D-3C08-0045-8F99-D4EF412E8EF4}" type="presOf" srcId="{CE9BE55A-2EA4-B841-ACDA-2D8D0EA10446}" destId="{6B1FB21E-A568-284E-BC88-9453022D751E}" srcOrd="1" destOrd="0" presId="urn:microsoft.com/office/officeart/2009/3/layout/HorizontalOrganizationChart"/>
    <dgm:cxn modelId="{14D1DE3E-0E79-BA43-B549-DD750F55416A}" type="presOf" srcId="{7CB6D53F-9D7E-2F43-B895-D45005D994DF}" destId="{CACABBF3-4871-D04D-BC92-324EF20BC451}" srcOrd="0" destOrd="0" presId="urn:microsoft.com/office/officeart/2009/3/layout/HorizontalOrganizationChart"/>
    <dgm:cxn modelId="{8BD9B542-D1F9-B346-9902-BF155BA52E5E}" srcId="{49294066-7F27-9442-9376-F867124DFEA8}" destId="{71F06FCF-CA2C-F94A-BB54-BBA5C4B0EBF1}" srcOrd="0" destOrd="0" parTransId="{42DEC599-C85E-7744-9DD3-78F9E957C0D0}" sibTransId="{F7277EB1-4CB1-7247-B34F-6EFA80B9A36B}"/>
    <dgm:cxn modelId="{FB2D9B45-7CCC-9E44-A8F4-740F7D9A42FC}" type="presOf" srcId="{BF92F64D-310E-B949-8775-6D7393D5E1BA}" destId="{DD631F95-0104-6C47-B1F9-A56489CC9384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F1187948-733E-A347-8DBB-DCF31FCC75B7}" type="presOf" srcId="{CE9BE55A-2EA4-B841-ACDA-2D8D0EA10446}" destId="{61FBBA22-0B55-CC46-A293-B404E1197EF2}" srcOrd="0" destOrd="0" presId="urn:microsoft.com/office/officeart/2009/3/layout/HorizontalOrganizationChart"/>
    <dgm:cxn modelId="{E4A9F353-D2B9-1A4B-9226-CA6218DACD8C}" type="presOf" srcId="{055E2CDD-528A-9B4F-A702-7B5378D8B6E5}" destId="{603F1166-B74A-754D-9304-D36BEB23E05D}" srcOrd="0" destOrd="0" presId="urn:microsoft.com/office/officeart/2009/3/layout/HorizontalOrganizationChart"/>
    <dgm:cxn modelId="{9545BE59-A108-9645-86A2-4A6199DCEBE1}" type="presOf" srcId="{58AFC6F9-E049-934D-A572-2644DA96188E}" destId="{18C42F17-8815-3E47-A606-D9A228982500}" srcOrd="0" destOrd="0" presId="urn:microsoft.com/office/officeart/2009/3/layout/HorizontalOrganizationChart"/>
    <dgm:cxn modelId="{4CCAE65B-0EDA-3447-B3C1-CC2A2CD43845}" type="presOf" srcId="{D435F023-6C7B-7843-AB0C-E4B5186D6791}" destId="{752109FC-2633-E249-AA2C-EFD3D92D1EE1}" srcOrd="1" destOrd="0" presId="urn:microsoft.com/office/officeart/2009/3/layout/HorizontalOrganizationChart"/>
    <dgm:cxn modelId="{49C75264-1F4A-DA4C-ABF6-47EAA500B88A}" srcId="{49294066-7F27-9442-9376-F867124DFEA8}" destId="{7CB6D53F-9D7E-2F43-B895-D45005D994DF}" srcOrd="1" destOrd="0" parTransId="{8B9325F3-F447-8043-ACF9-0BD3D8E727D3}" sibTransId="{E572F0C5-6716-4C4E-A160-5939992501CF}"/>
    <dgm:cxn modelId="{01B80567-FE1C-9143-9674-976D742F9BB0}" srcId="{49294066-7F27-9442-9376-F867124DFEA8}" destId="{EBA509B7-DC9F-8544-A480-EE54D0BD0C71}" srcOrd="2" destOrd="0" parTransId="{BF92F64D-310E-B949-8775-6D7393D5E1BA}" sibTransId="{0D0BAB62-C7B6-354B-B785-8B7E476FB49C}"/>
    <dgm:cxn modelId="{5459926C-48D9-2D48-BFDD-2D19C0AAE6BC}" type="presOf" srcId="{966C4DF8-B936-F845-BBB9-2D29294B9703}" destId="{8C307FFA-2C32-F245-9C51-75FB5AE8D2B7}" srcOrd="1" destOrd="0" presId="urn:microsoft.com/office/officeart/2009/3/layout/HorizontalOrganizationChart"/>
    <dgm:cxn modelId="{BCA57371-D329-CE40-9CF1-47417EEE700D}" type="presOf" srcId="{5BDEF9EF-3B55-9749-B335-CF53BC7DF4B5}" destId="{BA3E2537-7BBA-D14D-BFC3-D958F5CF8970}" srcOrd="0" destOrd="0" presId="urn:microsoft.com/office/officeart/2009/3/layout/HorizontalOrganizationChart"/>
    <dgm:cxn modelId="{B7DBD082-6BF9-7245-BEC4-FF6D9C2B396D}" srcId="{4FA30F73-9BC7-D14B-B26E-1D2D453A5900}" destId="{966C4DF8-B936-F845-BBB9-2D29294B9703}" srcOrd="0" destOrd="0" parTransId="{349E41E2-5E8D-CA42-8603-B120795AE955}" sibTransId="{E0C705AC-9852-C44D-A60D-29DF8FA79543}"/>
    <dgm:cxn modelId="{5E13A084-8ABE-2448-B569-266E60BC5BCE}" srcId="{4FA30F73-9BC7-D14B-B26E-1D2D453A5900}" destId="{49294066-7F27-9442-9376-F867124DFEA8}" srcOrd="1" destOrd="0" parTransId="{39FCF529-BD85-4545-8470-55100534DB36}" sibTransId="{7ACF98EC-2601-7345-BAA2-85C004BC8830}"/>
    <dgm:cxn modelId="{CBE8FB88-33A4-2A45-A20C-37E0E9C1282B}" type="presOf" srcId="{18AF12B0-164A-1D45-ACD6-E2C66A0D2173}" destId="{F76D5CE4-9264-9241-8344-443E7BBD05E6}" srcOrd="0" destOrd="0" presId="urn:microsoft.com/office/officeart/2009/3/layout/HorizontalOrganizationChart"/>
    <dgm:cxn modelId="{4A384E90-37F5-D24C-AECF-9DAB0399E09A}" type="presOf" srcId="{D435F023-6C7B-7843-AB0C-E4B5186D6791}" destId="{B137A775-3935-C948-8D0E-C0412275975B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0FFA499-F685-8448-8E05-7BA2B4E704C4}" type="presOf" srcId="{8A7404E8-2388-F54A-AEC1-29EEE0D80FE8}" destId="{8D8BB9B3-EFC6-9842-B26F-3567C5E91F4E}" srcOrd="1" destOrd="0" presId="urn:microsoft.com/office/officeart/2009/3/layout/HorizontalOrganizationChart"/>
    <dgm:cxn modelId="{5511539D-4CF5-A448-8D12-65FD48EA9D04}" type="presOf" srcId="{71F06FCF-CA2C-F94A-BB54-BBA5C4B0EBF1}" destId="{9B6ABD70-D95C-A441-993D-EEC5E8EB6C4B}" srcOrd="0" destOrd="0" presId="urn:microsoft.com/office/officeart/2009/3/layout/HorizontalOrganizationChart"/>
    <dgm:cxn modelId="{C260909E-11F8-B642-9437-07F44AD656C4}" type="presOf" srcId="{42DEC599-C85E-7744-9DD3-78F9E957C0D0}" destId="{F28674D9-901E-6746-8401-F2F352D542F9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DCD1A3-8D54-D94C-A1EF-72938346BAC0}" type="presOf" srcId="{C9830A63-D163-504B-922E-BADAD53B810A}" destId="{40A283E6-95A0-AA45-92EE-7D01C4ABA061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EE9AA4B3-5B65-7F49-8D44-C2E7138A5F78}" type="presOf" srcId="{6284034D-406F-094D-A346-3C13EA7F44BC}" destId="{60CE026C-628D-C547-8393-41DE3B2D74C2}" srcOrd="1" destOrd="0" presId="urn:microsoft.com/office/officeart/2009/3/layout/HorizontalOrganizationChart"/>
    <dgm:cxn modelId="{0E2DF6BD-3FB2-BE4A-9912-D41C260956B3}" type="presOf" srcId="{A615FBE4-6C76-F343-9144-ECFD531703D0}" destId="{834C8F10-A0FD-7540-9CAD-E4EC168DFA92}" srcOrd="1" destOrd="0" presId="urn:microsoft.com/office/officeart/2009/3/layout/HorizontalOrganizationChart"/>
    <dgm:cxn modelId="{6D09F8BF-1059-0345-94DC-DAB849AAEBF3}" type="presOf" srcId="{9E6D2022-1F61-F44C-8239-54180039388C}" destId="{B28FCEB9-392A-E248-A469-2FB326E38849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F8D018C8-D303-4F41-A456-88A8821B833E}" type="presOf" srcId="{39FCF529-BD85-4545-8470-55100534DB36}" destId="{9088A335-C09C-4B4C-8FB4-5E7D2E4B7081}" srcOrd="0" destOrd="0" presId="urn:microsoft.com/office/officeart/2009/3/layout/HorizontalOrganizationChart"/>
    <dgm:cxn modelId="{40C997E3-C3C6-D246-A10C-74E8C82FC0E1}" type="presOf" srcId="{EBA509B7-DC9F-8544-A480-EE54D0BD0C71}" destId="{D7488402-8B08-9047-A5F1-2448A11EB7D1}" srcOrd="0" destOrd="0" presId="urn:microsoft.com/office/officeart/2009/3/layout/HorizontalOrganizationChart"/>
    <dgm:cxn modelId="{FE4FE7F1-CF53-EC4A-A316-AF21366DF2A2}" type="presOf" srcId="{2DACE535-D680-5345-8CD0-CD49389BB335}" destId="{E58F1100-A60C-584F-A74D-A26FA8696E34}" srcOrd="1" destOrd="0" presId="urn:microsoft.com/office/officeart/2009/3/layout/HorizontalOrganizationChart"/>
    <dgm:cxn modelId="{54127AF3-7C3F-EE4E-9048-E2EBA8FB92A0}" type="presOf" srcId="{2716D68A-4A6B-4B4C-8AE8-3E3536445AF8}" destId="{CAB3D78E-8210-C545-ADA7-A3848B353102}" srcOrd="0" destOrd="0" presId="urn:microsoft.com/office/officeart/2009/3/layout/HorizontalOrganizationChart"/>
    <dgm:cxn modelId="{172730F5-5B25-354B-B9FC-6DA06C2BD8C9}" type="presOf" srcId="{349E41E2-5E8D-CA42-8603-B120795AE955}" destId="{9F6B2289-A9EF-924E-BED8-8DDA92BC18A4}" srcOrd="0" destOrd="0" presId="urn:microsoft.com/office/officeart/2009/3/layout/HorizontalOrganizationChart"/>
    <dgm:cxn modelId="{EEAEC6FD-4C5C-004A-B644-77CF17AFADA3}" type="presOf" srcId="{966C4DF8-B936-F845-BBB9-2D29294B9703}" destId="{4A9F4813-6556-CC46-A35E-FE17672C2889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A72BE172-E16E-004D-8E1E-1502E855DE26}" type="presParOf" srcId="{65DA7C9C-A0EA-4F46-A415-44A61A09FFB9}" destId="{9F6B2289-A9EF-924E-BED8-8DDA92BC18A4}" srcOrd="0" destOrd="0" presId="urn:microsoft.com/office/officeart/2009/3/layout/HorizontalOrganizationChart"/>
    <dgm:cxn modelId="{0B7EBFBD-3B7A-FE47-90E4-517F4039F647}" type="presParOf" srcId="{65DA7C9C-A0EA-4F46-A415-44A61A09FFB9}" destId="{592546D3-CAC7-E349-B547-F314A62E720D}" srcOrd="1" destOrd="0" presId="urn:microsoft.com/office/officeart/2009/3/layout/HorizontalOrganizationChart"/>
    <dgm:cxn modelId="{454C9BA1-1AC3-B94A-886E-DAE2386A9107}" type="presParOf" srcId="{592546D3-CAC7-E349-B547-F314A62E720D}" destId="{86D77AE5-64E4-0244-B3C0-411BDA36AE20}" srcOrd="0" destOrd="0" presId="urn:microsoft.com/office/officeart/2009/3/layout/HorizontalOrganizationChart"/>
    <dgm:cxn modelId="{DF019113-5600-A845-B2D0-A7E2916971FD}" type="presParOf" srcId="{86D77AE5-64E4-0244-B3C0-411BDA36AE20}" destId="{4A9F4813-6556-CC46-A35E-FE17672C2889}" srcOrd="0" destOrd="0" presId="urn:microsoft.com/office/officeart/2009/3/layout/HorizontalOrganizationChart"/>
    <dgm:cxn modelId="{3EDFEA2B-A924-DE4C-9B08-38B942BCDA71}" type="presParOf" srcId="{86D77AE5-64E4-0244-B3C0-411BDA36AE20}" destId="{8C307FFA-2C32-F245-9C51-75FB5AE8D2B7}" srcOrd="1" destOrd="0" presId="urn:microsoft.com/office/officeart/2009/3/layout/HorizontalOrganizationChart"/>
    <dgm:cxn modelId="{A03B7DAE-AA9D-D84B-8BB0-5C13C3471D8D}" type="presParOf" srcId="{592546D3-CAC7-E349-B547-F314A62E720D}" destId="{90C4BDC7-4CDE-A44C-831D-874C68CE6B04}" srcOrd="1" destOrd="0" presId="urn:microsoft.com/office/officeart/2009/3/layout/HorizontalOrganizationChart"/>
    <dgm:cxn modelId="{36A040FF-FC5A-3E48-A802-771502D8BCE0}" type="presParOf" srcId="{592546D3-CAC7-E349-B547-F314A62E720D}" destId="{BDFB0057-9650-B845-8E10-0C02C5E16E85}" srcOrd="2" destOrd="0" presId="urn:microsoft.com/office/officeart/2009/3/layout/HorizontalOrganizationChart"/>
    <dgm:cxn modelId="{5FA3D26F-95B2-304C-8B05-E05A37DCA4C6}" type="presParOf" srcId="{65DA7C9C-A0EA-4F46-A415-44A61A09FFB9}" destId="{9088A335-C09C-4B4C-8FB4-5E7D2E4B7081}" srcOrd="2" destOrd="0" presId="urn:microsoft.com/office/officeart/2009/3/layout/HorizontalOrganizationChart"/>
    <dgm:cxn modelId="{87C9719C-DA1C-C046-BC85-4F465D794106}" type="presParOf" srcId="{65DA7C9C-A0EA-4F46-A415-44A61A09FFB9}" destId="{0CED8E4C-0393-1848-89E0-2A885B3D930A}" srcOrd="3" destOrd="0" presId="urn:microsoft.com/office/officeart/2009/3/layout/HorizontalOrganizationChart"/>
    <dgm:cxn modelId="{AFF170AD-0212-5942-9896-8F7769D4440E}" type="presParOf" srcId="{0CED8E4C-0393-1848-89E0-2A885B3D930A}" destId="{12472267-80A7-BB4E-90E1-1EDCAB4EE59A}" srcOrd="0" destOrd="0" presId="urn:microsoft.com/office/officeart/2009/3/layout/HorizontalOrganizationChart"/>
    <dgm:cxn modelId="{D5C34855-8058-0D40-AE71-DF3D5FD06B76}" type="presParOf" srcId="{12472267-80A7-BB4E-90E1-1EDCAB4EE59A}" destId="{B346BC59-796D-8745-960E-69E116CC24FA}" srcOrd="0" destOrd="0" presId="urn:microsoft.com/office/officeart/2009/3/layout/HorizontalOrganizationChart"/>
    <dgm:cxn modelId="{1B0FDC31-BD19-3749-9D62-42691060651C}" type="presParOf" srcId="{12472267-80A7-BB4E-90E1-1EDCAB4EE59A}" destId="{4321D5D9-484E-A041-ACB0-E53FFF08528E}" srcOrd="1" destOrd="0" presId="urn:microsoft.com/office/officeart/2009/3/layout/HorizontalOrganizationChart"/>
    <dgm:cxn modelId="{0C49A8A3-093F-534A-BEA2-4479A9A118A2}" type="presParOf" srcId="{0CED8E4C-0393-1848-89E0-2A885B3D930A}" destId="{D9A7816B-A8FD-7245-BA8E-66F7D05CC8B7}" srcOrd="1" destOrd="0" presId="urn:microsoft.com/office/officeart/2009/3/layout/HorizontalOrganizationChart"/>
    <dgm:cxn modelId="{42E6925F-0FC2-9F4E-8867-5C8533EF0564}" type="presParOf" srcId="{D9A7816B-A8FD-7245-BA8E-66F7D05CC8B7}" destId="{F28674D9-901E-6746-8401-F2F352D542F9}" srcOrd="0" destOrd="0" presId="urn:microsoft.com/office/officeart/2009/3/layout/HorizontalOrganizationChart"/>
    <dgm:cxn modelId="{4A0A34D3-733C-5E45-A0B9-3CDABB90F994}" type="presParOf" srcId="{D9A7816B-A8FD-7245-BA8E-66F7D05CC8B7}" destId="{A072C6F2-E837-2D4D-B33E-211BDB5F893A}" srcOrd="1" destOrd="0" presId="urn:microsoft.com/office/officeart/2009/3/layout/HorizontalOrganizationChart"/>
    <dgm:cxn modelId="{47EF58C2-1D40-9F44-BA40-1AA1F9EDEA4C}" type="presParOf" srcId="{A072C6F2-E837-2D4D-B33E-211BDB5F893A}" destId="{D1FAA5AC-8B5F-C645-8451-45760807CDCD}" srcOrd="0" destOrd="0" presId="urn:microsoft.com/office/officeart/2009/3/layout/HorizontalOrganizationChart"/>
    <dgm:cxn modelId="{712BC01D-8D01-6E49-A784-7D6404257FAA}" type="presParOf" srcId="{D1FAA5AC-8B5F-C645-8451-45760807CDCD}" destId="{9B6ABD70-D95C-A441-993D-EEC5E8EB6C4B}" srcOrd="0" destOrd="0" presId="urn:microsoft.com/office/officeart/2009/3/layout/HorizontalOrganizationChart"/>
    <dgm:cxn modelId="{7B557370-1051-A44F-984D-546938AC401C}" type="presParOf" srcId="{D1FAA5AC-8B5F-C645-8451-45760807CDCD}" destId="{6B4BFD0B-97D6-AD43-9067-2494CC1E5F1F}" srcOrd="1" destOrd="0" presId="urn:microsoft.com/office/officeart/2009/3/layout/HorizontalOrganizationChart"/>
    <dgm:cxn modelId="{D14968D2-D044-F84C-BABC-7345896D856E}" type="presParOf" srcId="{A072C6F2-E837-2D4D-B33E-211BDB5F893A}" destId="{2E45957D-DEA2-2A4B-AC12-D429FCACC194}" srcOrd="1" destOrd="0" presId="urn:microsoft.com/office/officeart/2009/3/layout/HorizontalOrganizationChart"/>
    <dgm:cxn modelId="{4E4430D9-1E3E-C746-9867-13E0C0A0BAD7}" type="presParOf" srcId="{2E45957D-DEA2-2A4B-AC12-D429FCACC194}" destId="{18C42F17-8815-3E47-A606-D9A228982500}" srcOrd="0" destOrd="0" presId="urn:microsoft.com/office/officeart/2009/3/layout/HorizontalOrganizationChart"/>
    <dgm:cxn modelId="{B4E0E229-C434-1A46-8A07-665119773F81}" type="presParOf" srcId="{2E45957D-DEA2-2A4B-AC12-D429FCACC194}" destId="{DDB7E153-B1A6-A745-A5E2-7A6145DB06C4}" srcOrd="1" destOrd="0" presId="urn:microsoft.com/office/officeart/2009/3/layout/HorizontalOrganizationChart"/>
    <dgm:cxn modelId="{A7740A54-D13A-A944-9805-5CA682E7D6CA}" type="presParOf" srcId="{DDB7E153-B1A6-A745-A5E2-7A6145DB06C4}" destId="{63A4C2C0-842C-C448-A6A4-D27F2F1C44E4}" srcOrd="0" destOrd="0" presId="urn:microsoft.com/office/officeart/2009/3/layout/HorizontalOrganizationChart"/>
    <dgm:cxn modelId="{C4124FA3-FF50-7647-AC53-37D33E100AB5}" type="presParOf" srcId="{63A4C2C0-842C-C448-A6A4-D27F2F1C44E4}" destId="{0EDEBBF8-58F4-284C-8548-9124938F5A92}" srcOrd="0" destOrd="0" presId="urn:microsoft.com/office/officeart/2009/3/layout/HorizontalOrganizationChart"/>
    <dgm:cxn modelId="{A19CD225-D640-384C-BA0C-84EFB4FAAC7F}" type="presParOf" srcId="{63A4C2C0-842C-C448-A6A4-D27F2F1C44E4}" destId="{60CE026C-628D-C547-8393-41DE3B2D74C2}" srcOrd="1" destOrd="0" presId="urn:microsoft.com/office/officeart/2009/3/layout/HorizontalOrganizationChart"/>
    <dgm:cxn modelId="{C74AEA56-4536-5D4B-A720-8C8F0D90F286}" type="presParOf" srcId="{DDB7E153-B1A6-A745-A5E2-7A6145DB06C4}" destId="{837CB8B1-7B8D-A64A-9037-35113BCCE789}" srcOrd="1" destOrd="0" presId="urn:microsoft.com/office/officeart/2009/3/layout/HorizontalOrganizationChart"/>
    <dgm:cxn modelId="{72D5BE98-C66B-204C-BD70-07EC9B464938}" type="presParOf" srcId="{DDB7E153-B1A6-A745-A5E2-7A6145DB06C4}" destId="{B7D6EAE3-854D-6343-83D0-3D369D2E98E1}" srcOrd="2" destOrd="0" presId="urn:microsoft.com/office/officeart/2009/3/layout/HorizontalOrganizationChart"/>
    <dgm:cxn modelId="{C7CBB304-8676-DB4D-B7FC-7A236E267FEF}" type="presParOf" srcId="{2E45957D-DEA2-2A4B-AC12-D429FCACC194}" destId="{75D3B339-82BA-9541-BC6E-1469344E488A}" srcOrd="2" destOrd="0" presId="urn:microsoft.com/office/officeart/2009/3/layout/HorizontalOrganizationChart"/>
    <dgm:cxn modelId="{1BB15812-5996-7045-B780-A36F10B58B0D}" type="presParOf" srcId="{2E45957D-DEA2-2A4B-AC12-D429FCACC194}" destId="{66CECD24-E341-DF4B-89BD-E3EB6917A88F}" srcOrd="3" destOrd="0" presId="urn:microsoft.com/office/officeart/2009/3/layout/HorizontalOrganizationChart"/>
    <dgm:cxn modelId="{F48CEA0D-4553-4640-B9D1-48ABBDD5A97A}" type="presParOf" srcId="{66CECD24-E341-DF4B-89BD-E3EB6917A88F}" destId="{8C6886DD-BB62-4941-997C-85D933FF7C28}" srcOrd="0" destOrd="0" presId="urn:microsoft.com/office/officeart/2009/3/layout/HorizontalOrganizationChart"/>
    <dgm:cxn modelId="{E08F0427-EC78-424E-AC93-22163BF0AA9B}" type="presParOf" srcId="{8C6886DD-BB62-4941-997C-85D933FF7C28}" destId="{5BC9ACB9-717D-9B40-9D13-5F7DBB238554}" srcOrd="0" destOrd="0" presId="urn:microsoft.com/office/officeart/2009/3/layout/HorizontalOrganizationChart"/>
    <dgm:cxn modelId="{A4543254-3895-8345-92D5-08DCC3224CF3}" type="presParOf" srcId="{8C6886DD-BB62-4941-997C-85D933FF7C28}" destId="{ED2226B5-A4D8-D647-A42E-9BAD2BAE1F5B}" srcOrd="1" destOrd="0" presId="urn:microsoft.com/office/officeart/2009/3/layout/HorizontalOrganizationChart"/>
    <dgm:cxn modelId="{6D339B55-3E9F-BE41-A208-33EA25564E64}" type="presParOf" srcId="{66CECD24-E341-DF4B-89BD-E3EB6917A88F}" destId="{E4314391-1BAE-BA4B-B271-5F107B1F2DDA}" srcOrd="1" destOrd="0" presId="urn:microsoft.com/office/officeart/2009/3/layout/HorizontalOrganizationChart"/>
    <dgm:cxn modelId="{15B1B2EA-0CF4-594F-9C64-C6F8D610D01D}" type="presParOf" srcId="{66CECD24-E341-DF4B-89BD-E3EB6917A88F}" destId="{A5F7CB0A-8A2A-5F4C-9B0B-32C05C50E28E}" srcOrd="2" destOrd="0" presId="urn:microsoft.com/office/officeart/2009/3/layout/HorizontalOrganizationChart"/>
    <dgm:cxn modelId="{9BAE0FB0-63A6-704C-AAFC-9C451C414273}" type="presParOf" srcId="{2E45957D-DEA2-2A4B-AC12-D429FCACC194}" destId="{CAB3D78E-8210-C545-ADA7-A3848B353102}" srcOrd="4" destOrd="0" presId="urn:microsoft.com/office/officeart/2009/3/layout/HorizontalOrganizationChart"/>
    <dgm:cxn modelId="{7010D05A-CBB2-ED4A-A804-9F59AC77884F}" type="presParOf" srcId="{2E45957D-DEA2-2A4B-AC12-D429FCACC194}" destId="{E60AF8C1-06F2-BB4C-91FE-ADACA3B1E7DF}" srcOrd="5" destOrd="0" presId="urn:microsoft.com/office/officeart/2009/3/layout/HorizontalOrganizationChart"/>
    <dgm:cxn modelId="{2D8E1C27-EFF4-AF4F-8316-B9AFDC72398A}" type="presParOf" srcId="{E60AF8C1-06F2-BB4C-91FE-ADACA3B1E7DF}" destId="{E1CBF8F9-6150-4A49-B210-57E267E62D6E}" srcOrd="0" destOrd="0" presId="urn:microsoft.com/office/officeart/2009/3/layout/HorizontalOrganizationChart"/>
    <dgm:cxn modelId="{29064A0A-AC6D-B44C-B14D-FB8B53A70426}" type="presParOf" srcId="{E1CBF8F9-6150-4A49-B210-57E267E62D6E}" destId="{8AE02A5A-F6AF-F04E-B729-EA6BD00CC325}" srcOrd="0" destOrd="0" presId="urn:microsoft.com/office/officeart/2009/3/layout/HorizontalOrganizationChart"/>
    <dgm:cxn modelId="{035EE6EA-CAFA-B34A-8E0D-F3E09615AB88}" type="presParOf" srcId="{E1CBF8F9-6150-4A49-B210-57E267E62D6E}" destId="{E58F1100-A60C-584F-A74D-A26FA8696E34}" srcOrd="1" destOrd="0" presId="urn:microsoft.com/office/officeart/2009/3/layout/HorizontalOrganizationChart"/>
    <dgm:cxn modelId="{630F67D1-12F3-264D-8E02-572543320585}" type="presParOf" srcId="{E60AF8C1-06F2-BB4C-91FE-ADACA3B1E7DF}" destId="{ED0DA404-3049-C74A-9FF9-83E825AB495F}" srcOrd="1" destOrd="0" presId="urn:microsoft.com/office/officeart/2009/3/layout/HorizontalOrganizationChart"/>
    <dgm:cxn modelId="{FCD5C07B-5084-C840-904C-670252632676}" type="presParOf" srcId="{E60AF8C1-06F2-BB4C-91FE-ADACA3B1E7DF}" destId="{3BEF9C7F-2C87-F04D-8735-6DE39970CAE1}" srcOrd="2" destOrd="0" presId="urn:microsoft.com/office/officeart/2009/3/layout/HorizontalOrganizationChart"/>
    <dgm:cxn modelId="{9F751116-2C7D-5C4A-9994-3E42B6A2D890}" type="presParOf" srcId="{2E45957D-DEA2-2A4B-AC12-D429FCACC194}" destId="{2A4F1350-619D-9341-9826-FD53EA015265}" srcOrd="6" destOrd="0" presId="urn:microsoft.com/office/officeart/2009/3/layout/HorizontalOrganizationChart"/>
    <dgm:cxn modelId="{785562F7-8E92-6B4D-8593-F32CAECF91F1}" type="presParOf" srcId="{2E45957D-DEA2-2A4B-AC12-D429FCACC194}" destId="{8C7FB603-63E2-E24E-8572-87DAD262F6AA}" srcOrd="7" destOrd="0" presId="urn:microsoft.com/office/officeart/2009/3/layout/HorizontalOrganizationChart"/>
    <dgm:cxn modelId="{F9A35D61-3315-EC42-85C1-7EEC402A3669}" type="presParOf" srcId="{8C7FB603-63E2-E24E-8572-87DAD262F6AA}" destId="{67775E0F-E31D-9B41-9408-FD6FDDD15010}" srcOrd="0" destOrd="0" presId="urn:microsoft.com/office/officeart/2009/3/layout/HorizontalOrganizationChart"/>
    <dgm:cxn modelId="{5555F150-3389-B04B-A0D4-7E5601BABD46}" type="presParOf" srcId="{67775E0F-E31D-9B41-9408-FD6FDDD15010}" destId="{61FBBA22-0B55-CC46-A293-B404E1197EF2}" srcOrd="0" destOrd="0" presId="urn:microsoft.com/office/officeart/2009/3/layout/HorizontalOrganizationChart"/>
    <dgm:cxn modelId="{CBDC5F36-CC84-014E-B4FE-952800A1E8D9}" type="presParOf" srcId="{67775E0F-E31D-9B41-9408-FD6FDDD15010}" destId="{6B1FB21E-A568-284E-BC88-9453022D751E}" srcOrd="1" destOrd="0" presId="urn:microsoft.com/office/officeart/2009/3/layout/HorizontalOrganizationChart"/>
    <dgm:cxn modelId="{8D30F24E-1BEC-E94E-B443-7EB9B578FDD8}" type="presParOf" srcId="{8C7FB603-63E2-E24E-8572-87DAD262F6AA}" destId="{0591AC42-733D-064B-A69B-46DB05B94B4B}" srcOrd="1" destOrd="0" presId="urn:microsoft.com/office/officeart/2009/3/layout/HorizontalOrganizationChart"/>
    <dgm:cxn modelId="{E1DA4F14-EA4E-C743-9C27-6AF9B5A28A87}" type="presParOf" srcId="{8C7FB603-63E2-E24E-8572-87DAD262F6AA}" destId="{09E1C90F-BABD-2040-BADE-2692262C65E6}" srcOrd="2" destOrd="0" presId="urn:microsoft.com/office/officeart/2009/3/layout/HorizontalOrganizationChart"/>
    <dgm:cxn modelId="{93E7B854-8C54-E04E-A38B-CBE77298BC9D}" type="presParOf" srcId="{A072C6F2-E837-2D4D-B33E-211BDB5F893A}" destId="{19DFC2A3-C2EE-E241-8403-63B92E0F1641}" srcOrd="2" destOrd="0" presId="urn:microsoft.com/office/officeart/2009/3/layout/HorizontalOrganizationChart"/>
    <dgm:cxn modelId="{C559DA39-8DD5-1244-ABE7-B2C3A73F3E41}" type="presParOf" srcId="{D9A7816B-A8FD-7245-BA8E-66F7D05CC8B7}" destId="{4F31C273-8FDD-DA4F-A424-2ACD298F54EE}" srcOrd="2" destOrd="0" presId="urn:microsoft.com/office/officeart/2009/3/layout/HorizontalOrganizationChart"/>
    <dgm:cxn modelId="{A5728DEA-E20B-6243-8B03-1CB7BE7B6B8E}" type="presParOf" srcId="{D9A7816B-A8FD-7245-BA8E-66F7D05CC8B7}" destId="{65098AF4-BD9A-744C-A503-381520EF3DE9}" srcOrd="3" destOrd="0" presId="urn:microsoft.com/office/officeart/2009/3/layout/HorizontalOrganizationChart"/>
    <dgm:cxn modelId="{51E3E71B-2F9C-8C46-A869-FD8059B4E95F}" type="presParOf" srcId="{65098AF4-BD9A-744C-A503-381520EF3DE9}" destId="{16AB009D-F7EC-2746-A325-F551A94E8F12}" srcOrd="0" destOrd="0" presId="urn:microsoft.com/office/officeart/2009/3/layout/HorizontalOrganizationChart"/>
    <dgm:cxn modelId="{98DDC36E-C758-FE48-9420-6AACC174893A}" type="presParOf" srcId="{16AB009D-F7EC-2746-A325-F551A94E8F12}" destId="{CACABBF3-4871-D04D-BC92-324EF20BC451}" srcOrd="0" destOrd="0" presId="urn:microsoft.com/office/officeart/2009/3/layout/HorizontalOrganizationChart"/>
    <dgm:cxn modelId="{7B400AF0-76D1-A141-83CA-E91E3E940D5D}" type="presParOf" srcId="{16AB009D-F7EC-2746-A325-F551A94E8F12}" destId="{57318B30-6E37-124A-AD94-4097149A5B99}" srcOrd="1" destOrd="0" presId="urn:microsoft.com/office/officeart/2009/3/layout/HorizontalOrganizationChart"/>
    <dgm:cxn modelId="{4784B35E-742F-2A4D-A5D5-5E6ED2774BB2}" type="presParOf" srcId="{65098AF4-BD9A-744C-A503-381520EF3DE9}" destId="{ED71D43B-CE49-D844-B00E-17A1F47174CE}" srcOrd="1" destOrd="0" presId="urn:microsoft.com/office/officeart/2009/3/layout/HorizontalOrganizationChart"/>
    <dgm:cxn modelId="{3FE31048-297B-BE4D-8C58-80F48E5B1A7A}" type="presParOf" srcId="{ED71D43B-CE49-D844-B00E-17A1F47174CE}" destId="{603F1166-B74A-754D-9304-D36BEB23E05D}" srcOrd="0" destOrd="0" presId="urn:microsoft.com/office/officeart/2009/3/layout/HorizontalOrganizationChart"/>
    <dgm:cxn modelId="{4212BA3C-9299-D043-8ADC-99A23CFD4AD5}" type="presParOf" srcId="{ED71D43B-CE49-D844-B00E-17A1F47174CE}" destId="{556D52E1-024F-4646-A969-83E8C686E03F}" srcOrd="1" destOrd="0" presId="urn:microsoft.com/office/officeart/2009/3/layout/HorizontalOrganizationChart"/>
    <dgm:cxn modelId="{6553409C-2A4A-7E40-A55A-1A35AE23CC7E}" type="presParOf" srcId="{556D52E1-024F-4646-A969-83E8C686E03F}" destId="{12C87137-708B-E646-BA6C-D9DE78A1BD5C}" srcOrd="0" destOrd="0" presId="urn:microsoft.com/office/officeart/2009/3/layout/HorizontalOrganizationChart"/>
    <dgm:cxn modelId="{9C259484-0724-5942-907C-70723602C9EF}" type="presParOf" srcId="{12C87137-708B-E646-BA6C-D9DE78A1BD5C}" destId="{BA3E2537-7BBA-D14D-BFC3-D958F5CF8970}" srcOrd="0" destOrd="0" presId="urn:microsoft.com/office/officeart/2009/3/layout/HorizontalOrganizationChart"/>
    <dgm:cxn modelId="{7BB2575D-4FA5-0D43-A7DD-EF3EE92A5BE4}" type="presParOf" srcId="{12C87137-708B-E646-BA6C-D9DE78A1BD5C}" destId="{D3EF5C7F-46E4-734B-90E7-56606CCB6451}" srcOrd="1" destOrd="0" presId="urn:microsoft.com/office/officeart/2009/3/layout/HorizontalOrganizationChart"/>
    <dgm:cxn modelId="{21F6AB50-6894-A945-83D3-9369FF0D88D3}" type="presParOf" srcId="{556D52E1-024F-4646-A969-83E8C686E03F}" destId="{5EDFB98E-642B-2247-A2E9-137C45B176CE}" srcOrd="1" destOrd="0" presId="urn:microsoft.com/office/officeart/2009/3/layout/HorizontalOrganizationChart"/>
    <dgm:cxn modelId="{BF9F85EA-9E1B-684B-9D02-62567084C112}" type="presParOf" srcId="{556D52E1-024F-4646-A969-83E8C686E03F}" destId="{7691DC73-BF01-1248-A74A-3628230503E2}" srcOrd="2" destOrd="0" presId="urn:microsoft.com/office/officeart/2009/3/layout/HorizontalOrganizationChart"/>
    <dgm:cxn modelId="{C82972CB-1A2D-0B48-AED8-FAD4A9FD416E}" type="presParOf" srcId="{ED71D43B-CE49-D844-B00E-17A1F47174CE}" destId="{B28FCEB9-392A-E248-A469-2FB326E38849}" srcOrd="2" destOrd="0" presId="urn:microsoft.com/office/officeart/2009/3/layout/HorizontalOrganizationChart"/>
    <dgm:cxn modelId="{B5E793EC-469B-0648-BC1D-08272BAA8783}" type="presParOf" srcId="{ED71D43B-CE49-D844-B00E-17A1F47174CE}" destId="{895A200B-E86D-EC47-93F5-9244C07002C0}" srcOrd="3" destOrd="0" presId="urn:microsoft.com/office/officeart/2009/3/layout/HorizontalOrganizationChart"/>
    <dgm:cxn modelId="{600CA5F1-0FEA-F44E-8FE8-B5102DBB5D2E}" type="presParOf" srcId="{895A200B-E86D-EC47-93F5-9244C07002C0}" destId="{3591E3E5-D1CD-D249-BE7A-547905431260}" srcOrd="0" destOrd="0" presId="urn:microsoft.com/office/officeart/2009/3/layout/HorizontalOrganizationChart"/>
    <dgm:cxn modelId="{2FCEA5AF-C802-1846-BF68-C6FA4F1D88A4}" type="presParOf" srcId="{3591E3E5-D1CD-D249-BE7A-547905431260}" destId="{B137A775-3935-C948-8D0E-C0412275975B}" srcOrd="0" destOrd="0" presId="urn:microsoft.com/office/officeart/2009/3/layout/HorizontalOrganizationChart"/>
    <dgm:cxn modelId="{00120F56-0CFB-D44F-8682-54F6277307C8}" type="presParOf" srcId="{3591E3E5-D1CD-D249-BE7A-547905431260}" destId="{752109FC-2633-E249-AA2C-EFD3D92D1EE1}" srcOrd="1" destOrd="0" presId="urn:microsoft.com/office/officeart/2009/3/layout/HorizontalOrganizationChart"/>
    <dgm:cxn modelId="{8AB259D6-4F71-EF46-9509-2849D4D05FDA}" type="presParOf" srcId="{895A200B-E86D-EC47-93F5-9244C07002C0}" destId="{C2A62B79-1D59-964C-9A07-A6BCEB502725}" srcOrd="1" destOrd="0" presId="urn:microsoft.com/office/officeart/2009/3/layout/HorizontalOrganizationChart"/>
    <dgm:cxn modelId="{E94D5FD8-ABB3-7541-AFD4-5A509F58FA56}" type="presParOf" srcId="{895A200B-E86D-EC47-93F5-9244C07002C0}" destId="{94E75293-6CE2-CF4A-B0D1-C98EC0F0C893}" srcOrd="2" destOrd="0" presId="urn:microsoft.com/office/officeart/2009/3/layout/HorizontalOrganizationChart"/>
    <dgm:cxn modelId="{60F564C6-69B2-F84F-A9A1-A5F5BB796025}" type="presParOf" srcId="{65098AF4-BD9A-744C-A503-381520EF3DE9}" destId="{44547D50-72E9-1A4A-9EFB-47B64167AB8E}" srcOrd="2" destOrd="0" presId="urn:microsoft.com/office/officeart/2009/3/layout/HorizontalOrganizationChart"/>
    <dgm:cxn modelId="{071E17A2-AFC2-7344-9A07-5E2B0FA9B3EE}" type="presParOf" srcId="{D9A7816B-A8FD-7245-BA8E-66F7D05CC8B7}" destId="{DD631F95-0104-6C47-B1F9-A56489CC9384}" srcOrd="4" destOrd="0" presId="urn:microsoft.com/office/officeart/2009/3/layout/HorizontalOrganizationChart"/>
    <dgm:cxn modelId="{2ACD69E1-6B44-A54E-8947-4CE28DDE7763}" type="presParOf" srcId="{D9A7816B-A8FD-7245-BA8E-66F7D05CC8B7}" destId="{14B399C1-7D69-7C4D-A931-6AD29A69583D}" srcOrd="5" destOrd="0" presId="urn:microsoft.com/office/officeart/2009/3/layout/HorizontalOrganizationChart"/>
    <dgm:cxn modelId="{61AEDBFB-5B60-464E-841D-2D65496A62A4}" type="presParOf" srcId="{14B399C1-7D69-7C4D-A931-6AD29A69583D}" destId="{2BC01A82-3301-DE4D-AD06-344820E84063}" srcOrd="0" destOrd="0" presId="urn:microsoft.com/office/officeart/2009/3/layout/HorizontalOrganizationChart"/>
    <dgm:cxn modelId="{C5D17C1B-ECEB-4A45-88FF-F2F8D6E77C9B}" type="presParOf" srcId="{2BC01A82-3301-DE4D-AD06-344820E84063}" destId="{D7488402-8B08-9047-A5F1-2448A11EB7D1}" srcOrd="0" destOrd="0" presId="urn:microsoft.com/office/officeart/2009/3/layout/HorizontalOrganizationChart"/>
    <dgm:cxn modelId="{C62BAEF0-E44C-B841-85C4-8733FA1920F3}" type="presParOf" srcId="{2BC01A82-3301-DE4D-AD06-344820E84063}" destId="{07B0F7FA-3D03-E74F-B353-69BC1B1D7AC9}" srcOrd="1" destOrd="0" presId="urn:microsoft.com/office/officeart/2009/3/layout/HorizontalOrganizationChart"/>
    <dgm:cxn modelId="{70588F9F-DF04-434E-9CA5-C7D0AEC5E759}" type="presParOf" srcId="{14B399C1-7D69-7C4D-A931-6AD29A69583D}" destId="{BAA820D7-4394-D541-B451-D4813EB25E99}" srcOrd="1" destOrd="0" presId="urn:microsoft.com/office/officeart/2009/3/layout/HorizontalOrganizationChart"/>
    <dgm:cxn modelId="{964DB23A-1DB1-A047-B436-C1B06991DD16}" type="presParOf" srcId="{BAA820D7-4394-D541-B451-D4813EB25E99}" destId="{F76D5CE4-9264-9241-8344-443E7BBD05E6}" srcOrd="0" destOrd="0" presId="urn:microsoft.com/office/officeart/2009/3/layout/HorizontalOrganizationChart"/>
    <dgm:cxn modelId="{F7BAAAF5-B114-A041-B70D-176CC2968C9E}" type="presParOf" srcId="{BAA820D7-4394-D541-B451-D4813EB25E99}" destId="{D4F940D3-83E1-4B4E-89B0-B5E86CE538DE}" srcOrd="1" destOrd="0" presId="urn:microsoft.com/office/officeart/2009/3/layout/HorizontalOrganizationChart"/>
    <dgm:cxn modelId="{3196DDEE-59CD-4A46-B8D0-7985E7A7B733}" type="presParOf" srcId="{D4F940D3-83E1-4B4E-89B0-B5E86CE538DE}" destId="{F6DDF5B0-0FFC-9F45-816C-C5D49C69A827}" srcOrd="0" destOrd="0" presId="urn:microsoft.com/office/officeart/2009/3/layout/HorizontalOrganizationChart"/>
    <dgm:cxn modelId="{C258058A-08D8-B848-A86A-B0B47B953B2D}" type="presParOf" srcId="{F6DDF5B0-0FFC-9F45-816C-C5D49C69A827}" destId="{61D6C1FE-2530-B845-AAE4-B2BE423E7B86}" srcOrd="0" destOrd="0" presId="urn:microsoft.com/office/officeart/2009/3/layout/HorizontalOrganizationChart"/>
    <dgm:cxn modelId="{D18CDBBD-C548-3B4D-9D5C-A7A2B577BEC6}" type="presParOf" srcId="{F6DDF5B0-0FFC-9F45-816C-C5D49C69A827}" destId="{8D8BB9B3-EFC6-9842-B26F-3567C5E91F4E}" srcOrd="1" destOrd="0" presId="urn:microsoft.com/office/officeart/2009/3/layout/HorizontalOrganizationChart"/>
    <dgm:cxn modelId="{EBB96625-3FCC-B040-8636-FBED93B11A2E}" type="presParOf" srcId="{D4F940D3-83E1-4B4E-89B0-B5E86CE538DE}" destId="{030A062A-1A39-3645-A351-A6A27D3284FC}" srcOrd="1" destOrd="0" presId="urn:microsoft.com/office/officeart/2009/3/layout/HorizontalOrganizationChart"/>
    <dgm:cxn modelId="{0FB88AB1-2DC9-4942-A25A-821D27769C4D}" type="presParOf" srcId="{D4F940D3-83E1-4B4E-89B0-B5E86CE538DE}" destId="{9E7C9CC1-8B7C-0B47-BF12-79A2F5EFC598}" srcOrd="2" destOrd="0" presId="urn:microsoft.com/office/officeart/2009/3/layout/HorizontalOrganizationChart"/>
    <dgm:cxn modelId="{8EBF392A-F607-924A-BD10-A5A080D62732}" type="presParOf" srcId="{BAA820D7-4394-D541-B451-D4813EB25E99}" destId="{40A283E6-95A0-AA45-92EE-7D01C4ABA061}" srcOrd="2" destOrd="0" presId="urn:microsoft.com/office/officeart/2009/3/layout/HorizontalOrganizationChart"/>
    <dgm:cxn modelId="{5F3ED5A1-90F6-714D-BC85-86D4F67584B1}" type="presParOf" srcId="{BAA820D7-4394-D541-B451-D4813EB25E99}" destId="{D19C7A34-0F86-1746-B8A3-132F9EE83080}" srcOrd="3" destOrd="0" presId="urn:microsoft.com/office/officeart/2009/3/layout/HorizontalOrganizationChart"/>
    <dgm:cxn modelId="{E9171B93-4933-FE4C-8D13-421D73F40C8E}" type="presParOf" srcId="{D19C7A34-0F86-1746-B8A3-132F9EE83080}" destId="{32F5B688-E91A-9E49-A844-3C1F4C3746FB}" srcOrd="0" destOrd="0" presId="urn:microsoft.com/office/officeart/2009/3/layout/HorizontalOrganizationChart"/>
    <dgm:cxn modelId="{A33A1F82-55BC-A94F-A0B3-5E9855F8842D}" type="presParOf" srcId="{32F5B688-E91A-9E49-A844-3C1F4C3746FB}" destId="{F94B988B-D545-5C43-B47E-62C7C6C05CB7}" srcOrd="0" destOrd="0" presId="urn:microsoft.com/office/officeart/2009/3/layout/HorizontalOrganizationChart"/>
    <dgm:cxn modelId="{955FC7BE-BAAF-F548-B21E-71E4DA8DBE70}" type="presParOf" srcId="{32F5B688-E91A-9E49-A844-3C1F4C3746FB}" destId="{834C8F10-A0FD-7540-9CAD-E4EC168DFA92}" srcOrd="1" destOrd="0" presId="urn:microsoft.com/office/officeart/2009/3/layout/HorizontalOrganizationChart"/>
    <dgm:cxn modelId="{FEFFDA02-563D-4B43-8D01-23683F77EF73}" type="presParOf" srcId="{D19C7A34-0F86-1746-B8A3-132F9EE83080}" destId="{4444C494-3A6B-8848-8EEE-D1F0BBD85427}" srcOrd="1" destOrd="0" presId="urn:microsoft.com/office/officeart/2009/3/layout/HorizontalOrganizationChart"/>
    <dgm:cxn modelId="{4C045B7B-3748-874B-99FF-B9047C7DFF79}" type="presParOf" srcId="{D19C7A34-0F86-1746-B8A3-132F9EE83080}" destId="{FFF990C3-6626-B04E-A816-7623E9AB2087}" srcOrd="2" destOrd="0" presId="urn:microsoft.com/office/officeart/2009/3/layout/HorizontalOrganizationChart"/>
    <dgm:cxn modelId="{95B0AC3D-9C03-C247-BA61-1ECFB13451AF}" type="presParOf" srcId="{14B399C1-7D69-7C4D-A931-6AD29A69583D}" destId="{AA4FF0F0-BE4E-704C-9C2D-951A238DED1F}" srcOrd="2" destOrd="0" presId="urn:microsoft.com/office/officeart/2009/3/layout/HorizontalOrganizationChart"/>
    <dgm:cxn modelId="{129D199B-80E4-A54D-9FEA-C38D73FFFDF4}" type="presParOf" srcId="{0CED8E4C-0393-1848-89E0-2A885B3D930A}" destId="{30CE9F14-B0AA-014E-AEE8-83183167DF42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966C4DF8-B936-F845-BBB9-2D29294B9703}">
      <dgm:prSet phldrT="[Text]"/>
      <dgm:spPr/>
      <dgm:t>
        <a:bodyPr/>
        <a:lstStyle/>
        <a:p>
          <a:r>
            <a:rPr lang="en-US" dirty="0"/>
            <a:t>How much missing data?</a:t>
          </a:r>
        </a:p>
      </dgm:t>
    </dgm:pt>
    <dgm:pt modelId="{349E41E2-5E8D-CA42-8603-B120795AE955}" type="parTrans" cxnId="{B7DBD082-6BF9-7245-BEC4-FF6D9C2B396D}">
      <dgm:prSet/>
      <dgm:spPr/>
      <dgm:t>
        <a:bodyPr/>
        <a:lstStyle/>
        <a:p>
          <a:endParaRPr lang="en-US"/>
        </a:p>
      </dgm:t>
    </dgm:pt>
    <dgm:pt modelId="{E0C705AC-9852-C44D-A60D-29DF8FA79543}" type="sibTrans" cxnId="{B7DBD082-6BF9-7245-BEC4-FF6D9C2B396D}">
      <dgm:prSet/>
      <dgm:spPr/>
      <dgm:t>
        <a:bodyPr/>
        <a:lstStyle/>
        <a:p>
          <a:endParaRPr lang="en-US"/>
        </a:p>
      </dgm:t>
    </dgm:pt>
    <dgm:pt modelId="{49294066-7F27-9442-9376-F867124DFEA8}">
      <dgm:prSet phldrT="[Text]"/>
      <dgm:spPr/>
      <dgm:t>
        <a:bodyPr/>
        <a:lstStyle/>
        <a:p>
          <a:r>
            <a:rPr lang="en-US" dirty="0"/>
            <a:t>What type of missing data?</a:t>
          </a:r>
        </a:p>
      </dgm:t>
    </dgm:pt>
    <dgm:pt modelId="{39FCF529-BD85-4545-8470-55100534DB36}" type="parTrans" cxnId="{5E13A084-8ABE-2448-B569-266E60BC5BCE}">
      <dgm:prSet/>
      <dgm:spPr/>
      <dgm:t>
        <a:bodyPr/>
        <a:lstStyle/>
        <a:p>
          <a:endParaRPr lang="en-US"/>
        </a:p>
      </dgm:t>
    </dgm:pt>
    <dgm:pt modelId="{7ACF98EC-2601-7345-BAA2-85C004BC8830}" type="sibTrans" cxnId="{5E13A084-8ABE-2448-B569-266E60BC5BCE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Listwise Deletion</a:t>
          </a:r>
        </a:p>
      </dgm:t>
    </dgm:pt>
    <dgm:pt modelId="{58AFC6F9-E049-934D-A572-2644DA96188E}" type="parTrans" cxnId="{1C2EBA2D-7BFF-1342-B3C2-6A39400C61C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Pairwise Deletion</a:t>
          </a:r>
        </a:p>
      </dgm:t>
    </dgm:pt>
    <dgm:pt modelId="{0F317FAD-362A-8F45-8776-632C9F234625}" type="parTrans" cxnId="{55360F2E-F5A7-4C49-AB4F-7837B47B227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FIML</a:t>
          </a:r>
        </a:p>
      </dgm:t>
    </dgm:pt>
    <dgm:pt modelId="{2716D68A-4A6B-4B4C-8AE8-3E3536445AF8}" type="parTrans" cxnId="{FBB96C06-6105-A54B-8DB6-EC3505E43A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gm:t>
    </dgm:pt>
    <dgm:pt modelId="{D8493DFB-C834-504E-BFD2-211A3558A8ED}" type="parTrans" cxnId="{2165FF01-F288-DB48-B31E-F82D86D5CEA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FIML</a:t>
          </a:r>
        </a:p>
      </dgm:t>
    </dgm:pt>
    <dgm:pt modelId="{055E2CDD-528A-9B4F-A702-7B5378D8B6E5}" type="parTrans" cxnId="{E1D0E1C6-CFD2-F748-AE90-E10D6EBFD71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gm:t>
    </dgm:pt>
    <dgm:pt modelId="{9E6D2022-1F61-F44C-8239-54180039388C}" type="parTrans" cxnId="{EED572C1-4910-314F-837D-00B24599697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Acknowledge the missingness</a:t>
          </a:r>
        </a:p>
      </dgm:t>
    </dgm:pt>
    <dgm:pt modelId="{18AF12B0-164A-1D45-ACD6-E2C66A0D2173}" type="parTrans" cxnId="{65FD77A9-970A-0B40-8DBC-54A36DAA50F6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9F6B2289-A9EF-924E-BED8-8DDA92BC18A4}" type="pres">
      <dgm:prSet presAssocID="{349E41E2-5E8D-CA42-8603-B120795AE955}" presName="Name64" presStyleLbl="parChTrans1D2" presStyleIdx="0" presStyleCnt="2"/>
      <dgm:spPr/>
    </dgm:pt>
    <dgm:pt modelId="{592546D3-CAC7-E349-B547-F314A62E720D}" type="pres">
      <dgm:prSet presAssocID="{966C4DF8-B936-F845-BBB9-2D29294B9703}" presName="hierRoot2" presStyleCnt="0">
        <dgm:presLayoutVars>
          <dgm:hierBranch val="init"/>
        </dgm:presLayoutVars>
      </dgm:prSet>
      <dgm:spPr/>
    </dgm:pt>
    <dgm:pt modelId="{86D77AE5-64E4-0244-B3C0-411BDA36AE20}" type="pres">
      <dgm:prSet presAssocID="{966C4DF8-B936-F845-BBB9-2D29294B9703}" presName="rootComposite" presStyleCnt="0"/>
      <dgm:spPr/>
    </dgm:pt>
    <dgm:pt modelId="{4A9F4813-6556-CC46-A35E-FE17672C2889}" type="pres">
      <dgm:prSet presAssocID="{966C4DF8-B936-F845-BBB9-2D29294B9703}" presName="rootText" presStyleLbl="node2" presStyleIdx="0" presStyleCnt="2">
        <dgm:presLayoutVars>
          <dgm:chPref val="3"/>
        </dgm:presLayoutVars>
      </dgm:prSet>
      <dgm:spPr/>
    </dgm:pt>
    <dgm:pt modelId="{8C307FFA-2C32-F245-9C51-75FB5AE8D2B7}" type="pres">
      <dgm:prSet presAssocID="{966C4DF8-B936-F845-BBB9-2D29294B9703}" presName="rootConnector" presStyleLbl="node2" presStyleIdx="0" presStyleCnt="2"/>
      <dgm:spPr/>
    </dgm:pt>
    <dgm:pt modelId="{90C4BDC7-4CDE-A44C-831D-874C68CE6B04}" type="pres">
      <dgm:prSet presAssocID="{966C4DF8-B936-F845-BBB9-2D29294B9703}" presName="hierChild4" presStyleCnt="0"/>
      <dgm:spPr/>
    </dgm:pt>
    <dgm:pt modelId="{BDFB0057-9650-B845-8E10-0C02C5E16E85}" type="pres">
      <dgm:prSet presAssocID="{966C4DF8-B936-F845-BBB9-2D29294B9703}" presName="hierChild5" presStyleCnt="0"/>
      <dgm:spPr/>
    </dgm:pt>
    <dgm:pt modelId="{9088A335-C09C-4B4C-8FB4-5E7D2E4B7081}" type="pres">
      <dgm:prSet presAssocID="{39FCF529-BD85-4545-8470-55100534DB36}" presName="Name64" presStyleLbl="parChTrans1D2" presStyleIdx="1" presStyleCnt="2"/>
      <dgm:spPr/>
    </dgm:pt>
    <dgm:pt modelId="{0CED8E4C-0393-1848-89E0-2A885B3D930A}" type="pres">
      <dgm:prSet presAssocID="{49294066-7F27-9442-9376-F867124DFEA8}" presName="hierRoot2" presStyleCnt="0">
        <dgm:presLayoutVars>
          <dgm:hierBranch val="init"/>
        </dgm:presLayoutVars>
      </dgm:prSet>
      <dgm:spPr/>
    </dgm:pt>
    <dgm:pt modelId="{12472267-80A7-BB4E-90E1-1EDCAB4EE59A}" type="pres">
      <dgm:prSet presAssocID="{49294066-7F27-9442-9376-F867124DFEA8}" presName="rootComposite" presStyleCnt="0"/>
      <dgm:spPr/>
    </dgm:pt>
    <dgm:pt modelId="{B346BC59-796D-8745-960E-69E116CC24FA}" type="pres">
      <dgm:prSet presAssocID="{49294066-7F27-9442-9376-F867124DFEA8}" presName="rootText" presStyleLbl="node2" presStyleIdx="1" presStyleCnt="2">
        <dgm:presLayoutVars>
          <dgm:chPref val="3"/>
        </dgm:presLayoutVars>
      </dgm:prSet>
      <dgm:spPr/>
    </dgm:pt>
    <dgm:pt modelId="{4321D5D9-484E-A041-ACB0-E53FFF08528E}" type="pres">
      <dgm:prSet presAssocID="{49294066-7F27-9442-9376-F867124DFEA8}" presName="rootConnector" presStyleLbl="node2" presStyleIdx="1" presStyleCnt="2"/>
      <dgm:spPr/>
    </dgm:pt>
    <dgm:pt modelId="{D9A7816B-A8FD-7245-BA8E-66F7D05CC8B7}" type="pres">
      <dgm:prSet presAssocID="{49294066-7F27-9442-9376-F867124DFEA8}" presName="hierChild4" presStyleCnt="0"/>
      <dgm:spPr/>
    </dgm:pt>
    <dgm:pt modelId="{F28674D9-901E-6746-8401-F2F352D542F9}" type="pres">
      <dgm:prSet presAssocID="{42DEC599-C85E-7744-9DD3-78F9E957C0D0}" presName="Name64" presStyleLbl="parChTrans1D3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3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3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4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4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4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4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4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4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4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4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4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4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4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4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3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3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3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4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4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4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4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4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4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3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3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3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4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4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4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4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4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4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30CE9F14-B0AA-014E-AEE8-83183167DF42}" type="pres">
      <dgm:prSet presAssocID="{49294066-7F27-9442-9376-F867124DFEA8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7DFBAB02-870A-354E-8553-A6C0D8B1683E}" type="presOf" srcId="{7CB6D53F-9D7E-2F43-B895-D45005D994DF}" destId="{57318B30-6E37-124A-AD94-4097149A5B99}" srcOrd="1" destOrd="0" presId="urn:microsoft.com/office/officeart/2009/3/layout/HorizontalOrganizationChart"/>
    <dgm:cxn modelId="{87F22203-096F-6341-8DB9-796F5CD99AA5}" type="presOf" srcId="{7B28AF69-3664-B741-8DAD-C2316DAC397D}" destId="{ED2226B5-A4D8-D647-A42E-9BAD2BAE1F5B}" srcOrd="1" destOrd="0" presId="urn:microsoft.com/office/officeart/2009/3/layout/HorizontalOrganizationChart"/>
    <dgm:cxn modelId="{0EFC5E03-3953-174A-9D02-DD77A48BA948}" type="presOf" srcId="{6284034D-406F-094D-A346-3C13EA7F44BC}" destId="{0EDEBBF8-58F4-284C-8548-9124938F5A92}" srcOrd="0" destOrd="0" presId="urn:microsoft.com/office/officeart/2009/3/layout/HorizontalOrganizationChart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1199F908-06C9-B141-A634-B4BE6BD7E7AD}" type="presOf" srcId="{EBA509B7-DC9F-8544-A480-EE54D0BD0C71}" destId="{07B0F7FA-3D03-E74F-B353-69BC1B1D7AC9}" srcOrd="1" destOrd="0" presId="urn:microsoft.com/office/officeart/2009/3/layout/HorizontalOrganizationChart"/>
    <dgm:cxn modelId="{9BB2E30F-69D3-1149-B92E-3F9A396C6A06}" type="presOf" srcId="{71F06FCF-CA2C-F94A-BB54-BBA5C4B0EBF1}" destId="{6B4BFD0B-97D6-AD43-9067-2494CC1E5F1F}" srcOrd="1" destOrd="0" presId="urn:microsoft.com/office/officeart/2009/3/layout/HorizontalOrganizationChart"/>
    <dgm:cxn modelId="{CB4C7C12-4686-D046-AC39-FB974759C8E0}" type="presOf" srcId="{D8493DFB-C834-504E-BFD2-211A3558A8ED}" destId="{2A4F1350-619D-9341-9826-FD53EA015265}" srcOrd="0" destOrd="0" presId="urn:microsoft.com/office/officeart/2009/3/layout/HorizontalOrganizationChart"/>
    <dgm:cxn modelId="{3C4A0715-248F-F048-9EB1-E12451F7FFD2}" type="presOf" srcId="{5BDEF9EF-3B55-9749-B335-CF53BC7DF4B5}" destId="{D3EF5C7F-46E4-734B-90E7-56606CCB6451}" srcOrd="1" destOrd="0" presId="urn:microsoft.com/office/officeart/2009/3/layout/HorizontalOrganizationChart"/>
    <dgm:cxn modelId="{64E8A318-AB72-BD4E-9B55-E50F03D8FA98}" type="presOf" srcId="{8B9325F3-F447-8043-ACF9-0BD3D8E727D3}" destId="{4F31C273-8FDD-DA4F-A424-2ACD298F54EE}" srcOrd="0" destOrd="0" presId="urn:microsoft.com/office/officeart/2009/3/layout/HorizontalOrganizationChart"/>
    <dgm:cxn modelId="{5C75E21B-D4CA-CC40-946F-A12EE2F0294D}" type="presOf" srcId="{0F317FAD-362A-8F45-8776-632C9F234625}" destId="{75D3B339-82BA-9541-BC6E-1469344E488A}" srcOrd="0" destOrd="0" presId="urn:microsoft.com/office/officeart/2009/3/layout/HorizontalOrganizationChart"/>
    <dgm:cxn modelId="{BF29ED1B-4B60-EE41-89BB-6D8AFA4FF569}" type="presOf" srcId="{49294066-7F27-9442-9376-F867124DFEA8}" destId="{B346BC59-796D-8745-960E-69E116CC24FA}" srcOrd="0" destOrd="0" presId="urn:microsoft.com/office/officeart/2009/3/layout/HorizontalOrganizationChart"/>
    <dgm:cxn modelId="{3EA4F425-33A4-9743-921F-3DE702FB9A20}" type="presOf" srcId="{8A7404E8-2388-F54A-AEC1-29EEE0D80FE8}" destId="{61D6C1FE-2530-B845-AAE4-B2BE423E7B86}" srcOrd="0" destOrd="0" presId="urn:microsoft.com/office/officeart/2009/3/layout/HorizontalOrganizationChart"/>
    <dgm:cxn modelId="{536C1A2B-0034-8E4B-B744-F473ABCC2B75}" type="presOf" srcId="{49294066-7F27-9442-9376-F867124DFEA8}" destId="{4321D5D9-484E-A041-ACB0-E53FFF08528E}" srcOrd="1" destOrd="0" presId="urn:microsoft.com/office/officeart/2009/3/layout/HorizontalOrganizationChart"/>
    <dgm:cxn modelId="{0101EB2B-F5FE-0249-822A-2FA75EB13753}" type="presOf" srcId="{A615FBE4-6C76-F343-9144-ECFD531703D0}" destId="{F94B988B-D545-5C43-B47E-62C7C6C05CB7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88844031-3F29-514B-9F03-F8295A1F99DA}" type="presOf" srcId="{2DACE535-D680-5345-8CD0-CD49389BB335}" destId="{8AE02A5A-F6AF-F04E-B729-EA6BD00CC325}" srcOrd="0" destOrd="0" presId="urn:microsoft.com/office/officeart/2009/3/layout/HorizontalOrganizationChart"/>
    <dgm:cxn modelId="{4205FE3B-AC4A-AE4C-A605-2BD4CAEF7965}" type="presOf" srcId="{7B28AF69-3664-B741-8DAD-C2316DAC397D}" destId="{5BC9ACB9-717D-9B40-9D13-5F7DBB238554}" srcOrd="0" destOrd="0" presId="urn:microsoft.com/office/officeart/2009/3/layout/HorizontalOrganizationChart"/>
    <dgm:cxn modelId="{B3DB323D-3C08-0045-8F99-D4EF412E8EF4}" type="presOf" srcId="{CE9BE55A-2EA4-B841-ACDA-2D8D0EA10446}" destId="{6B1FB21E-A568-284E-BC88-9453022D751E}" srcOrd="1" destOrd="0" presId="urn:microsoft.com/office/officeart/2009/3/layout/HorizontalOrganizationChart"/>
    <dgm:cxn modelId="{14D1DE3E-0E79-BA43-B549-DD750F55416A}" type="presOf" srcId="{7CB6D53F-9D7E-2F43-B895-D45005D994DF}" destId="{CACABBF3-4871-D04D-BC92-324EF20BC451}" srcOrd="0" destOrd="0" presId="urn:microsoft.com/office/officeart/2009/3/layout/HorizontalOrganizationChart"/>
    <dgm:cxn modelId="{8BD9B542-D1F9-B346-9902-BF155BA52E5E}" srcId="{49294066-7F27-9442-9376-F867124DFEA8}" destId="{71F06FCF-CA2C-F94A-BB54-BBA5C4B0EBF1}" srcOrd="0" destOrd="0" parTransId="{42DEC599-C85E-7744-9DD3-78F9E957C0D0}" sibTransId="{F7277EB1-4CB1-7247-B34F-6EFA80B9A36B}"/>
    <dgm:cxn modelId="{FB2D9B45-7CCC-9E44-A8F4-740F7D9A42FC}" type="presOf" srcId="{BF92F64D-310E-B949-8775-6D7393D5E1BA}" destId="{DD631F95-0104-6C47-B1F9-A56489CC9384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F1187948-733E-A347-8DBB-DCF31FCC75B7}" type="presOf" srcId="{CE9BE55A-2EA4-B841-ACDA-2D8D0EA10446}" destId="{61FBBA22-0B55-CC46-A293-B404E1197EF2}" srcOrd="0" destOrd="0" presId="urn:microsoft.com/office/officeart/2009/3/layout/HorizontalOrganizationChart"/>
    <dgm:cxn modelId="{E4A9F353-D2B9-1A4B-9226-CA6218DACD8C}" type="presOf" srcId="{055E2CDD-528A-9B4F-A702-7B5378D8B6E5}" destId="{603F1166-B74A-754D-9304-D36BEB23E05D}" srcOrd="0" destOrd="0" presId="urn:microsoft.com/office/officeart/2009/3/layout/HorizontalOrganizationChart"/>
    <dgm:cxn modelId="{9545BE59-A108-9645-86A2-4A6199DCEBE1}" type="presOf" srcId="{58AFC6F9-E049-934D-A572-2644DA96188E}" destId="{18C42F17-8815-3E47-A606-D9A228982500}" srcOrd="0" destOrd="0" presId="urn:microsoft.com/office/officeart/2009/3/layout/HorizontalOrganizationChart"/>
    <dgm:cxn modelId="{4CCAE65B-0EDA-3447-B3C1-CC2A2CD43845}" type="presOf" srcId="{D435F023-6C7B-7843-AB0C-E4B5186D6791}" destId="{752109FC-2633-E249-AA2C-EFD3D92D1EE1}" srcOrd="1" destOrd="0" presId="urn:microsoft.com/office/officeart/2009/3/layout/HorizontalOrganizationChart"/>
    <dgm:cxn modelId="{49C75264-1F4A-DA4C-ABF6-47EAA500B88A}" srcId="{49294066-7F27-9442-9376-F867124DFEA8}" destId="{7CB6D53F-9D7E-2F43-B895-D45005D994DF}" srcOrd="1" destOrd="0" parTransId="{8B9325F3-F447-8043-ACF9-0BD3D8E727D3}" sibTransId="{E572F0C5-6716-4C4E-A160-5939992501CF}"/>
    <dgm:cxn modelId="{01B80567-FE1C-9143-9674-976D742F9BB0}" srcId="{49294066-7F27-9442-9376-F867124DFEA8}" destId="{EBA509B7-DC9F-8544-A480-EE54D0BD0C71}" srcOrd="2" destOrd="0" parTransId="{BF92F64D-310E-B949-8775-6D7393D5E1BA}" sibTransId="{0D0BAB62-C7B6-354B-B785-8B7E476FB49C}"/>
    <dgm:cxn modelId="{5459926C-48D9-2D48-BFDD-2D19C0AAE6BC}" type="presOf" srcId="{966C4DF8-B936-F845-BBB9-2D29294B9703}" destId="{8C307FFA-2C32-F245-9C51-75FB5AE8D2B7}" srcOrd="1" destOrd="0" presId="urn:microsoft.com/office/officeart/2009/3/layout/HorizontalOrganizationChart"/>
    <dgm:cxn modelId="{BCA57371-D329-CE40-9CF1-47417EEE700D}" type="presOf" srcId="{5BDEF9EF-3B55-9749-B335-CF53BC7DF4B5}" destId="{BA3E2537-7BBA-D14D-BFC3-D958F5CF8970}" srcOrd="0" destOrd="0" presId="urn:microsoft.com/office/officeart/2009/3/layout/HorizontalOrganizationChart"/>
    <dgm:cxn modelId="{B7DBD082-6BF9-7245-BEC4-FF6D9C2B396D}" srcId="{4FA30F73-9BC7-D14B-B26E-1D2D453A5900}" destId="{966C4DF8-B936-F845-BBB9-2D29294B9703}" srcOrd="0" destOrd="0" parTransId="{349E41E2-5E8D-CA42-8603-B120795AE955}" sibTransId="{E0C705AC-9852-C44D-A60D-29DF8FA79543}"/>
    <dgm:cxn modelId="{5E13A084-8ABE-2448-B569-266E60BC5BCE}" srcId="{4FA30F73-9BC7-D14B-B26E-1D2D453A5900}" destId="{49294066-7F27-9442-9376-F867124DFEA8}" srcOrd="1" destOrd="0" parTransId="{39FCF529-BD85-4545-8470-55100534DB36}" sibTransId="{7ACF98EC-2601-7345-BAA2-85C004BC8830}"/>
    <dgm:cxn modelId="{CBE8FB88-33A4-2A45-A20C-37E0E9C1282B}" type="presOf" srcId="{18AF12B0-164A-1D45-ACD6-E2C66A0D2173}" destId="{F76D5CE4-9264-9241-8344-443E7BBD05E6}" srcOrd="0" destOrd="0" presId="urn:microsoft.com/office/officeart/2009/3/layout/HorizontalOrganizationChart"/>
    <dgm:cxn modelId="{4A384E90-37F5-D24C-AECF-9DAB0399E09A}" type="presOf" srcId="{D435F023-6C7B-7843-AB0C-E4B5186D6791}" destId="{B137A775-3935-C948-8D0E-C0412275975B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0FFA499-F685-8448-8E05-7BA2B4E704C4}" type="presOf" srcId="{8A7404E8-2388-F54A-AEC1-29EEE0D80FE8}" destId="{8D8BB9B3-EFC6-9842-B26F-3567C5E91F4E}" srcOrd="1" destOrd="0" presId="urn:microsoft.com/office/officeart/2009/3/layout/HorizontalOrganizationChart"/>
    <dgm:cxn modelId="{5511539D-4CF5-A448-8D12-65FD48EA9D04}" type="presOf" srcId="{71F06FCF-CA2C-F94A-BB54-BBA5C4B0EBF1}" destId="{9B6ABD70-D95C-A441-993D-EEC5E8EB6C4B}" srcOrd="0" destOrd="0" presId="urn:microsoft.com/office/officeart/2009/3/layout/HorizontalOrganizationChart"/>
    <dgm:cxn modelId="{C260909E-11F8-B642-9437-07F44AD656C4}" type="presOf" srcId="{42DEC599-C85E-7744-9DD3-78F9E957C0D0}" destId="{F28674D9-901E-6746-8401-F2F352D542F9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DCD1A3-8D54-D94C-A1EF-72938346BAC0}" type="presOf" srcId="{C9830A63-D163-504B-922E-BADAD53B810A}" destId="{40A283E6-95A0-AA45-92EE-7D01C4ABA061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EE9AA4B3-5B65-7F49-8D44-C2E7138A5F78}" type="presOf" srcId="{6284034D-406F-094D-A346-3C13EA7F44BC}" destId="{60CE026C-628D-C547-8393-41DE3B2D74C2}" srcOrd="1" destOrd="0" presId="urn:microsoft.com/office/officeart/2009/3/layout/HorizontalOrganizationChart"/>
    <dgm:cxn modelId="{0E2DF6BD-3FB2-BE4A-9912-D41C260956B3}" type="presOf" srcId="{A615FBE4-6C76-F343-9144-ECFD531703D0}" destId="{834C8F10-A0FD-7540-9CAD-E4EC168DFA92}" srcOrd="1" destOrd="0" presId="urn:microsoft.com/office/officeart/2009/3/layout/HorizontalOrganizationChart"/>
    <dgm:cxn modelId="{6D09F8BF-1059-0345-94DC-DAB849AAEBF3}" type="presOf" srcId="{9E6D2022-1F61-F44C-8239-54180039388C}" destId="{B28FCEB9-392A-E248-A469-2FB326E38849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F8D018C8-D303-4F41-A456-88A8821B833E}" type="presOf" srcId="{39FCF529-BD85-4545-8470-55100534DB36}" destId="{9088A335-C09C-4B4C-8FB4-5E7D2E4B7081}" srcOrd="0" destOrd="0" presId="urn:microsoft.com/office/officeart/2009/3/layout/HorizontalOrganizationChart"/>
    <dgm:cxn modelId="{40C997E3-C3C6-D246-A10C-74E8C82FC0E1}" type="presOf" srcId="{EBA509B7-DC9F-8544-A480-EE54D0BD0C71}" destId="{D7488402-8B08-9047-A5F1-2448A11EB7D1}" srcOrd="0" destOrd="0" presId="urn:microsoft.com/office/officeart/2009/3/layout/HorizontalOrganizationChart"/>
    <dgm:cxn modelId="{FE4FE7F1-CF53-EC4A-A316-AF21366DF2A2}" type="presOf" srcId="{2DACE535-D680-5345-8CD0-CD49389BB335}" destId="{E58F1100-A60C-584F-A74D-A26FA8696E34}" srcOrd="1" destOrd="0" presId="urn:microsoft.com/office/officeart/2009/3/layout/HorizontalOrganizationChart"/>
    <dgm:cxn modelId="{54127AF3-7C3F-EE4E-9048-E2EBA8FB92A0}" type="presOf" srcId="{2716D68A-4A6B-4B4C-8AE8-3E3536445AF8}" destId="{CAB3D78E-8210-C545-ADA7-A3848B353102}" srcOrd="0" destOrd="0" presId="urn:microsoft.com/office/officeart/2009/3/layout/HorizontalOrganizationChart"/>
    <dgm:cxn modelId="{172730F5-5B25-354B-B9FC-6DA06C2BD8C9}" type="presOf" srcId="{349E41E2-5E8D-CA42-8603-B120795AE955}" destId="{9F6B2289-A9EF-924E-BED8-8DDA92BC18A4}" srcOrd="0" destOrd="0" presId="urn:microsoft.com/office/officeart/2009/3/layout/HorizontalOrganizationChart"/>
    <dgm:cxn modelId="{EEAEC6FD-4C5C-004A-B644-77CF17AFADA3}" type="presOf" srcId="{966C4DF8-B936-F845-BBB9-2D29294B9703}" destId="{4A9F4813-6556-CC46-A35E-FE17672C2889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A72BE172-E16E-004D-8E1E-1502E855DE26}" type="presParOf" srcId="{65DA7C9C-A0EA-4F46-A415-44A61A09FFB9}" destId="{9F6B2289-A9EF-924E-BED8-8DDA92BC18A4}" srcOrd="0" destOrd="0" presId="urn:microsoft.com/office/officeart/2009/3/layout/HorizontalOrganizationChart"/>
    <dgm:cxn modelId="{0B7EBFBD-3B7A-FE47-90E4-517F4039F647}" type="presParOf" srcId="{65DA7C9C-A0EA-4F46-A415-44A61A09FFB9}" destId="{592546D3-CAC7-E349-B547-F314A62E720D}" srcOrd="1" destOrd="0" presId="urn:microsoft.com/office/officeart/2009/3/layout/HorizontalOrganizationChart"/>
    <dgm:cxn modelId="{454C9BA1-1AC3-B94A-886E-DAE2386A9107}" type="presParOf" srcId="{592546D3-CAC7-E349-B547-F314A62E720D}" destId="{86D77AE5-64E4-0244-B3C0-411BDA36AE20}" srcOrd="0" destOrd="0" presId="urn:microsoft.com/office/officeart/2009/3/layout/HorizontalOrganizationChart"/>
    <dgm:cxn modelId="{DF019113-5600-A845-B2D0-A7E2916971FD}" type="presParOf" srcId="{86D77AE5-64E4-0244-B3C0-411BDA36AE20}" destId="{4A9F4813-6556-CC46-A35E-FE17672C2889}" srcOrd="0" destOrd="0" presId="urn:microsoft.com/office/officeart/2009/3/layout/HorizontalOrganizationChart"/>
    <dgm:cxn modelId="{3EDFEA2B-A924-DE4C-9B08-38B942BCDA71}" type="presParOf" srcId="{86D77AE5-64E4-0244-B3C0-411BDA36AE20}" destId="{8C307FFA-2C32-F245-9C51-75FB5AE8D2B7}" srcOrd="1" destOrd="0" presId="urn:microsoft.com/office/officeart/2009/3/layout/HorizontalOrganizationChart"/>
    <dgm:cxn modelId="{A03B7DAE-AA9D-D84B-8BB0-5C13C3471D8D}" type="presParOf" srcId="{592546D3-CAC7-E349-B547-F314A62E720D}" destId="{90C4BDC7-4CDE-A44C-831D-874C68CE6B04}" srcOrd="1" destOrd="0" presId="urn:microsoft.com/office/officeart/2009/3/layout/HorizontalOrganizationChart"/>
    <dgm:cxn modelId="{36A040FF-FC5A-3E48-A802-771502D8BCE0}" type="presParOf" srcId="{592546D3-CAC7-E349-B547-F314A62E720D}" destId="{BDFB0057-9650-B845-8E10-0C02C5E16E85}" srcOrd="2" destOrd="0" presId="urn:microsoft.com/office/officeart/2009/3/layout/HorizontalOrganizationChart"/>
    <dgm:cxn modelId="{5FA3D26F-95B2-304C-8B05-E05A37DCA4C6}" type="presParOf" srcId="{65DA7C9C-A0EA-4F46-A415-44A61A09FFB9}" destId="{9088A335-C09C-4B4C-8FB4-5E7D2E4B7081}" srcOrd="2" destOrd="0" presId="urn:microsoft.com/office/officeart/2009/3/layout/HorizontalOrganizationChart"/>
    <dgm:cxn modelId="{87C9719C-DA1C-C046-BC85-4F465D794106}" type="presParOf" srcId="{65DA7C9C-A0EA-4F46-A415-44A61A09FFB9}" destId="{0CED8E4C-0393-1848-89E0-2A885B3D930A}" srcOrd="3" destOrd="0" presId="urn:microsoft.com/office/officeart/2009/3/layout/HorizontalOrganizationChart"/>
    <dgm:cxn modelId="{AFF170AD-0212-5942-9896-8F7769D4440E}" type="presParOf" srcId="{0CED8E4C-0393-1848-89E0-2A885B3D930A}" destId="{12472267-80A7-BB4E-90E1-1EDCAB4EE59A}" srcOrd="0" destOrd="0" presId="urn:microsoft.com/office/officeart/2009/3/layout/HorizontalOrganizationChart"/>
    <dgm:cxn modelId="{D5C34855-8058-0D40-AE71-DF3D5FD06B76}" type="presParOf" srcId="{12472267-80A7-BB4E-90E1-1EDCAB4EE59A}" destId="{B346BC59-796D-8745-960E-69E116CC24FA}" srcOrd="0" destOrd="0" presId="urn:microsoft.com/office/officeart/2009/3/layout/HorizontalOrganizationChart"/>
    <dgm:cxn modelId="{1B0FDC31-BD19-3749-9D62-42691060651C}" type="presParOf" srcId="{12472267-80A7-BB4E-90E1-1EDCAB4EE59A}" destId="{4321D5D9-484E-A041-ACB0-E53FFF08528E}" srcOrd="1" destOrd="0" presId="urn:microsoft.com/office/officeart/2009/3/layout/HorizontalOrganizationChart"/>
    <dgm:cxn modelId="{0C49A8A3-093F-534A-BEA2-4479A9A118A2}" type="presParOf" srcId="{0CED8E4C-0393-1848-89E0-2A885B3D930A}" destId="{D9A7816B-A8FD-7245-BA8E-66F7D05CC8B7}" srcOrd="1" destOrd="0" presId="urn:microsoft.com/office/officeart/2009/3/layout/HorizontalOrganizationChart"/>
    <dgm:cxn modelId="{42E6925F-0FC2-9F4E-8867-5C8533EF0564}" type="presParOf" srcId="{D9A7816B-A8FD-7245-BA8E-66F7D05CC8B7}" destId="{F28674D9-901E-6746-8401-F2F352D542F9}" srcOrd="0" destOrd="0" presId="urn:microsoft.com/office/officeart/2009/3/layout/HorizontalOrganizationChart"/>
    <dgm:cxn modelId="{4A0A34D3-733C-5E45-A0B9-3CDABB90F994}" type="presParOf" srcId="{D9A7816B-A8FD-7245-BA8E-66F7D05CC8B7}" destId="{A072C6F2-E837-2D4D-B33E-211BDB5F893A}" srcOrd="1" destOrd="0" presId="urn:microsoft.com/office/officeart/2009/3/layout/HorizontalOrganizationChart"/>
    <dgm:cxn modelId="{47EF58C2-1D40-9F44-BA40-1AA1F9EDEA4C}" type="presParOf" srcId="{A072C6F2-E837-2D4D-B33E-211BDB5F893A}" destId="{D1FAA5AC-8B5F-C645-8451-45760807CDCD}" srcOrd="0" destOrd="0" presId="urn:microsoft.com/office/officeart/2009/3/layout/HorizontalOrganizationChart"/>
    <dgm:cxn modelId="{712BC01D-8D01-6E49-A784-7D6404257FAA}" type="presParOf" srcId="{D1FAA5AC-8B5F-C645-8451-45760807CDCD}" destId="{9B6ABD70-D95C-A441-993D-EEC5E8EB6C4B}" srcOrd="0" destOrd="0" presId="urn:microsoft.com/office/officeart/2009/3/layout/HorizontalOrganizationChart"/>
    <dgm:cxn modelId="{7B557370-1051-A44F-984D-546938AC401C}" type="presParOf" srcId="{D1FAA5AC-8B5F-C645-8451-45760807CDCD}" destId="{6B4BFD0B-97D6-AD43-9067-2494CC1E5F1F}" srcOrd="1" destOrd="0" presId="urn:microsoft.com/office/officeart/2009/3/layout/HorizontalOrganizationChart"/>
    <dgm:cxn modelId="{D14968D2-D044-F84C-BABC-7345896D856E}" type="presParOf" srcId="{A072C6F2-E837-2D4D-B33E-211BDB5F893A}" destId="{2E45957D-DEA2-2A4B-AC12-D429FCACC194}" srcOrd="1" destOrd="0" presId="urn:microsoft.com/office/officeart/2009/3/layout/HorizontalOrganizationChart"/>
    <dgm:cxn modelId="{4E4430D9-1E3E-C746-9867-13E0C0A0BAD7}" type="presParOf" srcId="{2E45957D-DEA2-2A4B-AC12-D429FCACC194}" destId="{18C42F17-8815-3E47-A606-D9A228982500}" srcOrd="0" destOrd="0" presId="urn:microsoft.com/office/officeart/2009/3/layout/HorizontalOrganizationChart"/>
    <dgm:cxn modelId="{B4E0E229-C434-1A46-8A07-665119773F81}" type="presParOf" srcId="{2E45957D-DEA2-2A4B-AC12-D429FCACC194}" destId="{DDB7E153-B1A6-A745-A5E2-7A6145DB06C4}" srcOrd="1" destOrd="0" presId="urn:microsoft.com/office/officeart/2009/3/layout/HorizontalOrganizationChart"/>
    <dgm:cxn modelId="{A7740A54-D13A-A944-9805-5CA682E7D6CA}" type="presParOf" srcId="{DDB7E153-B1A6-A745-A5E2-7A6145DB06C4}" destId="{63A4C2C0-842C-C448-A6A4-D27F2F1C44E4}" srcOrd="0" destOrd="0" presId="urn:microsoft.com/office/officeart/2009/3/layout/HorizontalOrganizationChart"/>
    <dgm:cxn modelId="{C4124FA3-FF50-7647-AC53-37D33E100AB5}" type="presParOf" srcId="{63A4C2C0-842C-C448-A6A4-D27F2F1C44E4}" destId="{0EDEBBF8-58F4-284C-8548-9124938F5A92}" srcOrd="0" destOrd="0" presId="urn:microsoft.com/office/officeart/2009/3/layout/HorizontalOrganizationChart"/>
    <dgm:cxn modelId="{A19CD225-D640-384C-BA0C-84EFB4FAAC7F}" type="presParOf" srcId="{63A4C2C0-842C-C448-A6A4-D27F2F1C44E4}" destId="{60CE026C-628D-C547-8393-41DE3B2D74C2}" srcOrd="1" destOrd="0" presId="urn:microsoft.com/office/officeart/2009/3/layout/HorizontalOrganizationChart"/>
    <dgm:cxn modelId="{C74AEA56-4536-5D4B-A720-8C8F0D90F286}" type="presParOf" srcId="{DDB7E153-B1A6-A745-A5E2-7A6145DB06C4}" destId="{837CB8B1-7B8D-A64A-9037-35113BCCE789}" srcOrd="1" destOrd="0" presId="urn:microsoft.com/office/officeart/2009/3/layout/HorizontalOrganizationChart"/>
    <dgm:cxn modelId="{72D5BE98-C66B-204C-BD70-07EC9B464938}" type="presParOf" srcId="{DDB7E153-B1A6-A745-A5E2-7A6145DB06C4}" destId="{B7D6EAE3-854D-6343-83D0-3D369D2E98E1}" srcOrd="2" destOrd="0" presId="urn:microsoft.com/office/officeart/2009/3/layout/HorizontalOrganizationChart"/>
    <dgm:cxn modelId="{C7CBB304-8676-DB4D-B7FC-7A236E267FEF}" type="presParOf" srcId="{2E45957D-DEA2-2A4B-AC12-D429FCACC194}" destId="{75D3B339-82BA-9541-BC6E-1469344E488A}" srcOrd="2" destOrd="0" presId="urn:microsoft.com/office/officeart/2009/3/layout/HorizontalOrganizationChart"/>
    <dgm:cxn modelId="{1BB15812-5996-7045-B780-A36F10B58B0D}" type="presParOf" srcId="{2E45957D-DEA2-2A4B-AC12-D429FCACC194}" destId="{66CECD24-E341-DF4B-89BD-E3EB6917A88F}" srcOrd="3" destOrd="0" presId="urn:microsoft.com/office/officeart/2009/3/layout/HorizontalOrganizationChart"/>
    <dgm:cxn modelId="{F48CEA0D-4553-4640-B9D1-48ABBDD5A97A}" type="presParOf" srcId="{66CECD24-E341-DF4B-89BD-E3EB6917A88F}" destId="{8C6886DD-BB62-4941-997C-85D933FF7C28}" srcOrd="0" destOrd="0" presId="urn:microsoft.com/office/officeart/2009/3/layout/HorizontalOrganizationChart"/>
    <dgm:cxn modelId="{E08F0427-EC78-424E-AC93-22163BF0AA9B}" type="presParOf" srcId="{8C6886DD-BB62-4941-997C-85D933FF7C28}" destId="{5BC9ACB9-717D-9B40-9D13-5F7DBB238554}" srcOrd="0" destOrd="0" presId="urn:microsoft.com/office/officeart/2009/3/layout/HorizontalOrganizationChart"/>
    <dgm:cxn modelId="{A4543254-3895-8345-92D5-08DCC3224CF3}" type="presParOf" srcId="{8C6886DD-BB62-4941-997C-85D933FF7C28}" destId="{ED2226B5-A4D8-D647-A42E-9BAD2BAE1F5B}" srcOrd="1" destOrd="0" presId="urn:microsoft.com/office/officeart/2009/3/layout/HorizontalOrganizationChart"/>
    <dgm:cxn modelId="{6D339B55-3E9F-BE41-A208-33EA25564E64}" type="presParOf" srcId="{66CECD24-E341-DF4B-89BD-E3EB6917A88F}" destId="{E4314391-1BAE-BA4B-B271-5F107B1F2DDA}" srcOrd="1" destOrd="0" presId="urn:microsoft.com/office/officeart/2009/3/layout/HorizontalOrganizationChart"/>
    <dgm:cxn modelId="{15B1B2EA-0CF4-594F-9C64-C6F8D610D01D}" type="presParOf" srcId="{66CECD24-E341-DF4B-89BD-E3EB6917A88F}" destId="{A5F7CB0A-8A2A-5F4C-9B0B-32C05C50E28E}" srcOrd="2" destOrd="0" presId="urn:microsoft.com/office/officeart/2009/3/layout/HorizontalOrganizationChart"/>
    <dgm:cxn modelId="{9BAE0FB0-63A6-704C-AAFC-9C451C414273}" type="presParOf" srcId="{2E45957D-DEA2-2A4B-AC12-D429FCACC194}" destId="{CAB3D78E-8210-C545-ADA7-A3848B353102}" srcOrd="4" destOrd="0" presId="urn:microsoft.com/office/officeart/2009/3/layout/HorizontalOrganizationChart"/>
    <dgm:cxn modelId="{7010D05A-CBB2-ED4A-A804-9F59AC77884F}" type="presParOf" srcId="{2E45957D-DEA2-2A4B-AC12-D429FCACC194}" destId="{E60AF8C1-06F2-BB4C-91FE-ADACA3B1E7DF}" srcOrd="5" destOrd="0" presId="urn:microsoft.com/office/officeart/2009/3/layout/HorizontalOrganizationChart"/>
    <dgm:cxn modelId="{2D8E1C27-EFF4-AF4F-8316-B9AFDC72398A}" type="presParOf" srcId="{E60AF8C1-06F2-BB4C-91FE-ADACA3B1E7DF}" destId="{E1CBF8F9-6150-4A49-B210-57E267E62D6E}" srcOrd="0" destOrd="0" presId="urn:microsoft.com/office/officeart/2009/3/layout/HorizontalOrganizationChart"/>
    <dgm:cxn modelId="{29064A0A-AC6D-B44C-B14D-FB8B53A70426}" type="presParOf" srcId="{E1CBF8F9-6150-4A49-B210-57E267E62D6E}" destId="{8AE02A5A-F6AF-F04E-B729-EA6BD00CC325}" srcOrd="0" destOrd="0" presId="urn:microsoft.com/office/officeart/2009/3/layout/HorizontalOrganizationChart"/>
    <dgm:cxn modelId="{035EE6EA-CAFA-B34A-8E0D-F3E09615AB88}" type="presParOf" srcId="{E1CBF8F9-6150-4A49-B210-57E267E62D6E}" destId="{E58F1100-A60C-584F-A74D-A26FA8696E34}" srcOrd="1" destOrd="0" presId="urn:microsoft.com/office/officeart/2009/3/layout/HorizontalOrganizationChart"/>
    <dgm:cxn modelId="{630F67D1-12F3-264D-8E02-572543320585}" type="presParOf" srcId="{E60AF8C1-06F2-BB4C-91FE-ADACA3B1E7DF}" destId="{ED0DA404-3049-C74A-9FF9-83E825AB495F}" srcOrd="1" destOrd="0" presId="urn:microsoft.com/office/officeart/2009/3/layout/HorizontalOrganizationChart"/>
    <dgm:cxn modelId="{FCD5C07B-5084-C840-904C-670252632676}" type="presParOf" srcId="{E60AF8C1-06F2-BB4C-91FE-ADACA3B1E7DF}" destId="{3BEF9C7F-2C87-F04D-8735-6DE39970CAE1}" srcOrd="2" destOrd="0" presId="urn:microsoft.com/office/officeart/2009/3/layout/HorizontalOrganizationChart"/>
    <dgm:cxn modelId="{9F751116-2C7D-5C4A-9994-3E42B6A2D890}" type="presParOf" srcId="{2E45957D-DEA2-2A4B-AC12-D429FCACC194}" destId="{2A4F1350-619D-9341-9826-FD53EA015265}" srcOrd="6" destOrd="0" presId="urn:microsoft.com/office/officeart/2009/3/layout/HorizontalOrganizationChart"/>
    <dgm:cxn modelId="{785562F7-8E92-6B4D-8593-F32CAECF91F1}" type="presParOf" srcId="{2E45957D-DEA2-2A4B-AC12-D429FCACC194}" destId="{8C7FB603-63E2-E24E-8572-87DAD262F6AA}" srcOrd="7" destOrd="0" presId="urn:microsoft.com/office/officeart/2009/3/layout/HorizontalOrganizationChart"/>
    <dgm:cxn modelId="{F9A35D61-3315-EC42-85C1-7EEC402A3669}" type="presParOf" srcId="{8C7FB603-63E2-E24E-8572-87DAD262F6AA}" destId="{67775E0F-E31D-9B41-9408-FD6FDDD15010}" srcOrd="0" destOrd="0" presId="urn:microsoft.com/office/officeart/2009/3/layout/HorizontalOrganizationChart"/>
    <dgm:cxn modelId="{5555F150-3389-B04B-A0D4-7E5601BABD46}" type="presParOf" srcId="{67775E0F-E31D-9B41-9408-FD6FDDD15010}" destId="{61FBBA22-0B55-CC46-A293-B404E1197EF2}" srcOrd="0" destOrd="0" presId="urn:microsoft.com/office/officeart/2009/3/layout/HorizontalOrganizationChart"/>
    <dgm:cxn modelId="{CBDC5F36-CC84-014E-B4FE-952800A1E8D9}" type="presParOf" srcId="{67775E0F-E31D-9B41-9408-FD6FDDD15010}" destId="{6B1FB21E-A568-284E-BC88-9453022D751E}" srcOrd="1" destOrd="0" presId="urn:microsoft.com/office/officeart/2009/3/layout/HorizontalOrganizationChart"/>
    <dgm:cxn modelId="{8D30F24E-1BEC-E94E-B443-7EB9B578FDD8}" type="presParOf" srcId="{8C7FB603-63E2-E24E-8572-87DAD262F6AA}" destId="{0591AC42-733D-064B-A69B-46DB05B94B4B}" srcOrd="1" destOrd="0" presId="urn:microsoft.com/office/officeart/2009/3/layout/HorizontalOrganizationChart"/>
    <dgm:cxn modelId="{E1DA4F14-EA4E-C743-9C27-6AF9B5A28A87}" type="presParOf" srcId="{8C7FB603-63E2-E24E-8572-87DAD262F6AA}" destId="{09E1C90F-BABD-2040-BADE-2692262C65E6}" srcOrd="2" destOrd="0" presId="urn:microsoft.com/office/officeart/2009/3/layout/HorizontalOrganizationChart"/>
    <dgm:cxn modelId="{93E7B854-8C54-E04E-A38B-CBE77298BC9D}" type="presParOf" srcId="{A072C6F2-E837-2D4D-B33E-211BDB5F893A}" destId="{19DFC2A3-C2EE-E241-8403-63B92E0F1641}" srcOrd="2" destOrd="0" presId="urn:microsoft.com/office/officeart/2009/3/layout/HorizontalOrganizationChart"/>
    <dgm:cxn modelId="{C559DA39-8DD5-1244-ABE7-B2C3A73F3E41}" type="presParOf" srcId="{D9A7816B-A8FD-7245-BA8E-66F7D05CC8B7}" destId="{4F31C273-8FDD-DA4F-A424-2ACD298F54EE}" srcOrd="2" destOrd="0" presId="urn:microsoft.com/office/officeart/2009/3/layout/HorizontalOrganizationChart"/>
    <dgm:cxn modelId="{A5728DEA-E20B-6243-8B03-1CB7BE7B6B8E}" type="presParOf" srcId="{D9A7816B-A8FD-7245-BA8E-66F7D05CC8B7}" destId="{65098AF4-BD9A-744C-A503-381520EF3DE9}" srcOrd="3" destOrd="0" presId="urn:microsoft.com/office/officeart/2009/3/layout/HorizontalOrganizationChart"/>
    <dgm:cxn modelId="{51E3E71B-2F9C-8C46-A869-FD8059B4E95F}" type="presParOf" srcId="{65098AF4-BD9A-744C-A503-381520EF3DE9}" destId="{16AB009D-F7EC-2746-A325-F551A94E8F12}" srcOrd="0" destOrd="0" presId="urn:microsoft.com/office/officeart/2009/3/layout/HorizontalOrganizationChart"/>
    <dgm:cxn modelId="{98DDC36E-C758-FE48-9420-6AACC174893A}" type="presParOf" srcId="{16AB009D-F7EC-2746-A325-F551A94E8F12}" destId="{CACABBF3-4871-D04D-BC92-324EF20BC451}" srcOrd="0" destOrd="0" presId="urn:microsoft.com/office/officeart/2009/3/layout/HorizontalOrganizationChart"/>
    <dgm:cxn modelId="{7B400AF0-76D1-A141-83CA-E91E3E940D5D}" type="presParOf" srcId="{16AB009D-F7EC-2746-A325-F551A94E8F12}" destId="{57318B30-6E37-124A-AD94-4097149A5B99}" srcOrd="1" destOrd="0" presId="urn:microsoft.com/office/officeart/2009/3/layout/HorizontalOrganizationChart"/>
    <dgm:cxn modelId="{4784B35E-742F-2A4D-A5D5-5E6ED2774BB2}" type="presParOf" srcId="{65098AF4-BD9A-744C-A503-381520EF3DE9}" destId="{ED71D43B-CE49-D844-B00E-17A1F47174CE}" srcOrd="1" destOrd="0" presId="urn:microsoft.com/office/officeart/2009/3/layout/HorizontalOrganizationChart"/>
    <dgm:cxn modelId="{3FE31048-297B-BE4D-8C58-80F48E5B1A7A}" type="presParOf" srcId="{ED71D43B-CE49-D844-B00E-17A1F47174CE}" destId="{603F1166-B74A-754D-9304-D36BEB23E05D}" srcOrd="0" destOrd="0" presId="urn:microsoft.com/office/officeart/2009/3/layout/HorizontalOrganizationChart"/>
    <dgm:cxn modelId="{4212BA3C-9299-D043-8ADC-99A23CFD4AD5}" type="presParOf" srcId="{ED71D43B-CE49-D844-B00E-17A1F47174CE}" destId="{556D52E1-024F-4646-A969-83E8C686E03F}" srcOrd="1" destOrd="0" presId="urn:microsoft.com/office/officeart/2009/3/layout/HorizontalOrganizationChart"/>
    <dgm:cxn modelId="{6553409C-2A4A-7E40-A55A-1A35AE23CC7E}" type="presParOf" srcId="{556D52E1-024F-4646-A969-83E8C686E03F}" destId="{12C87137-708B-E646-BA6C-D9DE78A1BD5C}" srcOrd="0" destOrd="0" presId="urn:microsoft.com/office/officeart/2009/3/layout/HorizontalOrganizationChart"/>
    <dgm:cxn modelId="{9C259484-0724-5942-907C-70723602C9EF}" type="presParOf" srcId="{12C87137-708B-E646-BA6C-D9DE78A1BD5C}" destId="{BA3E2537-7BBA-D14D-BFC3-D958F5CF8970}" srcOrd="0" destOrd="0" presId="urn:microsoft.com/office/officeart/2009/3/layout/HorizontalOrganizationChart"/>
    <dgm:cxn modelId="{7BB2575D-4FA5-0D43-A7DD-EF3EE92A5BE4}" type="presParOf" srcId="{12C87137-708B-E646-BA6C-D9DE78A1BD5C}" destId="{D3EF5C7F-46E4-734B-90E7-56606CCB6451}" srcOrd="1" destOrd="0" presId="urn:microsoft.com/office/officeart/2009/3/layout/HorizontalOrganizationChart"/>
    <dgm:cxn modelId="{21F6AB50-6894-A945-83D3-9369FF0D88D3}" type="presParOf" srcId="{556D52E1-024F-4646-A969-83E8C686E03F}" destId="{5EDFB98E-642B-2247-A2E9-137C45B176CE}" srcOrd="1" destOrd="0" presId="urn:microsoft.com/office/officeart/2009/3/layout/HorizontalOrganizationChart"/>
    <dgm:cxn modelId="{BF9F85EA-9E1B-684B-9D02-62567084C112}" type="presParOf" srcId="{556D52E1-024F-4646-A969-83E8C686E03F}" destId="{7691DC73-BF01-1248-A74A-3628230503E2}" srcOrd="2" destOrd="0" presId="urn:microsoft.com/office/officeart/2009/3/layout/HorizontalOrganizationChart"/>
    <dgm:cxn modelId="{C82972CB-1A2D-0B48-AED8-FAD4A9FD416E}" type="presParOf" srcId="{ED71D43B-CE49-D844-B00E-17A1F47174CE}" destId="{B28FCEB9-392A-E248-A469-2FB326E38849}" srcOrd="2" destOrd="0" presId="urn:microsoft.com/office/officeart/2009/3/layout/HorizontalOrganizationChart"/>
    <dgm:cxn modelId="{B5E793EC-469B-0648-BC1D-08272BAA8783}" type="presParOf" srcId="{ED71D43B-CE49-D844-B00E-17A1F47174CE}" destId="{895A200B-E86D-EC47-93F5-9244C07002C0}" srcOrd="3" destOrd="0" presId="urn:microsoft.com/office/officeart/2009/3/layout/HorizontalOrganizationChart"/>
    <dgm:cxn modelId="{600CA5F1-0FEA-F44E-8FE8-B5102DBB5D2E}" type="presParOf" srcId="{895A200B-E86D-EC47-93F5-9244C07002C0}" destId="{3591E3E5-D1CD-D249-BE7A-547905431260}" srcOrd="0" destOrd="0" presId="urn:microsoft.com/office/officeart/2009/3/layout/HorizontalOrganizationChart"/>
    <dgm:cxn modelId="{2FCEA5AF-C802-1846-BF68-C6FA4F1D88A4}" type="presParOf" srcId="{3591E3E5-D1CD-D249-BE7A-547905431260}" destId="{B137A775-3935-C948-8D0E-C0412275975B}" srcOrd="0" destOrd="0" presId="urn:microsoft.com/office/officeart/2009/3/layout/HorizontalOrganizationChart"/>
    <dgm:cxn modelId="{00120F56-0CFB-D44F-8682-54F6277307C8}" type="presParOf" srcId="{3591E3E5-D1CD-D249-BE7A-547905431260}" destId="{752109FC-2633-E249-AA2C-EFD3D92D1EE1}" srcOrd="1" destOrd="0" presId="urn:microsoft.com/office/officeart/2009/3/layout/HorizontalOrganizationChart"/>
    <dgm:cxn modelId="{8AB259D6-4F71-EF46-9509-2849D4D05FDA}" type="presParOf" srcId="{895A200B-E86D-EC47-93F5-9244C07002C0}" destId="{C2A62B79-1D59-964C-9A07-A6BCEB502725}" srcOrd="1" destOrd="0" presId="urn:microsoft.com/office/officeart/2009/3/layout/HorizontalOrganizationChart"/>
    <dgm:cxn modelId="{E94D5FD8-ABB3-7541-AFD4-5A509F58FA56}" type="presParOf" srcId="{895A200B-E86D-EC47-93F5-9244C07002C0}" destId="{94E75293-6CE2-CF4A-B0D1-C98EC0F0C893}" srcOrd="2" destOrd="0" presId="urn:microsoft.com/office/officeart/2009/3/layout/HorizontalOrganizationChart"/>
    <dgm:cxn modelId="{60F564C6-69B2-F84F-A9A1-A5F5BB796025}" type="presParOf" srcId="{65098AF4-BD9A-744C-A503-381520EF3DE9}" destId="{44547D50-72E9-1A4A-9EFB-47B64167AB8E}" srcOrd="2" destOrd="0" presId="urn:microsoft.com/office/officeart/2009/3/layout/HorizontalOrganizationChart"/>
    <dgm:cxn modelId="{071E17A2-AFC2-7344-9A07-5E2B0FA9B3EE}" type="presParOf" srcId="{D9A7816B-A8FD-7245-BA8E-66F7D05CC8B7}" destId="{DD631F95-0104-6C47-B1F9-A56489CC9384}" srcOrd="4" destOrd="0" presId="urn:microsoft.com/office/officeart/2009/3/layout/HorizontalOrganizationChart"/>
    <dgm:cxn modelId="{2ACD69E1-6B44-A54E-8947-4CE28DDE7763}" type="presParOf" srcId="{D9A7816B-A8FD-7245-BA8E-66F7D05CC8B7}" destId="{14B399C1-7D69-7C4D-A931-6AD29A69583D}" srcOrd="5" destOrd="0" presId="urn:microsoft.com/office/officeart/2009/3/layout/HorizontalOrganizationChart"/>
    <dgm:cxn modelId="{61AEDBFB-5B60-464E-841D-2D65496A62A4}" type="presParOf" srcId="{14B399C1-7D69-7C4D-A931-6AD29A69583D}" destId="{2BC01A82-3301-DE4D-AD06-344820E84063}" srcOrd="0" destOrd="0" presId="urn:microsoft.com/office/officeart/2009/3/layout/HorizontalOrganizationChart"/>
    <dgm:cxn modelId="{C5D17C1B-ECEB-4A45-88FF-F2F8D6E77C9B}" type="presParOf" srcId="{2BC01A82-3301-DE4D-AD06-344820E84063}" destId="{D7488402-8B08-9047-A5F1-2448A11EB7D1}" srcOrd="0" destOrd="0" presId="urn:microsoft.com/office/officeart/2009/3/layout/HorizontalOrganizationChart"/>
    <dgm:cxn modelId="{C62BAEF0-E44C-B841-85C4-8733FA1920F3}" type="presParOf" srcId="{2BC01A82-3301-DE4D-AD06-344820E84063}" destId="{07B0F7FA-3D03-E74F-B353-69BC1B1D7AC9}" srcOrd="1" destOrd="0" presId="urn:microsoft.com/office/officeart/2009/3/layout/HorizontalOrganizationChart"/>
    <dgm:cxn modelId="{70588F9F-DF04-434E-9CA5-C7D0AEC5E759}" type="presParOf" srcId="{14B399C1-7D69-7C4D-A931-6AD29A69583D}" destId="{BAA820D7-4394-D541-B451-D4813EB25E99}" srcOrd="1" destOrd="0" presId="urn:microsoft.com/office/officeart/2009/3/layout/HorizontalOrganizationChart"/>
    <dgm:cxn modelId="{964DB23A-1DB1-A047-B436-C1B06991DD16}" type="presParOf" srcId="{BAA820D7-4394-D541-B451-D4813EB25E99}" destId="{F76D5CE4-9264-9241-8344-443E7BBD05E6}" srcOrd="0" destOrd="0" presId="urn:microsoft.com/office/officeart/2009/3/layout/HorizontalOrganizationChart"/>
    <dgm:cxn modelId="{F7BAAAF5-B114-A041-B70D-176CC2968C9E}" type="presParOf" srcId="{BAA820D7-4394-D541-B451-D4813EB25E99}" destId="{D4F940D3-83E1-4B4E-89B0-B5E86CE538DE}" srcOrd="1" destOrd="0" presId="urn:microsoft.com/office/officeart/2009/3/layout/HorizontalOrganizationChart"/>
    <dgm:cxn modelId="{3196DDEE-59CD-4A46-B8D0-7985E7A7B733}" type="presParOf" srcId="{D4F940D3-83E1-4B4E-89B0-B5E86CE538DE}" destId="{F6DDF5B0-0FFC-9F45-816C-C5D49C69A827}" srcOrd="0" destOrd="0" presId="urn:microsoft.com/office/officeart/2009/3/layout/HorizontalOrganizationChart"/>
    <dgm:cxn modelId="{C258058A-08D8-B848-A86A-B0B47B953B2D}" type="presParOf" srcId="{F6DDF5B0-0FFC-9F45-816C-C5D49C69A827}" destId="{61D6C1FE-2530-B845-AAE4-B2BE423E7B86}" srcOrd="0" destOrd="0" presId="urn:microsoft.com/office/officeart/2009/3/layout/HorizontalOrganizationChart"/>
    <dgm:cxn modelId="{D18CDBBD-C548-3B4D-9D5C-A7A2B577BEC6}" type="presParOf" srcId="{F6DDF5B0-0FFC-9F45-816C-C5D49C69A827}" destId="{8D8BB9B3-EFC6-9842-B26F-3567C5E91F4E}" srcOrd="1" destOrd="0" presId="urn:microsoft.com/office/officeart/2009/3/layout/HorizontalOrganizationChart"/>
    <dgm:cxn modelId="{EBB96625-3FCC-B040-8636-FBED93B11A2E}" type="presParOf" srcId="{D4F940D3-83E1-4B4E-89B0-B5E86CE538DE}" destId="{030A062A-1A39-3645-A351-A6A27D3284FC}" srcOrd="1" destOrd="0" presId="urn:microsoft.com/office/officeart/2009/3/layout/HorizontalOrganizationChart"/>
    <dgm:cxn modelId="{0FB88AB1-2DC9-4942-A25A-821D27769C4D}" type="presParOf" srcId="{D4F940D3-83E1-4B4E-89B0-B5E86CE538DE}" destId="{9E7C9CC1-8B7C-0B47-BF12-79A2F5EFC598}" srcOrd="2" destOrd="0" presId="urn:microsoft.com/office/officeart/2009/3/layout/HorizontalOrganizationChart"/>
    <dgm:cxn modelId="{8EBF392A-F607-924A-BD10-A5A080D62732}" type="presParOf" srcId="{BAA820D7-4394-D541-B451-D4813EB25E99}" destId="{40A283E6-95A0-AA45-92EE-7D01C4ABA061}" srcOrd="2" destOrd="0" presId="urn:microsoft.com/office/officeart/2009/3/layout/HorizontalOrganizationChart"/>
    <dgm:cxn modelId="{5F3ED5A1-90F6-714D-BC85-86D4F67584B1}" type="presParOf" srcId="{BAA820D7-4394-D541-B451-D4813EB25E99}" destId="{D19C7A34-0F86-1746-B8A3-132F9EE83080}" srcOrd="3" destOrd="0" presId="urn:microsoft.com/office/officeart/2009/3/layout/HorizontalOrganizationChart"/>
    <dgm:cxn modelId="{E9171B93-4933-FE4C-8D13-421D73F40C8E}" type="presParOf" srcId="{D19C7A34-0F86-1746-B8A3-132F9EE83080}" destId="{32F5B688-E91A-9E49-A844-3C1F4C3746FB}" srcOrd="0" destOrd="0" presId="urn:microsoft.com/office/officeart/2009/3/layout/HorizontalOrganizationChart"/>
    <dgm:cxn modelId="{A33A1F82-55BC-A94F-A0B3-5E9855F8842D}" type="presParOf" srcId="{32F5B688-E91A-9E49-A844-3C1F4C3746FB}" destId="{F94B988B-D545-5C43-B47E-62C7C6C05CB7}" srcOrd="0" destOrd="0" presId="urn:microsoft.com/office/officeart/2009/3/layout/HorizontalOrganizationChart"/>
    <dgm:cxn modelId="{955FC7BE-BAAF-F548-B21E-71E4DA8DBE70}" type="presParOf" srcId="{32F5B688-E91A-9E49-A844-3C1F4C3746FB}" destId="{834C8F10-A0FD-7540-9CAD-E4EC168DFA92}" srcOrd="1" destOrd="0" presId="urn:microsoft.com/office/officeart/2009/3/layout/HorizontalOrganizationChart"/>
    <dgm:cxn modelId="{FEFFDA02-563D-4B43-8D01-23683F77EF73}" type="presParOf" srcId="{D19C7A34-0F86-1746-B8A3-132F9EE83080}" destId="{4444C494-3A6B-8848-8EEE-D1F0BBD85427}" srcOrd="1" destOrd="0" presId="urn:microsoft.com/office/officeart/2009/3/layout/HorizontalOrganizationChart"/>
    <dgm:cxn modelId="{4C045B7B-3748-874B-99FF-B9047C7DFF79}" type="presParOf" srcId="{D19C7A34-0F86-1746-B8A3-132F9EE83080}" destId="{FFF990C3-6626-B04E-A816-7623E9AB2087}" srcOrd="2" destOrd="0" presId="urn:microsoft.com/office/officeart/2009/3/layout/HorizontalOrganizationChart"/>
    <dgm:cxn modelId="{95B0AC3D-9C03-C247-BA61-1ECFB13451AF}" type="presParOf" srcId="{14B399C1-7D69-7C4D-A931-6AD29A69583D}" destId="{AA4FF0F0-BE4E-704C-9C2D-951A238DED1F}" srcOrd="2" destOrd="0" presId="urn:microsoft.com/office/officeart/2009/3/layout/HorizontalOrganizationChart"/>
    <dgm:cxn modelId="{129D199B-80E4-A54D-9FEA-C38D73FFFDF4}" type="presParOf" srcId="{0CED8E4C-0393-1848-89E0-2A885B3D930A}" destId="{30CE9F14-B0AA-014E-AEE8-83183167DF42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966C4DF8-B936-F845-BBB9-2D29294B9703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How much missing data?</a:t>
          </a:r>
        </a:p>
      </dgm:t>
    </dgm:pt>
    <dgm:pt modelId="{349E41E2-5E8D-CA42-8603-B120795AE955}" type="parTrans" cxnId="{B7DBD082-6BF9-7245-BEC4-FF6D9C2B396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E0C705AC-9852-C44D-A60D-29DF8FA79543}" type="sibTrans" cxnId="{B7DBD082-6BF9-7245-BEC4-FF6D9C2B396D}">
      <dgm:prSet/>
      <dgm:spPr/>
      <dgm:t>
        <a:bodyPr/>
        <a:lstStyle/>
        <a:p>
          <a:endParaRPr lang="en-US"/>
        </a:p>
      </dgm:t>
    </dgm:pt>
    <dgm:pt modelId="{49294066-7F27-9442-9376-F867124DFEA8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What type of missing data?</a:t>
          </a:r>
        </a:p>
      </dgm:t>
    </dgm:pt>
    <dgm:pt modelId="{39FCF529-BD85-4545-8470-55100534DB36}" type="parTrans" cxnId="{5E13A084-8ABE-2448-B569-266E60BC5BC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7ACF98EC-2601-7345-BAA2-85C004BC8830}" type="sibTrans" cxnId="{5E13A084-8ABE-2448-B569-266E60BC5BCE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Listwise Deletion</a:t>
          </a:r>
        </a:p>
      </dgm:t>
    </dgm:pt>
    <dgm:pt modelId="{58AFC6F9-E049-934D-A572-2644DA96188E}" type="parTrans" cxnId="{1C2EBA2D-7BFF-1342-B3C2-6A39400C61C4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Pairwise Deletion</a:t>
          </a:r>
        </a:p>
      </dgm:t>
    </dgm:pt>
    <dgm:pt modelId="{0F317FAD-362A-8F45-8776-632C9F234625}" type="parTrans" cxnId="{55360F2E-F5A7-4C49-AB4F-7837B47B227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FIML</a:t>
          </a:r>
        </a:p>
      </dgm:t>
    </dgm:pt>
    <dgm:pt modelId="{2716D68A-4A6B-4B4C-8AE8-3E3536445AF8}" type="parTrans" cxnId="{FBB96C06-6105-A54B-8DB6-EC3505E43AA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Multiple Imputations</a:t>
          </a:r>
        </a:p>
      </dgm:t>
    </dgm:pt>
    <dgm:pt modelId="{D8493DFB-C834-504E-BFD2-211A3558A8ED}" type="parTrans" cxnId="{2165FF01-F288-DB48-B31E-F82D86D5CEA9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FIML</a:t>
          </a:r>
        </a:p>
      </dgm:t>
    </dgm:pt>
    <dgm:pt modelId="{055E2CDD-528A-9B4F-A702-7B5378D8B6E5}" type="parTrans" cxnId="{E1D0E1C6-CFD2-F748-AE90-E10D6EBFD71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Multiple Imputations</a:t>
          </a:r>
        </a:p>
      </dgm:t>
    </dgm:pt>
    <dgm:pt modelId="{9E6D2022-1F61-F44C-8239-54180039388C}" type="parTrans" cxnId="{EED572C1-4910-314F-837D-00B24599697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Acknowledge the missingness</a:t>
          </a:r>
        </a:p>
      </dgm:t>
    </dgm:pt>
    <dgm:pt modelId="{18AF12B0-164A-1D45-ACD6-E2C66A0D2173}" type="parTrans" cxnId="{65FD77A9-970A-0B40-8DBC-54A36DAA50F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9F6B2289-A9EF-924E-BED8-8DDA92BC18A4}" type="pres">
      <dgm:prSet presAssocID="{349E41E2-5E8D-CA42-8603-B120795AE955}" presName="Name64" presStyleLbl="parChTrans1D2" presStyleIdx="0" presStyleCnt="2"/>
      <dgm:spPr/>
    </dgm:pt>
    <dgm:pt modelId="{592546D3-CAC7-E349-B547-F314A62E720D}" type="pres">
      <dgm:prSet presAssocID="{966C4DF8-B936-F845-BBB9-2D29294B9703}" presName="hierRoot2" presStyleCnt="0">
        <dgm:presLayoutVars>
          <dgm:hierBranch val="init"/>
        </dgm:presLayoutVars>
      </dgm:prSet>
      <dgm:spPr/>
    </dgm:pt>
    <dgm:pt modelId="{86D77AE5-64E4-0244-B3C0-411BDA36AE20}" type="pres">
      <dgm:prSet presAssocID="{966C4DF8-B936-F845-BBB9-2D29294B9703}" presName="rootComposite" presStyleCnt="0"/>
      <dgm:spPr/>
    </dgm:pt>
    <dgm:pt modelId="{4A9F4813-6556-CC46-A35E-FE17672C2889}" type="pres">
      <dgm:prSet presAssocID="{966C4DF8-B936-F845-BBB9-2D29294B9703}" presName="rootText" presStyleLbl="node2" presStyleIdx="0" presStyleCnt="2">
        <dgm:presLayoutVars>
          <dgm:chPref val="3"/>
        </dgm:presLayoutVars>
      </dgm:prSet>
      <dgm:spPr/>
    </dgm:pt>
    <dgm:pt modelId="{8C307FFA-2C32-F245-9C51-75FB5AE8D2B7}" type="pres">
      <dgm:prSet presAssocID="{966C4DF8-B936-F845-BBB9-2D29294B9703}" presName="rootConnector" presStyleLbl="node2" presStyleIdx="0" presStyleCnt="2"/>
      <dgm:spPr/>
    </dgm:pt>
    <dgm:pt modelId="{90C4BDC7-4CDE-A44C-831D-874C68CE6B04}" type="pres">
      <dgm:prSet presAssocID="{966C4DF8-B936-F845-BBB9-2D29294B9703}" presName="hierChild4" presStyleCnt="0"/>
      <dgm:spPr/>
    </dgm:pt>
    <dgm:pt modelId="{BDFB0057-9650-B845-8E10-0C02C5E16E85}" type="pres">
      <dgm:prSet presAssocID="{966C4DF8-B936-F845-BBB9-2D29294B9703}" presName="hierChild5" presStyleCnt="0"/>
      <dgm:spPr/>
    </dgm:pt>
    <dgm:pt modelId="{9088A335-C09C-4B4C-8FB4-5E7D2E4B7081}" type="pres">
      <dgm:prSet presAssocID="{39FCF529-BD85-4545-8470-55100534DB36}" presName="Name64" presStyleLbl="parChTrans1D2" presStyleIdx="1" presStyleCnt="2"/>
      <dgm:spPr/>
    </dgm:pt>
    <dgm:pt modelId="{0CED8E4C-0393-1848-89E0-2A885B3D930A}" type="pres">
      <dgm:prSet presAssocID="{49294066-7F27-9442-9376-F867124DFEA8}" presName="hierRoot2" presStyleCnt="0">
        <dgm:presLayoutVars>
          <dgm:hierBranch val="init"/>
        </dgm:presLayoutVars>
      </dgm:prSet>
      <dgm:spPr/>
    </dgm:pt>
    <dgm:pt modelId="{12472267-80A7-BB4E-90E1-1EDCAB4EE59A}" type="pres">
      <dgm:prSet presAssocID="{49294066-7F27-9442-9376-F867124DFEA8}" presName="rootComposite" presStyleCnt="0"/>
      <dgm:spPr/>
    </dgm:pt>
    <dgm:pt modelId="{B346BC59-796D-8745-960E-69E116CC24FA}" type="pres">
      <dgm:prSet presAssocID="{49294066-7F27-9442-9376-F867124DFEA8}" presName="rootText" presStyleLbl="node2" presStyleIdx="1" presStyleCnt="2">
        <dgm:presLayoutVars>
          <dgm:chPref val="3"/>
        </dgm:presLayoutVars>
      </dgm:prSet>
      <dgm:spPr/>
    </dgm:pt>
    <dgm:pt modelId="{4321D5D9-484E-A041-ACB0-E53FFF08528E}" type="pres">
      <dgm:prSet presAssocID="{49294066-7F27-9442-9376-F867124DFEA8}" presName="rootConnector" presStyleLbl="node2" presStyleIdx="1" presStyleCnt="2"/>
      <dgm:spPr/>
    </dgm:pt>
    <dgm:pt modelId="{D9A7816B-A8FD-7245-BA8E-66F7D05CC8B7}" type="pres">
      <dgm:prSet presAssocID="{49294066-7F27-9442-9376-F867124DFEA8}" presName="hierChild4" presStyleCnt="0"/>
      <dgm:spPr/>
    </dgm:pt>
    <dgm:pt modelId="{F28674D9-901E-6746-8401-F2F352D542F9}" type="pres">
      <dgm:prSet presAssocID="{42DEC599-C85E-7744-9DD3-78F9E957C0D0}" presName="Name64" presStyleLbl="parChTrans1D3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3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3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4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4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4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4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4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4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4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4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4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4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4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4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3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3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3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4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4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4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4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4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4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3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3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3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4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4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4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4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4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4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30CE9F14-B0AA-014E-AEE8-83183167DF42}" type="pres">
      <dgm:prSet presAssocID="{49294066-7F27-9442-9376-F867124DFEA8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7DFBAB02-870A-354E-8553-A6C0D8B1683E}" type="presOf" srcId="{7CB6D53F-9D7E-2F43-B895-D45005D994DF}" destId="{57318B30-6E37-124A-AD94-4097149A5B99}" srcOrd="1" destOrd="0" presId="urn:microsoft.com/office/officeart/2009/3/layout/HorizontalOrganizationChart"/>
    <dgm:cxn modelId="{87F22203-096F-6341-8DB9-796F5CD99AA5}" type="presOf" srcId="{7B28AF69-3664-B741-8DAD-C2316DAC397D}" destId="{ED2226B5-A4D8-D647-A42E-9BAD2BAE1F5B}" srcOrd="1" destOrd="0" presId="urn:microsoft.com/office/officeart/2009/3/layout/HorizontalOrganizationChart"/>
    <dgm:cxn modelId="{0EFC5E03-3953-174A-9D02-DD77A48BA948}" type="presOf" srcId="{6284034D-406F-094D-A346-3C13EA7F44BC}" destId="{0EDEBBF8-58F4-284C-8548-9124938F5A92}" srcOrd="0" destOrd="0" presId="urn:microsoft.com/office/officeart/2009/3/layout/HorizontalOrganizationChart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1199F908-06C9-B141-A634-B4BE6BD7E7AD}" type="presOf" srcId="{EBA509B7-DC9F-8544-A480-EE54D0BD0C71}" destId="{07B0F7FA-3D03-E74F-B353-69BC1B1D7AC9}" srcOrd="1" destOrd="0" presId="urn:microsoft.com/office/officeart/2009/3/layout/HorizontalOrganizationChart"/>
    <dgm:cxn modelId="{9BB2E30F-69D3-1149-B92E-3F9A396C6A06}" type="presOf" srcId="{71F06FCF-CA2C-F94A-BB54-BBA5C4B0EBF1}" destId="{6B4BFD0B-97D6-AD43-9067-2494CC1E5F1F}" srcOrd="1" destOrd="0" presId="urn:microsoft.com/office/officeart/2009/3/layout/HorizontalOrganizationChart"/>
    <dgm:cxn modelId="{CB4C7C12-4686-D046-AC39-FB974759C8E0}" type="presOf" srcId="{D8493DFB-C834-504E-BFD2-211A3558A8ED}" destId="{2A4F1350-619D-9341-9826-FD53EA015265}" srcOrd="0" destOrd="0" presId="urn:microsoft.com/office/officeart/2009/3/layout/HorizontalOrganizationChart"/>
    <dgm:cxn modelId="{3C4A0715-248F-F048-9EB1-E12451F7FFD2}" type="presOf" srcId="{5BDEF9EF-3B55-9749-B335-CF53BC7DF4B5}" destId="{D3EF5C7F-46E4-734B-90E7-56606CCB6451}" srcOrd="1" destOrd="0" presId="urn:microsoft.com/office/officeart/2009/3/layout/HorizontalOrganizationChart"/>
    <dgm:cxn modelId="{64E8A318-AB72-BD4E-9B55-E50F03D8FA98}" type="presOf" srcId="{8B9325F3-F447-8043-ACF9-0BD3D8E727D3}" destId="{4F31C273-8FDD-DA4F-A424-2ACD298F54EE}" srcOrd="0" destOrd="0" presId="urn:microsoft.com/office/officeart/2009/3/layout/HorizontalOrganizationChart"/>
    <dgm:cxn modelId="{5C75E21B-D4CA-CC40-946F-A12EE2F0294D}" type="presOf" srcId="{0F317FAD-362A-8F45-8776-632C9F234625}" destId="{75D3B339-82BA-9541-BC6E-1469344E488A}" srcOrd="0" destOrd="0" presId="urn:microsoft.com/office/officeart/2009/3/layout/HorizontalOrganizationChart"/>
    <dgm:cxn modelId="{BF29ED1B-4B60-EE41-89BB-6D8AFA4FF569}" type="presOf" srcId="{49294066-7F27-9442-9376-F867124DFEA8}" destId="{B346BC59-796D-8745-960E-69E116CC24FA}" srcOrd="0" destOrd="0" presId="urn:microsoft.com/office/officeart/2009/3/layout/HorizontalOrganizationChart"/>
    <dgm:cxn modelId="{3EA4F425-33A4-9743-921F-3DE702FB9A20}" type="presOf" srcId="{8A7404E8-2388-F54A-AEC1-29EEE0D80FE8}" destId="{61D6C1FE-2530-B845-AAE4-B2BE423E7B86}" srcOrd="0" destOrd="0" presId="urn:microsoft.com/office/officeart/2009/3/layout/HorizontalOrganizationChart"/>
    <dgm:cxn modelId="{536C1A2B-0034-8E4B-B744-F473ABCC2B75}" type="presOf" srcId="{49294066-7F27-9442-9376-F867124DFEA8}" destId="{4321D5D9-484E-A041-ACB0-E53FFF08528E}" srcOrd="1" destOrd="0" presId="urn:microsoft.com/office/officeart/2009/3/layout/HorizontalOrganizationChart"/>
    <dgm:cxn modelId="{0101EB2B-F5FE-0249-822A-2FA75EB13753}" type="presOf" srcId="{A615FBE4-6C76-F343-9144-ECFD531703D0}" destId="{F94B988B-D545-5C43-B47E-62C7C6C05CB7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88844031-3F29-514B-9F03-F8295A1F99DA}" type="presOf" srcId="{2DACE535-D680-5345-8CD0-CD49389BB335}" destId="{8AE02A5A-F6AF-F04E-B729-EA6BD00CC325}" srcOrd="0" destOrd="0" presId="urn:microsoft.com/office/officeart/2009/3/layout/HorizontalOrganizationChart"/>
    <dgm:cxn modelId="{4205FE3B-AC4A-AE4C-A605-2BD4CAEF7965}" type="presOf" srcId="{7B28AF69-3664-B741-8DAD-C2316DAC397D}" destId="{5BC9ACB9-717D-9B40-9D13-5F7DBB238554}" srcOrd="0" destOrd="0" presId="urn:microsoft.com/office/officeart/2009/3/layout/HorizontalOrganizationChart"/>
    <dgm:cxn modelId="{B3DB323D-3C08-0045-8F99-D4EF412E8EF4}" type="presOf" srcId="{CE9BE55A-2EA4-B841-ACDA-2D8D0EA10446}" destId="{6B1FB21E-A568-284E-BC88-9453022D751E}" srcOrd="1" destOrd="0" presId="urn:microsoft.com/office/officeart/2009/3/layout/HorizontalOrganizationChart"/>
    <dgm:cxn modelId="{14D1DE3E-0E79-BA43-B549-DD750F55416A}" type="presOf" srcId="{7CB6D53F-9D7E-2F43-B895-D45005D994DF}" destId="{CACABBF3-4871-D04D-BC92-324EF20BC451}" srcOrd="0" destOrd="0" presId="urn:microsoft.com/office/officeart/2009/3/layout/HorizontalOrganizationChart"/>
    <dgm:cxn modelId="{8BD9B542-D1F9-B346-9902-BF155BA52E5E}" srcId="{49294066-7F27-9442-9376-F867124DFEA8}" destId="{71F06FCF-CA2C-F94A-BB54-BBA5C4B0EBF1}" srcOrd="0" destOrd="0" parTransId="{42DEC599-C85E-7744-9DD3-78F9E957C0D0}" sibTransId="{F7277EB1-4CB1-7247-B34F-6EFA80B9A36B}"/>
    <dgm:cxn modelId="{FB2D9B45-7CCC-9E44-A8F4-740F7D9A42FC}" type="presOf" srcId="{BF92F64D-310E-B949-8775-6D7393D5E1BA}" destId="{DD631F95-0104-6C47-B1F9-A56489CC9384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F1187948-733E-A347-8DBB-DCF31FCC75B7}" type="presOf" srcId="{CE9BE55A-2EA4-B841-ACDA-2D8D0EA10446}" destId="{61FBBA22-0B55-CC46-A293-B404E1197EF2}" srcOrd="0" destOrd="0" presId="urn:microsoft.com/office/officeart/2009/3/layout/HorizontalOrganizationChart"/>
    <dgm:cxn modelId="{E4A9F353-D2B9-1A4B-9226-CA6218DACD8C}" type="presOf" srcId="{055E2CDD-528A-9B4F-A702-7B5378D8B6E5}" destId="{603F1166-B74A-754D-9304-D36BEB23E05D}" srcOrd="0" destOrd="0" presId="urn:microsoft.com/office/officeart/2009/3/layout/HorizontalOrganizationChart"/>
    <dgm:cxn modelId="{9545BE59-A108-9645-86A2-4A6199DCEBE1}" type="presOf" srcId="{58AFC6F9-E049-934D-A572-2644DA96188E}" destId="{18C42F17-8815-3E47-A606-D9A228982500}" srcOrd="0" destOrd="0" presId="urn:microsoft.com/office/officeart/2009/3/layout/HorizontalOrganizationChart"/>
    <dgm:cxn modelId="{4CCAE65B-0EDA-3447-B3C1-CC2A2CD43845}" type="presOf" srcId="{D435F023-6C7B-7843-AB0C-E4B5186D6791}" destId="{752109FC-2633-E249-AA2C-EFD3D92D1EE1}" srcOrd="1" destOrd="0" presId="urn:microsoft.com/office/officeart/2009/3/layout/HorizontalOrganizationChart"/>
    <dgm:cxn modelId="{49C75264-1F4A-DA4C-ABF6-47EAA500B88A}" srcId="{49294066-7F27-9442-9376-F867124DFEA8}" destId="{7CB6D53F-9D7E-2F43-B895-D45005D994DF}" srcOrd="1" destOrd="0" parTransId="{8B9325F3-F447-8043-ACF9-0BD3D8E727D3}" sibTransId="{E572F0C5-6716-4C4E-A160-5939992501CF}"/>
    <dgm:cxn modelId="{01B80567-FE1C-9143-9674-976D742F9BB0}" srcId="{49294066-7F27-9442-9376-F867124DFEA8}" destId="{EBA509B7-DC9F-8544-A480-EE54D0BD0C71}" srcOrd="2" destOrd="0" parTransId="{BF92F64D-310E-B949-8775-6D7393D5E1BA}" sibTransId="{0D0BAB62-C7B6-354B-B785-8B7E476FB49C}"/>
    <dgm:cxn modelId="{5459926C-48D9-2D48-BFDD-2D19C0AAE6BC}" type="presOf" srcId="{966C4DF8-B936-F845-BBB9-2D29294B9703}" destId="{8C307FFA-2C32-F245-9C51-75FB5AE8D2B7}" srcOrd="1" destOrd="0" presId="urn:microsoft.com/office/officeart/2009/3/layout/HorizontalOrganizationChart"/>
    <dgm:cxn modelId="{BCA57371-D329-CE40-9CF1-47417EEE700D}" type="presOf" srcId="{5BDEF9EF-3B55-9749-B335-CF53BC7DF4B5}" destId="{BA3E2537-7BBA-D14D-BFC3-D958F5CF8970}" srcOrd="0" destOrd="0" presId="urn:microsoft.com/office/officeart/2009/3/layout/HorizontalOrganizationChart"/>
    <dgm:cxn modelId="{B7DBD082-6BF9-7245-BEC4-FF6D9C2B396D}" srcId="{4FA30F73-9BC7-D14B-B26E-1D2D453A5900}" destId="{966C4DF8-B936-F845-BBB9-2D29294B9703}" srcOrd="0" destOrd="0" parTransId="{349E41E2-5E8D-CA42-8603-B120795AE955}" sibTransId="{E0C705AC-9852-C44D-A60D-29DF8FA79543}"/>
    <dgm:cxn modelId="{5E13A084-8ABE-2448-B569-266E60BC5BCE}" srcId="{4FA30F73-9BC7-D14B-B26E-1D2D453A5900}" destId="{49294066-7F27-9442-9376-F867124DFEA8}" srcOrd="1" destOrd="0" parTransId="{39FCF529-BD85-4545-8470-55100534DB36}" sibTransId="{7ACF98EC-2601-7345-BAA2-85C004BC8830}"/>
    <dgm:cxn modelId="{CBE8FB88-33A4-2A45-A20C-37E0E9C1282B}" type="presOf" srcId="{18AF12B0-164A-1D45-ACD6-E2C66A0D2173}" destId="{F76D5CE4-9264-9241-8344-443E7BBD05E6}" srcOrd="0" destOrd="0" presId="urn:microsoft.com/office/officeart/2009/3/layout/HorizontalOrganizationChart"/>
    <dgm:cxn modelId="{4A384E90-37F5-D24C-AECF-9DAB0399E09A}" type="presOf" srcId="{D435F023-6C7B-7843-AB0C-E4B5186D6791}" destId="{B137A775-3935-C948-8D0E-C0412275975B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0FFA499-F685-8448-8E05-7BA2B4E704C4}" type="presOf" srcId="{8A7404E8-2388-F54A-AEC1-29EEE0D80FE8}" destId="{8D8BB9B3-EFC6-9842-B26F-3567C5E91F4E}" srcOrd="1" destOrd="0" presId="urn:microsoft.com/office/officeart/2009/3/layout/HorizontalOrganizationChart"/>
    <dgm:cxn modelId="{5511539D-4CF5-A448-8D12-65FD48EA9D04}" type="presOf" srcId="{71F06FCF-CA2C-F94A-BB54-BBA5C4B0EBF1}" destId="{9B6ABD70-D95C-A441-993D-EEC5E8EB6C4B}" srcOrd="0" destOrd="0" presId="urn:microsoft.com/office/officeart/2009/3/layout/HorizontalOrganizationChart"/>
    <dgm:cxn modelId="{C260909E-11F8-B642-9437-07F44AD656C4}" type="presOf" srcId="{42DEC599-C85E-7744-9DD3-78F9E957C0D0}" destId="{F28674D9-901E-6746-8401-F2F352D542F9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DCD1A3-8D54-D94C-A1EF-72938346BAC0}" type="presOf" srcId="{C9830A63-D163-504B-922E-BADAD53B810A}" destId="{40A283E6-95A0-AA45-92EE-7D01C4ABA061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EE9AA4B3-5B65-7F49-8D44-C2E7138A5F78}" type="presOf" srcId="{6284034D-406F-094D-A346-3C13EA7F44BC}" destId="{60CE026C-628D-C547-8393-41DE3B2D74C2}" srcOrd="1" destOrd="0" presId="urn:microsoft.com/office/officeart/2009/3/layout/HorizontalOrganizationChart"/>
    <dgm:cxn modelId="{0E2DF6BD-3FB2-BE4A-9912-D41C260956B3}" type="presOf" srcId="{A615FBE4-6C76-F343-9144-ECFD531703D0}" destId="{834C8F10-A0FD-7540-9CAD-E4EC168DFA92}" srcOrd="1" destOrd="0" presId="urn:microsoft.com/office/officeart/2009/3/layout/HorizontalOrganizationChart"/>
    <dgm:cxn modelId="{6D09F8BF-1059-0345-94DC-DAB849AAEBF3}" type="presOf" srcId="{9E6D2022-1F61-F44C-8239-54180039388C}" destId="{B28FCEB9-392A-E248-A469-2FB326E38849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F8D018C8-D303-4F41-A456-88A8821B833E}" type="presOf" srcId="{39FCF529-BD85-4545-8470-55100534DB36}" destId="{9088A335-C09C-4B4C-8FB4-5E7D2E4B7081}" srcOrd="0" destOrd="0" presId="urn:microsoft.com/office/officeart/2009/3/layout/HorizontalOrganizationChart"/>
    <dgm:cxn modelId="{40C997E3-C3C6-D246-A10C-74E8C82FC0E1}" type="presOf" srcId="{EBA509B7-DC9F-8544-A480-EE54D0BD0C71}" destId="{D7488402-8B08-9047-A5F1-2448A11EB7D1}" srcOrd="0" destOrd="0" presId="urn:microsoft.com/office/officeart/2009/3/layout/HorizontalOrganizationChart"/>
    <dgm:cxn modelId="{FE4FE7F1-CF53-EC4A-A316-AF21366DF2A2}" type="presOf" srcId="{2DACE535-D680-5345-8CD0-CD49389BB335}" destId="{E58F1100-A60C-584F-A74D-A26FA8696E34}" srcOrd="1" destOrd="0" presId="urn:microsoft.com/office/officeart/2009/3/layout/HorizontalOrganizationChart"/>
    <dgm:cxn modelId="{54127AF3-7C3F-EE4E-9048-E2EBA8FB92A0}" type="presOf" srcId="{2716D68A-4A6B-4B4C-8AE8-3E3536445AF8}" destId="{CAB3D78E-8210-C545-ADA7-A3848B353102}" srcOrd="0" destOrd="0" presId="urn:microsoft.com/office/officeart/2009/3/layout/HorizontalOrganizationChart"/>
    <dgm:cxn modelId="{172730F5-5B25-354B-B9FC-6DA06C2BD8C9}" type="presOf" srcId="{349E41E2-5E8D-CA42-8603-B120795AE955}" destId="{9F6B2289-A9EF-924E-BED8-8DDA92BC18A4}" srcOrd="0" destOrd="0" presId="urn:microsoft.com/office/officeart/2009/3/layout/HorizontalOrganizationChart"/>
    <dgm:cxn modelId="{EEAEC6FD-4C5C-004A-B644-77CF17AFADA3}" type="presOf" srcId="{966C4DF8-B936-F845-BBB9-2D29294B9703}" destId="{4A9F4813-6556-CC46-A35E-FE17672C2889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A72BE172-E16E-004D-8E1E-1502E855DE26}" type="presParOf" srcId="{65DA7C9C-A0EA-4F46-A415-44A61A09FFB9}" destId="{9F6B2289-A9EF-924E-BED8-8DDA92BC18A4}" srcOrd="0" destOrd="0" presId="urn:microsoft.com/office/officeart/2009/3/layout/HorizontalOrganizationChart"/>
    <dgm:cxn modelId="{0B7EBFBD-3B7A-FE47-90E4-517F4039F647}" type="presParOf" srcId="{65DA7C9C-A0EA-4F46-A415-44A61A09FFB9}" destId="{592546D3-CAC7-E349-B547-F314A62E720D}" srcOrd="1" destOrd="0" presId="urn:microsoft.com/office/officeart/2009/3/layout/HorizontalOrganizationChart"/>
    <dgm:cxn modelId="{454C9BA1-1AC3-B94A-886E-DAE2386A9107}" type="presParOf" srcId="{592546D3-CAC7-E349-B547-F314A62E720D}" destId="{86D77AE5-64E4-0244-B3C0-411BDA36AE20}" srcOrd="0" destOrd="0" presId="urn:microsoft.com/office/officeart/2009/3/layout/HorizontalOrganizationChart"/>
    <dgm:cxn modelId="{DF019113-5600-A845-B2D0-A7E2916971FD}" type="presParOf" srcId="{86D77AE5-64E4-0244-B3C0-411BDA36AE20}" destId="{4A9F4813-6556-CC46-A35E-FE17672C2889}" srcOrd="0" destOrd="0" presId="urn:microsoft.com/office/officeart/2009/3/layout/HorizontalOrganizationChart"/>
    <dgm:cxn modelId="{3EDFEA2B-A924-DE4C-9B08-38B942BCDA71}" type="presParOf" srcId="{86D77AE5-64E4-0244-B3C0-411BDA36AE20}" destId="{8C307FFA-2C32-F245-9C51-75FB5AE8D2B7}" srcOrd="1" destOrd="0" presId="urn:microsoft.com/office/officeart/2009/3/layout/HorizontalOrganizationChart"/>
    <dgm:cxn modelId="{A03B7DAE-AA9D-D84B-8BB0-5C13C3471D8D}" type="presParOf" srcId="{592546D3-CAC7-E349-B547-F314A62E720D}" destId="{90C4BDC7-4CDE-A44C-831D-874C68CE6B04}" srcOrd="1" destOrd="0" presId="urn:microsoft.com/office/officeart/2009/3/layout/HorizontalOrganizationChart"/>
    <dgm:cxn modelId="{36A040FF-FC5A-3E48-A802-771502D8BCE0}" type="presParOf" srcId="{592546D3-CAC7-E349-B547-F314A62E720D}" destId="{BDFB0057-9650-B845-8E10-0C02C5E16E85}" srcOrd="2" destOrd="0" presId="urn:microsoft.com/office/officeart/2009/3/layout/HorizontalOrganizationChart"/>
    <dgm:cxn modelId="{5FA3D26F-95B2-304C-8B05-E05A37DCA4C6}" type="presParOf" srcId="{65DA7C9C-A0EA-4F46-A415-44A61A09FFB9}" destId="{9088A335-C09C-4B4C-8FB4-5E7D2E4B7081}" srcOrd="2" destOrd="0" presId="urn:microsoft.com/office/officeart/2009/3/layout/HorizontalOrganizationChart"/>
    <dgm:cxn modelId="{87C9719C-DA1C-C046-BC85-4F465D794106}" type="presParOf" srcId="{65DA7C9C-A0EA-4F46-A415-44A61A09FFB9}" destId="{0CED8E4C-0393-1848-89E0-2A885B3D930A}" srcOrd="3" destOrd="0" presId="urn:microsoft.com/office/officeart/2009/3/layout/HorizontalOrganizationChart"/>
    <dgm:cxn modelId="{AFF170AD-0212-5942-9896-8F7769D4440E}" type="presParOf" srcId="{0CED8E4C-0393-1848-89E0-2A885B3D930A}" destId="{12472267-80A7-BB4E-90E1-1EDCAB4EE59A}" srcOrd="0" destOrd="0" presId="urn:microsoft.com/office/officeart/2009/3/layout/HorizontalOrganizationChart"/>
    <dgm:cxn modelId="{D5C34855-8058-0D40-AE71-DF3D5FD06B76}" type="presParOf" srcId="{12472267-80A7-BB4E-90E1-1EDCAB4EE59A}" destId="{B346BC59-796D-8745-960E-69E116CC24FA}" srcOrd="0" destOrd="0" presId="urn:microsoft.com/office/officeart/2009/3/layout/HorizontalOrganizationChart"/>
    <dgm:cxn modelId="{1B0FDC31-BD19-3749-9D62-42691060651C}" type="presParOf" srcId="{12472267-80A7-BB4E-90E1-1EDCAB4EE59A}" destId="{4321D5D9-484E-A041-ACB0-E53FFF08528E}" srcOrd="1" destOrd="0" presId="urn:microsoft.com/office/officeart/2009/3/layout/HorizontalOrganizationChart"/>
    <dgm:cxn modelId="{0C49A8A3-093F-534A-BEA2-4479A9A118A2}" type="presParOf" srcId="{0CED8E4C-0393-1848-89E0-2A885B3D930A}" destId="{D9A7816B-A8FD-7245-BA8E-66F7D05CC8B7}" srcOrd="1" destOrd="0" presId="urn:microsoft.com/office/officeart/2009/3/layout/HorizontalOrganizationChart"/>
    <dgm:cxn modelId="{42E6925F-0FC2-9F4E-8867-5C8533EF0564}" type="presParOf" srcId="{D9A7816B-A8FD-7245-BA8E-66F7D05CC8B7}" destId="{F28674D9-901E-6746-8401-F2F352D542F9}" srcOrd="0" destOrd="0" presId="urn:microsoft.com/office/officeart/2009/3/layout/HorizontalOrganizationChart"/>
    <dgm:cxn modelId="{4A0A34D3-733C-5E45-A0B9-3CDABB90F994}" type="presParOf" srcId="{D9A7816B-A8FD-7245-BA8E-66F7D05CC8B7}" destId="{A072C6F2-E837-2D4D-B33E-211BDB5F893A}" srcOrd="1" destOrd="0" presId="urn:microsoft.com/office/officeart/2009/3/layout/HorizontalOrganizationChart"/>
    <dgm:cxn modelId="{47EF58C2-1D40-9F44-BA40-1AA1F9EDEA4C}" type="presParOf" srcId="{A072C6F2-E837-2D4D-B33E-211BDB5F893A}" destId="{D1FAA5AC-8B5F-C645-8451-45760807CDCD}" srcOrd="0" destOrd="0" presId="urn:microsoft.com/office/officeart/2009/3/layout/HorizontalOrganizationChart"/>
    <dgm:cxn modelId="{712BC01D-8D01-6E49-A784-7D6404257FAA}" type="presParOf" srcId="{D1FAA5AC-8B5F-C645-8451-45760807CDCD}" destId="{9B6ABD70-D95C-A441-993D-EEC5E8EB6C4B}" srcOrd="0" destOrd="0" presId="urn:microsoft.com/office/officeart/2009/3/layout/HorizontalOrganizationChart"/>
    <dgm:cxn modelId="{7B557370-1051-A44F-984D-546938AC401C}" type="presParOf" srcId="{D1FAA5AC-8B5F-C645-8451-45760807CDCD}" destId="{6B4BFD0B-97D6-AD43-9067-2494CC1E5F1F}" srcOrd="1" destOrd="0" presId="urn:microsoft.com/office/officeart/2009/3/layout/HorizontalOrganizationChart"/>
    <dgm:cxn modelId="{D14968D2-D044-F84C-BABC-7345896D856E}" type="presParOf" srcId="{A072C6F2-E837-2D4D-B33E-211BDB5F893A}" destId="{2E45957D-DEA2-2A4B-AC12-D429FCACC194}" srcOrd="1" destOrd="0" presId="urn:microsoft.com/office/officeart/2009/3/layout/HorizontalOrganizationChart"/>
    <dgm:cxn modelId="{4E4430D9-1E3E-C746-9867-13E0C0A0BAD7}" type="presParOf" srcId="{2E45957D-DEA2-2A4B-AC12-D429FCACC194}" destId="{18C42F17-8815-3E47-A606-D9A228982500}" srcOrd="0" destOrd="0" presId="urn:microsoft.com/office/officeart/2009/3/layout/HorizontalOrganizationChart"/>
    <dgm:cxn modelId="{B4E0E229-C434-1A46-8A07-665119773F81}" type="presParOf" srcId="{2E45957D-DEA2-2A4B-AC12-D429FCACC194}" destId="{DDB7E153-B1A6-A745-A5E2-7A6145DB06C4}" srcOrd="1" destOrd="0" presId="urn:microsoft.com/office/officeart/2009/3/layout/HorizontalOrganizationChart"/>
    <dgm:cxn modelId="{A7740A54-D13A-A944-9805-5CA682E7D6CA}" type="presParOf" srcId="{DDB7E153-B1A6-A745-A5E2-7A6145DB06C4}" destId="{63A4C2C0-842C-C448-A6A4-D27F2F1C44E4}" srcOrd="0" destOrd="0" presId="urn:microsoft.com/office/officeart/2009/3/layout/HorizontalOrganizationChart"/>
    <dgm:cxn modelId="{C4124FA3-FF50-7647-AC53-37D33E100AB5}" type="presParOf" srcId="{63A4C2C0-842C-C448-A6A4-D27F2F1C44E4}" destId="{0EDEBBF8-58F4-284C-8548-9124938F5A92}" srcOrd="0" destOrd="0" presId="urn:microsoft.com/office/officeart/2009/3/layout/HorizontalOrganizationChart"/>
    <dgm:cxn modelId="{A19CD225-D640-384C-BA0C-84EFB4FAAC7F}" type="presParOf" srcId="{63A4C2C0-842C-C448-A6A4-D27F2F1C44E4}" destId="{60CE026C-628D-C547-8393-41DE3B2D74C2}" srcOrd="1" destOrd="0" presId="urn:microsoft.com/office/officeart/2009/3/layout/HorizontalOrganizationChart"/>
    <dgm:cxn modelId="{C74AEA56-4536-5D4B-A720-8C8F0D90F286}" type="presParOf" srcId="{DDB7E153-B1A6-A745-A5E2-7A6145DB06C4}" destId="{837CB8B1-7B8D-A64A-9037-35113BCCE789}" srcOrd="1" destOrd="0" presId="urn:microsoft.com/office/officeart/2009/3/layout/HorizontalOrganizationChart"/>
    <dgm:cxn modelId="{72D5BE98-C66B-204C-BD70-07EC9B464938}" type="presParOf" srcId="{DDB7E153-B1A6-A745-A5E2-7A6145DB06C4}" destId="{B7D6EAE3-854D-6343-83D0-3D369D2E98E1}" srcOrd="2" destOrd="0" presId="urn:microsoft.com/office/officeart/2009/3/layout/HorizontalOrganizationChart"/>
    <dgm:cxn modelId="{C7CBB304-8676-DB4D-B7FC-7A236E267FEF}" type="presParOf" srcId="{2E45957D-DEA2-2A4B-AC12-D429FCACC194}" destId="{75D3B339-82BA-9541-BC6E-1469344E488A}" srcOrd="2" destOrd="0" presId="urn:microsoft.com/office/officeart/2009/3/layout/HorizontalOrganizationChart"/>
    <dgm:cxn modelId="{1BB15812-5996-7045-B780-A36F10B58B0D}" type="presParOf" srcId="{2E45957D-DEA2-2A4B-AC12-D429FCACC194}" destId="{66CECD24-E341-DF4B-89BD-E3EB6917A88F}" srcOrd="3" destOrd="0" presId="urn:microsoft.com/office/officeart/2009/3/layout/HorizontalOrganizationChart"/>
    <dgm:cxn modelId="{F48CEA0D-4553-4640-B9D1-48ABBDD5A97A}" type="presParOf" srcId="{66CECD24-E341-DF4B-89BD-E3EB6917A88F}" destId="{8C6886DD-BB62-4941-997C-85D933FF7C28}" srcOrd="0" destOrd="0" presId="urn:microsoft.com/office/officeart/2009/3/layout/HorizontalOrganizationChart"/>
    <dgm:cxn modelId="{E08F0427-EC78-424E-AC93-22163BF0AA9B}" type="presParOf" srcId="{8C6886DD-BB62-4941-997C-85D933FF7C28}" destId="{5BC9ACB9-717D-9B40-9D13-5F7DBB238554}" srcOrd="0" destOrd="0" presId="urn:microsoft.com/office/officeart/2009/3/layout/HorizontalOrganizationChart"/>
    <dgm:cxn modelId="{A4543254-3895-8345-92D5-08DCC3224CF3}" type="presParOf" srcId="{8C6886DD-BB62-4941-997C-85D933FF7C28}" destId="{ED2226B5-A4D8-D647-A42E-9BAD2BAE1F5B}" srcOrd="1" destOrd="0" presId="urn:microsoft.com/office/officeart/2009/3/layout/HorizontalOrganizationChart"/>
    <dgm:cxn modelId="{6D339B55-3E9F-BE41-A208-33EA25564E64}" type="presParOf" srcId="{66CECD24-E341-DF4B-89BD-E3EB6917A88F}" destId="{E4314391-1BAE-BA4B-B271-5F107B1F2DDA}" srcOrd="1" destOrd="0" presId="urn:microsoft.com/office/officeart/2009/3/layout/HorizontalOrganizationChart"/>
    <dgm:cxn modelId="{15B1B2EA-0CF4-594F-9C64-C6F8D610D01D}" type="presParOf" srcId="{66CECD24-E341-DF4B-89BD-E3EB6917A88F}" destId="{A5F7CB0A-8A2A-5F4C-9B0B-32C05C50E28E}" srcOrd="2" destOrd="0" presId="urn:microsoft.com/office/officeart/2009/3/layout/HorizontalOrganizationChart"/>
    <dgm:cxn modelId="{9BAE0FB0-63A6-704C-AAFC-9C451C414273}" type="presParOf" srcId="{2E45957D-DEA2-2A4B-AC12-D429FCACC194}" destId="{CAB3D78E-8210-C545-ADA7-A3848B353102}" srcOrd="4" destOrd="0" presId="urn:microsoft.com/office/officeart/2009/3/layout/HorizontalOrganizationChart"/>
    <dgm:cxn modelId="{7010D05A-CBB2-ED4A-A804-9F59AC77884F}" type="presParOf" srcId="{2E45957D-DEA2-2A4B-AC12-D429FCACC194}" destId="{E60AF8C1-06F2-BB4C-91FE-ADACA3B1E7DF}" srcOrd="5" destOrd="0" presId="urn:microsoft.com/office/officeart/2009/3/layout/HorizontalOrganizationChart"/>
    <dgm:cxn modelId="{2D8E1C27-EFF4-AF4F-8316-B9AFDC72398A}" type="presParOf" srcId="{E60AF8C1-06F2-BB4C-91FE-ADACA3B1E7DF}" destId="{E1CBF8F9-6150-4A49-B210-57E267E62D6E}" srcOrd="0" destOrd="0" presId="urn:microsoft.com/office/officeart/2009/3/layout/HorizontalOrganizationChart"/>
    <dgm:cxn modelId="{29064A0A-AC6D-B44C-B14D-FB8B53A70426}" type="presParOf" srcId="{E1CBF8F9-6150-4A49-B210-57E267E62D6E}" destId="{8AE02A5A-F6AF-F04E-B729-EA6BD00CC325}" srcOrd="0" destOrd="0" presId="urn:microsoft.com/office/officeart/2009/3/layout/HorizontalOrganizationChart"/>
    <dgm:cxn modelId="{035EE6EA-CAFA-B34A-8E0D-F3E09615AB88}" type="presParOf" srcId="{E1CBF8F9-6150-4A49-B210-57E267E62D6E}" destId="{E58F1100-A60C-584F-A74D-A26FA8696E34}" srcOrd="1" destOrd="0" presId="urn:microsoft.com/office/officeart/2009/3/layout/HorizontalOrganizationChart"/>
    <dgm:cxn modelId="{630F67D1-12F3-264D-8E02-572543320585}" type="presParOf" srcId="{E60AF8C1-06F2-BB4C-91FE-ADACA3B1E7DF}" destId="{ED0DA404-3049-C74A-9FF9-83E825AB495F}" srcOrd="1" destOrd="0" presId="urn:microsoft.com/office/officeart/2009/3/layout/HorizontalOrganizationChart"/>
    <dgm:cxn modelId="{FCD5C07B-5084-C840-904C-670252632676}" type="presParOf" srcId="{E60AF8C1-06F2-BB4C-91FE-ADACA3B1E7DF}" destId="{3BEF9C7F-2C87-F04D-8735-6DE39970CAE1}" srcOrd="2" destOrd="0" presId="urn:microsoft.com/office/officeart/2009/3/layout/HorizontalOrganizationChart"/>
    <dgm:cxn modelId="{9F751116-2C7D-5C4A-9994-3E42B6A2D890}" type="presParOf" srcId="{2E45957D-DEA2-2A4B-AC12-D429FCACC194}" destId="{2A4F1350-619D-9341-9826-FD53EA015265}" srcOrd="6" destOrd="0" presId="urn:microsoft.com/office/officeart/2009/3/layout/HorizontalOrganizationChart"/>
    <dgm:cxn modelId="{785562F7-8E92-6B4D-8593-F32CAECF91F1}" type="presParOf" srcId="{2E45957D-DEA2-2A4B-AC12-D429FCACC194}" destId="{8C7FB603-63E2-E24E-8572-87DAD262F6AA}" srcOrd="7" destOrd="0" presId="urn:microsoft.com/office/officeart/2009/3/layout/HorizontalOrganizationChart"/>
    <dgm:cxn modelId="{F9A35D61-3315-EC42-85C1-7EEC402A3669}" type="presParOf" srcId="{8C7FB603-63E2-E24E-8572-87DAD262F6AA}" destId="{67775E0F-E31D-9B41-9408-FD6FDDD15010}" srcOrd="0" destOrd="0" presId="urn:microsoft.com/office/officeart/2009/3/layout/HorizontalOrganizationChart"/>
    <dgm:cxn modelId="{5555F150-3389-B04B-A0D4-7E5601BABD46}" type="presParOf" srcId="{67775E0F-E31D-9B41-9408-FD6FDDD15010}" destId="{61FBBA22-0B55-CC46-A293-B404E1197EF2}" srcOrd="0" destOrd="0" presId="urn:microsoft.com/office/officeart/2009/3/layout/HorizontalOrganizationChart"/>
    <dgm:cxn modelId="{CBDC5F36-CC84-014E-B4FE-952800A1E8D9}" type="presParOf" srcId="{67775E0F-E31D-9B41-9408-FD6FDDD15010}" destId="{6B1FB21E-A568-284E-BC88-9453022D751E}" srcOrd="1" destOrd="0" presId="urn:microsoft.com/office/officeart/2009/3/layout/HorizontalOrganizationChart"/>
    <dgm:cxn modelId="{8D30F24E-1BEC-E94E-B443-7EB9B578FDD8}" type="presParOf" srcId="{8C7FB603-63E2-E24E-8572-87DAD262F6AA}" destId="{0591AC42-733D-064B-A69B-46DB05B94B4B}" srcOrd="1" destOrd="0" presId="urn:microsoft.com/office/officeart/2009/3/layout/HorizontalOrganizationChart"/>
    <dgm:cxn modelId="{E1DA4F14-EA4E-C743-9C27-6AF9B5A28A87}" type="presParOf" srcId="{8C7FB603-63E2-E24E-8572-87DAD262F6AA}" destId="{09E1C90F-BABD-2040-BADE-2692262C65E6}" srcOrd="2" destOrd="0" presId="urn:microsoft.com/office/officeart/2009/3/layout/HorizontalOrganizationChart"/>
    <dgm:cxn modelId="{93E7B854-8C54-E04E-A38B-CBE77298BC9D}" type="presParOf" srcId="{A072C6F2-E837-2D4D-B33E-211BDB5F893A}" destId="{19DFC2A3-C2EE-E241-8403-63B92E0F1641}" srcOrd="2" destOrd="0" presId="urn:microsoft.com/office/officeart/2009/3/layout/HorizontalOrganizationChart"/>
    <dgm:cxn modelId="{C559DA39-8DD5-1244-ABE7-B2C3A73F3E41}" type="presParOf" srcId="{D9A7816B-A8FD-7245-BA8E-66F7D05CC8B7}" destId="{4F31C273-8FDD-DA4F-A424-2ACD298F54EE}" srcOrd="2" destOrd="0" presId="urn:microsoft.com/office/officeart/2009/3/layout/HorizontalOrganizationChart"/>
    <dgm:cxn modelId="{A5728DEA-E20B-6243-8B03-1CB7BE7B6B8E}" type="presParOf" srcId="{D9A7816B-A8FD-7245-BA8E-66F7D05CC8B7}" destId="{65098AF4-BD9A-744C-A503-381520EF3DE9}" srcOrd="3" destOrd="0" presId="urn:microsoft.com/office/officeart/2009/3/layout/HorizontalOrganizationChart"/>
    <dgm:cxn modelId="{51E3E71B-2F9C-8C46-A869-FD8059B4E95F}" type="presParOf" srcId="{65098AF4-BD9A-744C-A503-381520EF3DE9}" destId="{16AB009D-F7EC-2746-A325-F551A94E8F12}" srcOrd="0" destOrd="0" presId="urn:microsoft.com/office/officeart/2009/3/layout/HorizontalOrganizationChart"/>
    <dgm:cxn modelId="{98DDC36E-C758-FE48-9420-6AACC174893A}" type="presParOf" srcId="{16AB009D-F7EC-2746-A325-F551A94E8F12}" destId="{CACABBF3-4871-D04D-BC92-324EF20BC451}" srcOrd="0" destOrd="0" presId="urn:microsoft.com/office/officeart/2009/3/layout/HorizontalOrganizationChart"/>
    <dgm:cxn modelId="{7B400AF0-76D1-A141-83CA-E91E3E940D5D}" type="presParOf" srcId="{16AB009D-F7EC-2746-A325-F551A94E8F12}" destId="{57318B30-6E37-124A-AD94-4097149A5B99}" srcOrd="1" destOrd="0" presId="urn:microsoft.com/office/officeart/2009/3/layout/HorizontalOrganizationChart"/>
    <dgm:cxn modelId="{4784B35E-742F-2A4D-A5D5-5E6ED2774BB2}" type="presParOf" srcId="{65098AF4-BD9A-744C-A503-381520EF3DE9}" destId="{ED71D43B-CE49-D844-B00E-17A1F47174CE}" srcOrd="1" destOrd="0" presId="urn:microsoft.com/office/officeart/2009/3/layout/HorizontalOrganizationChart"/>
    <dgm:cxn modelId="{3FE31048-297B-BE4D-8C58-80F48E5B1A7A}" type="presParOf" srcId="{ED71D43B-CE49-D844-B00E-17A1F47174CE}" destId="{603F1166-B74A-754D-9304-D36BEB23E05D}" srcOrd="0" destOrd="0" presId="urn:microsoft.com/office/officeart/2009/3/layout/HorizontalOrganizationChart"/>
    <dgm:cxn modelId="{4212BA3C-9299-D043-8ADC-99A23CFD4AD5}" type="presParOf" srcId="{ED71D43B-CE49-D844-B00E-17A1F47174CE}" destId="{556D52E1-024F-4646-A969-83E8C686E03F}" srcOrd="1" destOrd="0" presId="urn:microsoft.com/office/officeart/2009/3/layout/HorizontalOrganizationChart"/>
    <dgm:cxn modelId="{6553409C-2A4A-7E40-A55A-1A35AE23CC7E}" type="presParOf" srcId="{556D52E1-024F-4646-A969-83E8C686E03F}" destId="{12C87137-708B-E646-BA6C-D9DE78A1BD5C}" srcOrd="0" destOrd="0" presId="urn:microsoft.com/office/officeart/2009/3/layout/HorizontalOrganizationChart"/>
    <dgm:cxn modelId="{9C259484-0724-5942-907C-70723602C9EF}" type="presParOf" srcId="{12C87137-708B-E646-BA6C-D9DE78A1BD5C}" destId="{BA3E2537-7BBA-D14D-BFC3-D958F5CF8970}" srcOrd="0" destOrd="0" presId="urn:microsoft.com/office/officeart/2009/3/layout/HorizontalOrganizationChart"/>
    <dgm:cxn modelId="{7BB2575D-4FA5-0D43-A7DD-EF3EE92A5BE4}" type="presParOf" srcId="{12C87137-708B-E646-BA6C-D9DE78A1BD5C}" destId="{D3EF5C7F-46E4-734B-90E7-56606CCB6451}" srcOrd="1" destOrd="0" presId="urn:microsoft.com/office/officeart/2009/3/layout/HorizontalOrganizationChart"/>
    <dgm:cxn modelId="{21F6AB50-6894-A945-83D3-9369FF0D88D3}" type="presParOf" srcId="{556D52E1-024F-4646-A969-83E8C686E03F}" destId="{5EDFB98E-642B-2247-A2E9-137C45B176CE}" srcOrd="1" destOrd="0" presId="urn:microsoft.com/office/officeart/2009/3/layout/HorizontalOrganizationChart"/>
    <dgm:cxn modelId="{BF9F85EA-9E1B-684B-9D02-62567084C112}" type="presParOf" srcId="{556D52E1-024F-4646-A969-83E8C686E03F}" destId="{7691DC73-BF01-1248-A74A-3628230503E2}" srcOrd="2" destOrd="0" presId="urn:microsoft.com/office/officeart/2009/3/layout/HorizontalOrganizationChart"/>
    <dgm:cxn modelId="{C82972CB-1A2D-0B48-AED8-FAD4A9FD416E}" type="presParOf" srcId="{ED71D43B-CE49-D844-B00E-17A1F47174CE}" destId="{B28FCEB9-392A-E248-A469-2FB326E38849}" srcOrd="2" destOrd="0" presId="urn:microsoft.com/office/officeart/2009/3/layout/HorizontalOrganizationChart"/>
    <dgm:cxn modelId="{B5E793EC-469B-0648-BC1D-08272BAA8783}" type="presParOf" srcId="{ED71D43B-CE49-D844-B00E-17A1F47174CE}" destId="{895A200B-E86D-EC47-93F5-9244C07002C0}" srcOrd="3" destOrd="0" presId="urn:microsoft.com/office/officeart/2009/3/layout/HorizontalOrganizationChart"/>
    <dgm:cxn modelId="{600CA5F1-0FEA-F44E-8FE8-B5102DBB5D2E}" type="presParOf" srcId="{895A200B-E86D-EC47-93F5-9244C07002C0}" destId="{3591E3E5-D1CD-D249-BE7A-547905431260}" srcOrd="0" destOrd="0" presId="urn:microsoft.com/office/officeart/2009/3/layout/HorizontalOrganizationChart"/>
    <dgm:cxn modelId="{2FCEA5AF-C802-1846-BF68-C6FA4F1D88A4}" type="presParOf" srcId="{3591E3E5-D1CD-D249-BE7A-547905431260}" destId="{B137A775-3935-C948-8D0E-C0412275975B}" srcOrd="0" destOrd="0" presId="urn:microsoft.com/office/officeart/2009/3/layout/HorizontalOrganizationChart"/>
    <dgm:cxn modelId="{00120F56-0CFB-D44F-8682-54F6277307C8}" type="presParOf" srcId="{3591E3E5-D1CD-D249-BE7A-547905431260}" destId="{752109FC-2633-E249-AA2C-EFD3D92D1EE1}" srcOrd="1" destOrd="0" presId="urn:microsoft.com/office/officeart/2009/3/layout/HorizontalOrganizationChart"/>
    <dgm:cxn modelId="{8AB259D6-4F71-EF46-9509-2849D4D05FDA}" type="presParOf" srcId="{895A200B-E86D-EC47-93F5-9244C07002C0}" destId="{C2A62B79-1D59-964C-9A07-A6BCEB502725}" srcOrd="1" destOrd="0" presId="urn:microsoft.com/office/officeart/2009/3/layout/HorizontalOrganizationChart"/>
    <dgm:cxn modelId="{E94D5FD8-ABB3-7541-AFD4-5A509F58FA56}" type="presParOf" srcId="{895A200B-E86D-EC47-93F5-9244C07002C0}" destId="{94E75293-6CE2-CF4A-B0D1-C98EC0F0C893}" srcOrd="2" destOrd="0" presId="urn:microsoft.com/office/officeart/2009/3/layout/HorizontalOrganizationChart"/>
    <dgm:cxn modelId="{60F564C6-69B2-F84F-A9A1-A5F5BB796025}" type="presParOf" srcId="{65098AF4-BD9A-744C-A503-381520EF3DE9}" destId="{44547D50-72E9-1A4A-9EFB-47B64167AB8E}" srcOrd="2" destOrd="0" presId="urn:microsoft.com/office/officeart/2009/3/layout/HorizontalOrganizationChart"/>
    <dgm:cxn modelId="{071E17A2-AFC2-7344-9A07-5E2B0FA9B3EE}" type="presParOf" srcId="{D9A7816B-A8FD-7245-BA8E-66F7D05CC8B7}" destId="{DD631F95-0104-6C47-B1F9-A56489CC9384}" srcOrd="4" destOrd="0" presId="urn:microsoft.com/office/officeart/2009/3/layout/HorizontalOrganizationChart"/>
    <dgm:cxn modelId="{2ACD69E1-6B44-A54E-8947-4CE28DDE7763}" type="presParOf" srcId="{D9A7816B-A8FD-7245-BA8E-66F7D05CC8B7}" destId="{14B399C1-7D69-7C4D-A931-6AD29A69583D}" srcOrd="5" destOrd="0" presId="urn:microsoft.com/office/officeart/2009/3/layout/HorizontalOrganizationChart"/>
    <dgm:cxn modelId="{61AEDBFB-5B60-464E-841D-2D65496A62A4}" type="presParOf" srcId="{14B399C1-7D69-7C4D-A931-6AD29A69583D}" destId="{2BC01A82-3301-DE4D-AD06-344820E84063}" srcOrd="0" destOrd="0" presId="urn:microsoft.com/office/officeart/2009/3/layout/HorizontalOrganizationChart"/>
    <dgm:cxn modelId="{C5D17C1B-ECEB-4A45-88FF-F2F8D6E77C9B}" type="presParOf" srcId="{2BC01A82-3301-DE4D-AD06-344820E84063}" destId="{D7488402-8B08-9047-A5F1-2448A11EB7D1}" srcOrd="0" destOrd="0" presId="urn:microsoft.com/office/officeart/2009/3/layout/HorizontalOrganizationChart"/>
    <dgm:cxn modelId="{C62BAEF0-E44C-B841-85C4-8733FA1920F3}" type="presParOf" srcId="{2BC01A82-3301-DE4D-AD06-344820E84063}" destId="{07B0F7FA-3D03-E74F-B353-69BC1B1D7AC9}" srcOrd="1" destOrd="0" presId="urn:microsoft.com/office/officeart/2009/3/layout/HorizontalOrganizationChart"/>
    <dgm:cxn modelId="{70588F9F-DF04-434E-9CA5-C7D0AEC5E759}" type="presParOf" srcId="{14B399C1-7D69-7C4D-A931-6AD29A69583D}" destId="{BAA820D7-4394-D541-B451-D4813EB25E99}" srcOrd="1" destOrd="0" presId="urn:microsoft.com/office/officeart/2009/3/layout/HorizontalOrganizationChart"/>
    <dgm:cxn modelId="{964DB23A-1DB1-A047-B436-C1B06991DD16}" type="presParOf" srcId="{BAA820D7-4394-D541-B451-D4813EB25E99}" destId="{F76D5CE4-9264-9241-8344-443E7BBD05E6}" srcOrd="0" destOrd="0" presId="urn:microsoft.com/office/officeart/2009/3/layout/HorizontalOrganizationChart"/>
    <dgm:cxn modelId="{F7BAAAF5-B114-A041-B70D-176CC2968C9E}" type="presParOf" srcId="{BAA820D7-4394-D541-B451-D4813EB25E99}" destId="{D4F940D3-83E1-4B4E-89B0-B5E86CE538DE}" srcOrd="1" destOrd="0" presId="urn:microsoft.com/office/officeart/2009/3/layout/HorizontalOrganizationChart"/>
    <dgm:cxn modelId="{3196DDEE-59CD-4A46-B8D0-7985E7A7B733}" type="presParOf" srcId="{D4F940D3-83E1-4B4E-89B0-B5E86CE538DE}" destId="{F6DDF5B0-0FFC-9F45-816C-C5D49C69A827}" srcOrd="0" destOrd="0" presId="urn:microsoft.com/office/officeart/2009/3/layout/HorizontalOrganizationChart"/>
    <dgm:cxn modelId="{C258058A-08D8-B848-A86A-B0B47B953B2D}" type="presParOf" srcId="{F6DDF5B0-0FFC-9F45-816C-C5D49C69A827}" destId="{61D6C1FE-2530-B845-AAE4-B2BE423E7B86}" srcOrd="0" destOrd="0" presId="urn:microsoft.com/office/officeart/2009/3/layout/HorizontalOrganizationChart"/>
    <dgm:cxn modelId="{D18CDBBD-C548-3B4D-9D5C-A7A2B577BEC6}" type="presParOf" srcId="{F6DDF5B0-0FFC-9F45-816C-C5D49C69A827}" destId="{8D8BB9B3-EFC6-9842-B26F-3567C5E91F4E}" srcOrd="1" destOrd="0" presId="urn:microsoft.com/office/officeart/2009/3/layout/HorizontalOrganizationChart"/>
    <dgm:cxn modelId="{EBB96625-3FCC-B040-8636-FBED93B11A2E}" type="presParOf" srcId="{D4F940D3-83E1-4B4E-89B0-B5E86CE538DE}" destId="{030A062A-1A39-3645-A351-A6A27D3284FC}" srcOrd="1" destOrd="0" presId="urn:microsoft.com/office/officeart/2009/3/layout/HorizontalOrganizationChart"/>
    <dgm:cxn modelId="{0FB88AB1-2DC9-4942-A25A-821D27769C4D}" type="presParOf" srcId="{D4F940D3-83E1-4B4E-89B0-B5E86CE538DE}" destId="{9E7C9CC1-8B7C-0B47-BF12-79A2F5EFC598}" srcOrd="2" destOrd="0" presId="urn:microsoft.com/office/officeart/2009/3/layout/HorizontalOrganizationChart"/>
    <dgm:cxn modelId="{8EBF392A-F607-924A-BD10-A5A080D62732}" type="presParOf" srcId="{BAA820D7-4394-D541-B451-D4813EB25E99}" destId="{40A283E6-95A0-AA45-92EE-7D01C4ABA061}" srcOrd="2" destOrd="0" presId="urn:microsoft.com/office/officeart/2009/3/layout/HorizontalOrganizationChart"/>
    <dgm:cxn modelId="{5F3ED5A1-90F6-714D-BC85-86D4F67584B1}" type="presParOf" srcId="{BAA820D7-4394-D541-B451-D4813EB25E99}" destId="{D19C7A34-0F86-1746-B8A3-132F9EE83080}" srcOrd="3" destOrd="0" presId="urn:microsoft.com/office/officeart/2009/3/layout/HorizontalOrganizationChart"/>
    <dgm:cxn modelId="{E9171B93-4933-FE4C-8D13-421D73F40C8E}" type="presParOf" srcId="{D19C7A34-0F86-1746-B8A3-132F9EE83080}" destId="{32F5B688-E91A-9E49-A844-3C1F4C3746FB}" srcOrd="0" destOrd="0" presId="urn:microsoft.com/office/officeart/2009/3/layout/HorizontalOrganizationChart"/>
    <dgm:cxn modelId="{A33A1F82-55BC-A94F-A0B3-5E9855F8842D}" type="presParOf" srcId="{32F5B688-E91A-9E49-A844-3C1F4C3746FB}" destId="{F94B988B-D545-5C43-B47E-62C7C6C05CB7}" srcOrd="0" destOrd="0" presId="urn:microsoft.com/office/officeart/2009/3/layout/HorizontalOrganizationChart"/>
    <dgm:cxn modelId="{955FC7BE-BAAF-F548-B21E-71E4DA8DBE70}" type="presParOf" srcId="{32F5B688-E91A-9E49-A844-3C1F4C3746FB}" destId="{834C8F10-A0FD-7540-9CAD-E4EC168DFA92}" srcOrd="1" destOrd="0" presId="urn:microsoft.com/office/officeart/2009/3/layout/HorizontalOrganizationChart"/>
    <dgm:cxn modelId="{FEFFDA02-563D-4B43-8D01-23683F77EF73}" type="presParOf" srcId="{D19C7A34-0F86-1746-B8A3-132F9EE83080}" destId="{4444C494-3A6B-8848-8EEE-D1F0BBD85427}" srcOrd="1" destOrd="0" presId="urn:microsoft.com/office/officeart/2009/3/layout/HorizontalOrganizationChart"/>
    <dgm:cxn modelId="{4C045B7B-3748-874B-99FF-B9047C7DFF79}" type="presParOf" srcId="{D19C7A34-0F86-1746-B8A3-132F9EE83080}" destId="{FFF990C3-6626-B04E-A816-7623E9AB2087}" srcOrd="2" destOrd="0" presId="urn:microsoft.com/office/officeart/2009/3/layout/HorizontalOrganizationChart"/>
    <dgm:cxn modelId="{95B0AC3D-9C03-C247-BA61-1ECFB13451AF}" type="presParOf" srcId="{14B399C1-7D69-7C4D-A931-6AD29A69583D}" destId="{AA4FF0F0-BE4E-704C-9C2D-951A238DED1F}" srcOrd="2" destOrd="0" presId="urn:microsoft.com/office/officeart/2009/3/layout/HorizontalOrganizationChart"/>
    <dgm:cxn modelId="{129D199B-80E4-A54D-9FEA-C38D73FFFDF4}" type="presParOf" srcId="{0CED8E4C-0393-1848-89E0-2A885B3D930A}" destId="{30CE9F14-B0AA-014E-AEE8-83183167DF42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to conduct multiple imputations?</a:t>
          </a: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to analyze imputed data?</a:t>
          </a: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966C4DF8-B936-F845-BBB9-2D29294B9703}">
      <dgm:prSet phldrT="[Text]"/>
      <dgm:spPr/>
      <dgm:t>
        <a:bodyPr/>
        <a:lstStyle/>
        <a:p>
          <a:r>
            <a:rPr lang="en-US" dirty="0"/>
            <a:t>How much missing data?</a:t>
          </a:r>
        </a:p>
      </dgm:t>
    </dgm:pt>
    <dgm:pt modelId="{349E41E2-5E8D-CA42-8603-B120795AE955}" type="parTrans" cxnId="{B7DBD082-6BF9-7245-BEC4-FF6D9C2B396D}">
      <dgm:prSet/>
      <dgm:spPr/>
      <dgm:t>
        <a:bodyPr/>
        <a:lstStyle/>
        <a:p>
          <a:endParaRPr lang="en-US"/>
        </a:p>
      </dgm:t>
    </dgm:pt>
    <dgm:pt modelId="{E0C705AC-9852-C44D-A60D-29DF8FA79543}" type="sibTrans" cxnId="{B7DBD082-6BF9-7245-BEC4-FF6D9C2B396D}">
      <dgm:prSet/>
      <dgm:spPr/>
      <dgm:t>
        <a:bodyPr/>
        <a:lstStyle/>
        <a:p>
          <a:endParaRPr lang="en-US"/>
        </a:p>
      </dgm:t>
    </dgm:pt>
    <dgm:pt modelId="{49294066-7F27-9442-9376-F867124DFEA8}">
      <dgm:prSet phldrT="[Text]"/>
      <dgm:spPr/>
      <dgm:t>
        <a:bodyPr/>
        <a:lstStyle/>
        <a:p>
          <a:r>
            <a:rPr lang="en-US" dirty="0"/>
            <a:t>What type of missing data?</a:t>
          </a:r>
        </a:p>
      </dgm:t>
    </dgm:pt>
    <dgm:pt modelId="{39FCF529-BD85-4545-8470-55100534DB36}" type="parTrans" cxnId="{5E13A084-8ABE-2448-B569-266E60BC5BCE}">
      <dgm:prSet/>
      <dgm:spPr/>
      <dgm:t>
        <a:bodyPr/>
        <a:lstStyle/>
        <a:p>
          <a:endParaRPr lang="en-US"/>
        </a:p>
      </dgm:t>
    </dgm:pt>
    <dgm:pt modelId="{7ACF98EC-2601-7345-BAA2-85C004BC8830}" type="sibTrans" cxnId="{5E13A084-8ABE-2448-B569-266E60BC5BCE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/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/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/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/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/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/>
      <dgm:t>
        <a:bodyPr/>
        <a:lstStyle/>
        <a:p>
          <a:r>
            <a:rPr lang="en-US" dirty="0"/>
            <a:t>Listwise Deletion</a:t>
          </a:r>
        </a:p>
      </dgm:t>
    </dgm:pt>
    <dgm:pt modelId="{58AFC6F9-E049-934D-A572-2644DA96188E}" type="parTrans" cxnId="{1C2EBA2D-7BFF-1342-B3C2-6A39400C61C4}">
      <dgm:prSet/>
      <dgm:spPr/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/>
      <dgm:t>
        <a:bodyPr/>
        <a:lstStyle/>
        <a:p>
          <a:r>
            <a:rPr lang="en-US" dirty="0"/>
            <a:t>Pairwise Deletion</a:t>
          </a:r>
        </a:p>
      </dgm:t>
    </dgm:pt>
    <dgm:pt modelId="{0F317FAD-362A-8F45-8776-632C9F234625}" type="parTrans" cxnId="{55360F2E-F5A7-4C49-AB4F-7837B47B2277}">
      <dgm:prSet/>
      <dgm:spPr/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2716D68A-4A6B-4B4C-8AE8-3E3536445AF8}" type="parTrans" cxnId="{FBB96C06-6105-A54B-8DB6-EC3505E43AA2}">
      <dgm:prSet/>
      <dgm:spPr/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D8493DFB-C834-504E-BFD2-211A3558A8ED}" type="parTrans" cxnId="{2165FF01-F288-DB48-B31E-F82D86D5CEA9}">
      <dgm:prSet/>
      <dgm:spPr/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055E2CDD-528A-9B4F-A702-7B5378D8B6E5}" type="parTrans" cxnId="{E1D0E1C6-CFD2-F748-AE90-E10D6EBFD712}">
      <dgm:prSet/>
      <dgm:spPr/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9E6D2022-1F61-F44C-8239-54180039388C}" type="parTrans" cxnId="{EED572C1-4910-314F-837D-00B24599697A}">
      <dgm:prSet/>
      <dgm:spPr/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/>
      <dgm:t>
        <a:bodyPr/>
        <a:lstStyle/>
        <a:p>
          <a:r>
            <a:rPr lang="en-US" dirty="0"/>
            <a:t>Acknowledge the missingness</a:t>
          </a:r>
        </a:p>
      </dgm:t>
    </dgm:pt>
    <dgm:pt modelId="{18AF12B0-164A-1D45-ACD6-E2C66A0D2173}" type="parTrans" cxnId="{65FD77A9-970A-0B40-8DBC-54A36DAA50F6}">
      <dgm:prSet/>
      <dgm:spPr/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/>
      <dgm:t>
        <a:bodyPr/>
        <a:lstStyle/>
        <a:p>
          <a:r>
            <a:rPr lang="en-US" dirty="0"/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/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C6F1169F-DADC-984A-B2FB-B151F663967F}">
      <dgm:prSet phldrT="[Text]"/>
      <dgm:spPr/>
      <dgm:t>
        <a:bodyPr/>
        <a:lstStyle/>
        <a:p>
          <a:r>
            <a:rPr lang="en-US" dirty="0"/>
            <a:t>Which variables to impute</a:t>
          </a:r>
        </a:p>
      </dgm:t>
    </dgm:pt>
    <dgm:pt modelId="{F929B991-12C7-A540-B6B9-719604352F26}" type="parTrans" cxnId="{01C46CD6-F390-D045-965A-FADBADE87A8B}">
      <dgm:prSet/>
      <dgm:spPr/>
      <dgm:t>
        <a:bodyPr/>
        <a:lstStyle/>
        <a:p>
          <a:endParaRPr lang="en-US"/>
        </a:p>
      </dgm:t>
    </dgm:pt>
    <dgm:pt modelId="{B4909B87-CA47-734F-84AD-6DD081E74A14}" type="sibTrans" cxnId="{01C46CD6-F390-D045-965A-FADBADE87A8B}">
      <dgm:prSet/>
      <dgm:spPr/>
      <dgm:t>
        <a:bodyPr/>
        <a:lstStyle/>
        <a:p>
          <a:endParaRPr lang="en-US"/>
        </a:p>
      </dgm:t>
    </dgm:pt>
    <dgm:pt modelId="{C6A43A1B-8CD2-6540-BC7F-714A559E836A}">
      <dgm:prSet phldrT="[Text]"/>
      <dgm:spPr/>
      <dgm:t>
        <a:bodyPr/>
        <a:lstStyle/>
        <a:p>
          <a:r>
            <a:rPr lang="en-US" dirty="0"/>
            <a:t>Auxiliary variables</a:t>
          </a:r>
        </a:p>
      </dgm:t>
    </dgm:pt>
    <dgm:pt modelId="{D81FB5E5-4380-1348-9B98-75A5D786CAA3}" type="parTrans" cxnId="{4747D622-42C6-0F41-8A20-353CC19AE9F5}">
      <dgm:prSet/>
      <dgm:spPr/>
      <dgm:t>
        <a:bodyPr/>
        <a:lstStyle/>
        <a:p>
          <a:endParaRPr lang="en-US"/>
        </a:p>
      </dgm:t>
    </dgm:pt>
    <dgm:pt modelId="{CF8A6FD8-9E89-564F-BAC5-B1548339C6E2}" type="sibTrans" cxnId="{4747D622-42C6-0F41-8A20-353CC19AE9F5}">
      <dgm:prSet/>
      <dgm:spPr/>
      <dgm:t>
        <a:bodyPr/>
        <a:lstStyle/>
        <a:p>
          <a:endParaRPr lang="en-US"/>
        </a:p>
      </dgm:t>
    </dgm:pt>
    <dgm:pt modelId="{C4774A95-5EE8-1B44-92E6-138215560173}">
      <dgm:prSet phldrT="[Text]"/>
      <dgm:spPr/>
      <dgm:t>
        <a:bodyPr/>
        <a:lstStyle/>
        <a:p>
          <a:r>
            <a:rPr lang="en-US" dirty="0"/>
            <a:t>Number of imputed </a:t>
          </a:r>
          <a:br>
            <a:rPr lang="en-US" dirty="0"/>
          </a:br>
          <a:r>
            <a:rPr lang="en-US" dirty="0"/>
            <a:t>data sets</a:t>
          </a:r>
        </a:p>
      </dgm:t>
    </dgm:pt>
    <dgm:pt modelId="{0BAFCC53-32D3-0E4C-A8E8-47F64D1D461E}" type="parTrans" cxnId="{06DBE8FC-4B13-1D41-AB0C-BB73BAD046D1}">
      <dgm:prSet/>
      <dgm:spPr/>
      <dgm:t>
        <a:bodyPr/>
        <a:lstStyle/>
        <a:p>
          <a:endParaRPr lang="en-US"/>
        </a:p>
      </dgm:t>
    </dgm:pt>
    <dgm:pt modelId="{37704702-3D6B-3942-979B-8623BEC8A321}" type="sibTrans" cxnId="{06DBE8FC-4B13-1D41-AB0C-BB73BAD046D1}">
      <dgm:prSet/>
      <dgm:spPr/>
      <dgm:t>
        <a:bodyPr/>
        <a:lstStyle/>
        <a:p>
          <a:endParaRPr lang="en-US"/>
        </a:p>
      </dgm:t>
    </dgm:pt>
    <dgm:pt modelId="{6B58699D-7381-0845-8934-1EE6C9C9CCBF}">
      <dgm:prSet phldrT="[Text]"/>
      <dgm:spPr/>
      <dgm:t>
        <a:bodyPr/>
        <a:lstStyle/>
        <a:p>
          <a:r>
            <a:rPr lang="en-US" dirty="0"/>
            <a:t>Type of imputation</a:t>
          </a:r>
        </a:p>
      </dgm:t>
    </dgm:pt>
    <dgm:pt modelId="{B4ED5A4C-0CD4-B54E-9D49-C463BCA4D6FD}" type="parTrans" cxnId="{AA1E2A44-1C45-9D49-B031-048860080F31}">
      <dgm:prSet/>
      <dgm:spPr/>
      <dgm:t>
        <a:bodyPr/>
        <a:lstStyle/>
        <a:p>
          <a:endParaRPr lang="en-US"/>
        </a:p>
      </dgm:t>
    </dgm:pt>
    <dgm:pt modelId="{32CE9178-8CE7-4148-B246-B9BCCADD2292}" type="sibTrans" cxnId="{AA1E2A44-1C45-9D49-B031-048860080F31}">
      <dgm:prSet/>
      <dgm:spPr/>
      <dgm:t>
        <a:bodyPr/>
        <a:lstStyle/>
        <a:p>
          <a:endParaRPr lang="en-US"/>
        </a:p>
      </dgm:t>
    </dgm:pt>
    <dgm:pt modelId="{23B8A277-C30B-6445-9CCC-1251B230807D}">
      <dgm:prSet phldrT="[Text]"/>
      <dgm:spPr/>
      <dgm:t>
        <a:bodyPr/>
        <a:lstStyle/>
        <a:p>
          <a:r>
            <a:rPr lang="en-US" dirty="0"/>
            <a:t>Checking results</a:t>
          </a:r>
        </a:p>
      </dgm:t>
    </dgm:pt>
    <dgm:pt modelId="{632062FD-8087-AC4B-8565-DBEEF1A7EEAE}" type="parTrans" cxnId="{CF7551F0-CF55-034F-A0D9-057E0434AB25}">
      <dgm:prSet/>
      <dgm:spPr/>
      <dgm:t>
        <a:bodyPr/>
        <a:lstStyle/>
        <a:p>
          <a:endParaRPr lang="en-US"/>
        </a:p>
      </dgm:t>
    </dgm:pt>
    <dgm:pt modelId="{66C33BD8-CA50-5949-9F20-41688F50BDE8}" type="sibTrans" cxnId="{CF7551F0-CF55-034F-A0D9-057E0434AB25}">
      <dgm:prSet/>
      <dgm:spPr/>
      <dgm:t>
        <a:bodyPr/>
        <a:lstStyle/>
        <a:p>
          <a:endParaRPr lang="en-US"/>
        </a:p>
      </dgm:t>
    </dgm:pt>
    <dgm:pt modelId="{AA04AB5A-6F40-9042-A745-B371BF408A53}">
      <dgm:prSet phldrT="[Text]"/>
      <dgm:spPr/>
      <dgm:t>
        <a:bodyPr/>
        <a:lstStyle/>
        <a:p>
          <a:r>
            <a:rPr lang="en-US" dirty="0"/>
            <a:t>Analyzing each data set</a:t>
          </a:r>
        </a:p>
      </dgm:t>
    </dgm:pt>
    <dgm:pt modelId="{9E2478BC-F02A-9F47-B453-384F56657D29}" type="parTrans" cxnId="{8F38E014-997C-A541-A58E-EB5F42463E81}">
      <dgm:prSet/>
      <dgm:spPr/>
      <dgm:t>
        <a:bodyPr/>
        <a:lstStyle/>
        <a:p>
          <a:endParaRPr lang="en-US"/>
        </a:p>
      </dgm:t>
    </dgm:pt>
    <dgm:pt modelId="{2F3F268F-57B9-CB43-B465-EB4154785BCA}" type="sibTrans" cxnId="{8F38E014-997C-A541-A58E-EB5F42463E81}">
      <dgm:prSet/>
      <dgm:spPr/>
      <dgm:t>
        <a:bodyPr/>
        <a:lstStyle/>
        <a:p>
          <a:endParaRPr lang="en-US"/>
        </a:p>
      </dgm:t>
    </dgm:pt>
    <dgm:pt modelId="{54568584-0337-E84F-BB41-EF05547DD157}">
      <dgm:prSet phldrT="[Text]"/>
      <dgm:spPr/>
      <dgm:t>
        <a:bodyPr/>
        <a:lstStyle/>
        <a:p>
          <a:r>
            <a:rPr lang="en-US" dirty="0"/>
            <a:t>Combining results</a:t>
          </a:r>
        </a:p>
      </dgm:t>
    </dgm:pt>
    <dgm:pt modelId="{A6DCD79D-1F40-A743-AE18-14EEC7D8655C}" type="parTrans" cxnId="{9A8BEE89-DC4B-C14B-8EBB-AFB6F9389E43}">
      <dgm:prSet/>
      <dgm:spPr/>
      <dgm:t>
        <a:bodyPr/>
        <a:lstStyle/>
        <a:p>
          <a:endParaRPr lang="en-US"/>
        </a:p>
      </dgm:t>
    </dgm:pt>
    <dgm:pt modelId="{41AD984B-96DE-FB48-8C4C-75D7891FC2A8}" type="sibTrans" cxnId="{9A8BEE89-DC4B-C14B-8EBB-AFB6F9389E43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9F6B2289-A9EF-924E-BED8-8DDA92BC18A4}" type="pres">
      <dgm:prSet presAssocID="{349E41E2-5E8D-CA42-8603-B120795AE955}" presName="Name64" presStyleLbl="parChTrans1D2" presStyleIdx="0" presStyleCnt="2"/>
      <dgm:spPr/>
    </dgm:pt>
    <dgm:pt modelId="{592546D3-CAC7-E349-B547-F314A62E720D}" type="pres">
      <dgm:prSet presAssocID="{966C4DF8-B936-F845-BBB9-2D29294B9703}" presName="hierRoot2" presStyleCnt="0">
        <dgm:presLayoutVars>
          <dgm:hierBranch val="init"/>
        </dgm:presLayoutVars>
      </dgm:prSet>
      <dgm:spPr/>
    </dgm:pt>
    <dgm:pt modelId="{86D77AE5-64E4-0244-B3C0-411BDA36AE20}" type="pres">
      <dgm:prSet presAssocID="{966C4DF8-B936-F845-BBB9-2D29294B9703}" presName="rootComposite" presStyleCnt="0"/>
      <dgm:spPr/>
    </dgm:pt>
    <dgm:pt modelId="{4A9F4813-6556-CC46-A35E-FE17672C2889}" type="pres">
      <dgm:prSet presAssocID="{966C4DF8-B936-F845-BBB9-2D29294B9703}" presName="rootText" presStyleLbl="node2" presStyleIdx="0" presStyleCnt="2">
        <dgm:presLayoutVars>
          <dgm:chPref val="3"/>
        </dgm:presLayoutVars>
      </dgm:prSet>
      <dgm:spPr/>
    </dgm:pt>
    <dgm:pt modelId="{8C307FFA-2C32-F245-9C51-75FB5AE8D2B7}" type="pres">
      <dgm:prSet presAssocID="{966C4DF8-B936-F845-BBB9-2D29294B9703}" presName="rootConnector" presStyleLbl="node2" presStyleIdx="0" presStyleCnt="2"/>
      <dgm:spPr/>
    </dgm:pt>
    <dgm:pt modelId="{90C4BDC7-4CDE-A44C-831D-874C68CE6B04}" type="pres">
      <dgm:prSet presAssocID="{966C4DF8-B936-F845-BBB9-2D29294B9703}" presName="hierChild4" presStyleCnt="0"/>
      <dgm:spPr/>
    </dgm:pt>
    <dgm:pt modelId="{BDFB0057-9650-B845-8E10-0C02C5E16E85}" type="pres">
      <dgm:prSet presAssocID="{966C4DF8-B936-F845-BBB9-2D29294B9703}" presName="hierChild5" presStyleCnt="0"/>
      <dgm:spPr/>
    </dgm:pt>
    <dgm:pt modelId="{9088A335-C09C-4B4C-8FB4-5E7D2E4B7081}" type="pres">
      <dgm:prSet presAssocID="{39FCF529-BD85-4545-8470-55100534DB36}" presName="Name64" presStyleLbl="parChTrans1D2" presStyleIdx="1" presStyleCnt="2"/>
      <dgm:spPr/>
    </dgm:pt>
    <dgm:pt modelId="{0CED8E4C-0393-1848-89E0-2A885B3D930A}" type="pres">
      <dgm:prSet presAssocID="{49294066-7F27-9442-9376-F867124DFEA8}" presName="hierRoot2" presStyleCnt="0">
        <dgm:presLayoutVars>
          <dgm:hierBranch val="init"/>
        </dgm:presLayoutVars>
      </dgm:prSet>
      <dgm:spPr/>
    </dgm:pt>
    <dgm:pt modelId="{12472267-80A7-BB4E-90E1-1EDCAB4EE59A}" type="pres">
      <dgm:prSet presAssocID="{49294066-7F27-9442-9376-F867124DFEA8}" presName="rootComposite" presStyleCnt="0"/>
      <dgm:spPr/>
    </dgm:pt>
    <dgm:pt modelId="{B346BC59-796D-8745-960E-69E116CC24FA}" type="pres">
      <dgm:prSet presAssocID="{49294066-7F27-9442-9376-F867124DFEA8}" presName="rootText" presStyleLbl="node2" presStyleIdx="1" presStyleCnt="2">
        <dgm:presLayoutVars>
          <dgm:chPref val="3"/>
        </dgm:presLayoutVars>
      </dgm:prSet>
      <dgm:spPr/>
    </dgm:pt>
    <dgm:pt modelId="{4321D5D9-484E-A041-ACB0-E53FFF08528E}" type="pres">
      <dgm:prSet presAssocID="{49294066-7F27-9442-9376-F867124DFEA8}" presName="rootConnector" presStyleLbl="node2" presStyleIdx="1" presStyleCnt="2"/>
      <dgm:spPr/>
    </dgm:pt>
    <dgm:pt modelId="{D9A7816B-A8FD-7245-BA8E-66F7D05CC8B7}" type="pres">
      <dgm:prSet presAssocID="{49294066-7F27-9442-9376-F867124DFEA8}" presName="hierChild4" presStyleCnt="0"/>
      <dgm:spPr/>
    </dgm:pt>
    <dgm:pt modelId="{F28674D9-901E-6746-8401-F2F352D542F9}" type="pres">
      <dgm:prSet presAssocID="{42DEC599-C85E-7744-9DD3-78F9E957C0D0}" presName="Name64" presStyleLbl="parChTrans1D3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3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3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4" presStyleIdx="0" presStyleCnt="15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4" presStyleIdx="0" presStyleCnt="15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4" presStyleIdx="0" presStyleCnt="15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4" presStyleIdx="1" presStyleCnt="15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4" presStyleIdx="1" presStyleCnt="15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4" presStyleIdx="1" presStyleCnt="15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4" presStyleIdx="2" presStyleCnt="15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4" presStyleIdx="2" presStyleCnt="15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4" presStyleIdx="2" presStyleCnt="15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4" presStyleIdx="3" presStyleCnt="15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4" presStyleIdx="3" presStyleCnt="15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4" presStyleIdx="3" presStyleCnt="15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3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3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3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4" presStyleIdx="4" presStyleCnt="15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4" presStyleIdx="4" presStyleCnt="15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4" presStyleIdx="4" presStyleCnt="15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4" presStyleIdx="5" presStyleCnt="15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4" presStyleIdx="5" presStyleCnt="15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4" presStyleIdx="5" presStyleCnt="15"/>
      <dgm:spPr/>
    </dgm:pt>
    <dgm:pt modelId="{C2A62B79-1D59-964C-9A07-A6BCEB502725}" type="pres">
      <dgm:prSet presAssocID="{D435F023-6C7B-7843-AB0C-E4B5186D6791}" presName="hierChild4" presStyleCnt="0"/>
      <dgm:spPr/>
    </dgm:pt>
    <dgm:pt modelId="{82C0BF9E-FC6B-A142-BDEF-E08171D7CEA9}" type="pres">
      <dgm:prSet presAssocID="{F929B991-12C7-A540-B6B9-719604352F26}" presName="Name64" presStyleLbl="parChTrans1D4" presStyleIdx="6" presStyleCnt="15"/>
      <dgm:spPr/>
    </dgm:pt>
    <dgm:pt modelId="{B7F5995B-C247-EF4D-A1A4-5854BB61525C}" type="pres">
      <dgm:prSet presAssocID="{C6F1169F-DADC-984A-B2FB-B151F663967F}" presName="hierRoot2" presStyleCnt="0">
        <dgm:presLayoutVars>
          <dgm:hierBranch val="init"/>
        </dgm:presLayoutVars>
      </dgm:prSet>
      <dgm:spPr/>
    </dgm:pt>
    <dgm:pt modelId="{B5C2A55A-210A-EC4A-BA6A-0E0E3A795A0C}" type="pres">
      <dgm:prSet presAssocID="{C6F1169F-DADC-984A-B2FB-B151F663967F}" presName="rootComposite" presStyleCnt="0"/>
      <dgm:spPr/>
    </dgm:pt>
    <dgm:pt modelId="{1E549640-5A43-3E4D-B7E1-0D4F568E305B}" type="pres">
      <dgm:prSet presAssocID="{C6F1169F-DADC-984A-B2FB-B151F663967F}" presName="rootText" presStyleLbl="node4" presStyleIdx="6" presStyleCnt="15">
        <dgm:presLayoutVars>
          <dgm:chPref val="3"/>
        </dgm:presLayoutVars>
      </dgm:prSet>
      <dgm:spPr/>
    </dgm:pt>
    <dgm:pt modelId="{9EABF768-1D25-B94F-82AA-116D1F721065}" type="pres">
      <dgm:prSet presAssocID="{C6F1169F-DADC-984A-B2FB-B151F663967F}" presName="rootConnector" presStyleLbl="node4" presStyleIdx="6" presStyleCnt="15"/>
      <dgm:spPr/>
    </dgm:pt>
    <dgm:pt modelId="{635047C0-4B2A-A141-82D8-EF439217E235}" type="pres">
      <dgm:prSet presAssocID="{C6F1169F-DADC-984A-B2FB-B151F663967F}" presName="hierChild4" presStyleCnt="0"/>
      <dgm:spPr/>
    </dgm:pt>
    <dgm:pt modelId="{8F768DC1-1467-9147-8E0A-C639DB709B95}" type="pres">
      <dgm:prSet presAssocID="{C6F1169F-DADC-984A-B2FB-B151F663967F}" presName="hierChild5" presStyleCnt="0"/>
      <dgm:spPr/>
    </dgm:pt>
    <dgm:pt modelId="{6C20BD71-06DE-8248-9C4E-41E4D8DD1A1D}" type="pres">
      <dgm:prSet presAssocID="{D81FB5E5-4380-1348-9B98-75A5D786CAA3}" presName="Name64" presStyleLbl="parChTrans1D4" presStyleIdx="7" presStyleCnt="15"/>
      <dgm:spPr/>
    </dgm:pt>
    <dgm:pt modelId="{21E24991-9A2A-9E48-8754-28737DCA410A}" type="pres">
      <dgm:prSet presAssocID="{C6A43A1B-8CD2-6540-BC7F-714A559E836A}" presName="hierRoot2" presStyleCnt="0">
        <dgm:presLayoutVars>
          <dgm:hierBranch val="init"/>
        </dgm:presLayoutVars>
      </dgm:prSet>
      <dgm:spPr/>
    </dgm:pt>
    <dgm:pt modelId="{3DD317B8-5A6E-604C-B262-AC49441AB784}" type="pres">
      <dgm:prSet presAssocID="{C6A43A1B-8CD2-6540-BC7F-714A559E836A}" presName="rootComposite" presStyleCnt="0"/>
      <dgm:spPr/>
    </dgm:pt>
    <dgm:pt modelId="{62A6724A-0F55-9C48-B0EB-D036BCE51FCE}" type="pres">
      <dgm:prSet presAssocID="{C6A43A1B-8CD2-6540-BC7F-714A559E836A}" presName="rootText" presStyleLbl="node4" presStyleIdx="7" presStyleCnt="15">
        <dgm:presLayoutVars>
          <dgm:chPref val="3"/>
        </dgm:presLayoutVars>
      </dgm:prSet>
      <dgm:spPr/>
    </dgm:pt>
    <dgm:pt modelId="{D65130C7-9BBA-6045-9320-C57B3B053004}" type="pres">
      <dgm:prSet presAssocID="{C6A43A1B-8CD2-6540-BC7F-714A559E836A}" presName="rootConnector" presStyleLbl="node4" presStyleIdx="7" presStyleCnt="15"/>
      <dgm:spPr/>
    </dgm:pt>
    <dgm:pt modelId="{F4A5A471-7B72-BD43-ACEC-03D29771F7F7}" type="pres">
      <dgm:prSet presAssocID="{C6A43A1B-8CD2-6540-BC7F-714A559E836A}" presName="hierChild4" presStyleCnt="0"/>
      <dgm:spPr/>
    </dgm:pt>
    <dgm:pt modelId="{3FDF72A3-B457-AA4A-8A50-5D1DF8EC52A4}" type="pres">
      <dgm:prSet presAssocID="{C6A43A1B-8CD2-6540-BC7F-714A559E836A}" presName="hierChild5" presStyleCnt="0"/>
      <dgm:spPr/>
    </dgm:pt>
    <dgm:pt modelId="{978B0B6F-9274-EC45-B51E-204A910EBA1E}" type="pres">
      <dgm:prSet presAssocID="{0BAFCC53-32D3-0E4C-A8E8-47F64D1D461E}" presName="Name64" presStyleLbl="parChTrans1D4" presStyleIdx="8" presStyleCnt="15"/>
      <dgm:spPr/>
    </dgm:pt>
    <dgm:pt modelId="{F397E9FA-CD3B-FF42-AC29-2D1D9574A685}" type="pres">
      <dgm:prSet presAssocID="{C4774A95-5EE8-1B44-92E6-138215560173}" presName="hierRoot2" presStyleCnt="0">
        <dgm:presLayoutVars>
          <dgm:hierBranch val="init"/>
        </dgm:presLayoutVars>
      </dgm:prSet>
      <dgm:spPr/>
    </dgm:pt>
    <dgm:pt modelId="{AE720260-AA05-FA4B-9BD2-C277EB5B3DFC}" type="pres">
      <dgm:prSet presAssocID="{C4774A95-5EE8-1B44-92E6-138215560173}" presName="rootComposite" presStyleCnt="0"/>
      <dgm:spPr/>
    </dgm:pt>
    <dgm:pt modelId="{B018C9A3-03E2-BC43-A030-E477F0E73450}" type="pres">
      <dgm:prSet presAssocID="{C4774A95-5EE8-1B44-92E6-138215560173}" presName="rootText" presStyleLbl="node4" presStyleIdx="8" presStyleCnt="15">
        <dgm:presLayoutVars>
          <dgm:chPref val="3"/>
        </dgm:presLayoutVars>
      </dgm:prSet>
      <dgm:spPr/>
    </dgm:pt>
    <dgm:pt modelId="{EADB316E-2B78-1647-BCAD-2C22C832F223}" type="pres">
      <dgm:prSet presAssocID="{C4774A95-5EE8-1B44-92E6-138215560173}" presName="rootConnector" presStyleLbl="node4" presStyleIdx="8" presStyleCnt="15"/>
      <dgm:spPr/>
    </dgm:pt>
    <dgm:pt modelId="{0AF8895A-6B45-0B4A-AA7F-91ED82C7F082}" type="pres">
      <dgm:prSet presAssocID="{C4774A95-5EE8-1B44-92E6-138215560173}" presName="hierChild4" presStyleCnt="0"/>
      <dgm:spPr/>
    </dgm:pt>
    <dgm:pt modelId="{07542D93-EAF5-EB4C-9981-BF6DBEF98149}" type="pres">
      <dgm:prSet presAssocID="{9E2478BC-F02A-9F47-B453-384F56657D29}" presName="Name64" presStyleLbl="parChTrans1D4" presStyleIdx="9" presStyleCnt="15"/>
      <dgm:spPr/>
    </dgm:pt>
    <dgm:pt modelId="{2439D3F5-0F6A-984A-9BB3-9BDB57BE22B9}" type="pres">
      <dgm:prSet presAssocID="{AA04AB5A-6F40-9042-A745-B371BF408A53}" presName="hierRoot2" presStyleCnt="0">
        <dgm:presLayoutVars>
          <dgm:hierBranch val="init"/>
        </dgm:presLayoutVars>
      </dgm:prSet>
      <dgm:spPr/>
    </dgm:pt>
    <dgm:pt modelId="{899E2301-0691-8848-A3E7-93F32571212D}" type="pres">
      <dgm:prSet presAssocID="{AA04AB5A-6F40-9042-A745-B371BF408A53}" presName="rootComposite" presStyleCnt="0"/>
      <dgm:spPr/>
    </dgm:pt>
    <dgm:pt modelId="{2860B453-6364-FE4C-88F6-E659C82C53FC}" type="pres">
      <dgm:prSet presAssocID="{AA04AB5A-6F40-9042-A745-B371BF408A53}" presName="rootText" presStyleLbl="node4" presStyleIdx="9" presStyleCnt="15">
        <dgm:presLayoutVars>
          <dgm:chPref val="3"/>
        </dgm:presLayoutVars>
      </dgm:prSet>
      <dgm:spPr/>
    </dgm:pt>
    <dgm:pt modelId="{0F9D2BED-258F-6641-BC62-2447C813FD3A}" type="pres">
      <dgm:prSet presAssocID="{AA04AB5A-6F40-9042-A745-B371BF408A53}" presName="rootConnector" presStyleLbl="node4" presStyleIdx="9" presStyleCnt="15"/>
      <dgm:spPr/>
    </dgm:pt>
    <dgm:pt modelId="{EBA395E5-C04C-9946-9764-434A0D863424}" type="pres">
      <dgm:prSet presAssocID="{AA04AB5A-6F40-9042-A745-B371BF408A53}" presName="hierChild4" presStyleCnt="0"/>
      <dgm:spPr/>
    </dgm:pt>
    <dgm:pt modelId="{29D69169-F5DF-994C-A5E2-6FEAFA123F48}" type="pres">
      <dgm:prSet presAssocID="{A6DCD79D-1F40-A743-AE18-14EEC7D8655C}" presName="Name64" presStyleLbl="parChTrans1D4" presStyleIdx="10" presStyleCnt="15"/>
      <dgm:spPr/>
    </dgm:pt>
    <dgm:pt modelId="{C5963E7F-A9BB-404A-B698-4482783EA264}" type="pres">
      <dgm:prSet presAssocID="{54568584-0337-E84F-BB41-EF05547DD157}" presName="hierRoot2" presStyleCnt="0">
        <dgm:presLayoutVars>
          <dgm:hierBranch val="init"/>
        </dgm:presLayoutVars>
      </dgm:prSet>
      <dgm:spPr/>
    </dgm:pt>
    <dgm:pt modelId="{84737AC0-B3F4-794A-88F0-8A5F8E77FFDB}" type="pres">
      <dgm:prSet presAssocID="{54568584-0337-E84F-BB41-EF05547DD157}" presName="rootComposite" presStyleCnt="0"/>
      <dgm:spPr/>
    </dgm:pt>
    <dgm:pt modelId="{A850D9B1-BE87-F241-AAEC-E4CE1F62707E}" type="pres">
      <dgm:prSet presAssocID="{54568584-0337-E84F-BB41-EF05547DD157}" presName="rootText" presStyleLbl="node4" presStyleIdx="10" presStyleCnt="15">
        <dgm:presLayoutVars>
          <dgm:chPref val="3"/>
        </dgm:presLayoutVars>
      </dgm:prSet>
      <dgm:spPr/>
    </dgm:pt>
    <dgm:pt modelId="{09D41DC2-3091-4847-8246-010EB5564331}" type="pres">
      <dgm:prSet presAssocID="{54568584-0337-E84F-BB41-EF05547DD157}" presName="rootConnector" presStyleLbl="node4" presStyleIdx="10" presStyleCnt="15"/>
      <dgm:spPr/>
    </dgm:pt>
    <dgm:pt modelId="{FBD9850E-1E18-4744-BC7A-7C28B893C355}" type="pres">
      <dgm:prSet presAssocID="{54568584-0337-E84F-BB41-EF05547DD157}" presName="hierChild4" presStyleCnt="0"/>
      <dgm:spPr/>
    </dgm:pt>
    <dgm:pt modelId="{BA2725CF-79AB-3B43-B9F4-C859129E7F53}" type="pres">
      <dgm:prSet presAssocID="{54568584-0337-E84F-BB41-EF05547DD157}" presName="hierChild5" presStyleCnt="0"/>
      <dgm:spPr/>
    </dgm:pt>
    <dgm:pt modelId="{8B454324-1812-0C4C-855A-A7858F635D64}" type="pres">
      <dgm:prSet presAssocID="{AA04AB5A-6F40-9042-A745-B371BF408A53}" presName="hierChild5" presStyleCnt="0"/>
      <dgm:spPr/>
    </dgm:pt>
    <dgm:pt modelId="{83BE73FC-1232-5848-B84C-3B2EECDD7BEB}" type="pres">
      <dgm:prSet presAssocID="{C4774A95-5EE8-1B44-92E6-138215560173}" presName="hierChild5" presStyleCnt="0"/>
      <dgm:spPr/>
    </dgm:pt>
    <dgm:pt modelId="{DDCE230C-540A-D04A-B722-43C7FC038350}" type="pres">
      <dgm:prSet presAssocID="{B4ED5A4C-0CD4-B54E-9D49-C463BCA4D6FD}" presName="Name64" presStyleLbl="parChTrans1D4" presStyleIdx="11" presStyleCnt="15"/>
      <dgm:spPr/>
    </dgm:pt>
    <dgm:pt modelId="{527BD048-C2BD-784E-AC42-2C45B7309109}" type="pres">
      <dgm:prSet presAssocID="{6B58699D-7381-0845-8934-1EE6C9C9CCBF}" presName="hierRoot2" presStyleCnt="0">
        <dgm:presLayoutVars>
          <dgm:hierBranch val="init"/>
        </dgm:presLayoutVars>
      </dgm:prSet>
      <dgm:spPr/>
    </dgm:pt>
    <dgm:pt modelId="{DB1138A5-BE8D-1543-97FF-83EFACF069D2}" type="pres">
      <dgm:prSet presAssocID="{6B58699D-7381-0845-8934-1EE6C9C9CCBF}" presName="rootComposite" presStyleCnt="0"/>
      <dgm:spPr/>
    </dgm:pt>
    <dgm:pt modelId="{E82AF0EE-177D-A54A-B4A9-2ABB82C97EC1}" type="pres">
      <dgm:prSet presAssocID="{6B58699D-7381-0845-8934-1EE6C9C9CCBF}" presName="rootText" presStyleLbl="node4" presStyleIdx="11" presStyleCnt="15">
        <dgm:presLayoutVars>
          <dgm:chPref val="3"/>
        </dgm:presLayoutVars>
      </dgm:prSet>
      <dgm:spPr/>
    </dgm:pt>
    <dgm:pt modelId="{93E07993-C445-B14C-8CA5-594C7D59AFF7}" type="pres">
      <dgm:prSet presAssocID="{6B58699D-7381-0845-8934-1EE6C9C9CCBF}" presName="rootConnector" presStyleLbl="node4" presStyleIdx="11" presStyleCnt="15"/>
      <dgm:spPr/>
    </dgm:pt>
    <dgm:pt modelId="{EB8B1A19-673A-A44A-A0FE-F79A2FA0D727}" type="pres">
      <dgm:prSet presAssocID="{6B58699D-7381-0845-8934-1EE6C9C9CCBF}" presName="hierChild4" presStyleCnt="0"/>
      <dgm:spPr/>
    </dgm:pt>
    <dgm:pt modelId="{826FA80A-C1AC-E243-80DF-B1FB2E1E0770}" type="pres">
      <dgm:prSet presAssocID="{6B58699D-7381-0845-8934-1EE6C9C9CCBF}" presName="hierChild5" presStyleCnt="0"/>
      <dgm:spPr/>
    </dgm:pt>
    <dgm:pt modelId="{1EA02C7D-B260-DB41-AA4A-A58EA5B4D276}" type="pres">
      <dgm:prSet presAssocID="{632062FD-8087-AC4B-8565-DBEEF1A7EEAE}" presName="Name64" presStyleLbl="parChTrans1D4" presStyleIdx="12" presStyleCnt="15"/>
      <dgm:spPr/>
    </dgm:pt>
    <dgm:pt modelId="{15ACD7C7-2FEB-C64F-A2BF-AAAA12C75B8C}" type="pres">
      <dgm:prSet presAssocID="{23B8A277-C30B-6445-9CCC-1251B230807D}" presName="hierRoot2" presStyleCnt="0">
        <dgm:presLayoutVars>
          <dgm:hierBranch val="init"/>
        </dgm:presLayoutVars>
      </dgm:prSet>
      <dgm:spPr/>
    </dgm:pt>
    <dgm:pt modelId="{A28D7225-9C3F-A54C-904A-D0AFA71D3810}" type="pres">
      <dgm:prSet presAssocID="{23B8A277-C30B-6445-9CCC-1251B230807D}" presName="rootComposite" presStyleCnt="0"/>
      <dgm:spPr/>
    </dgm:pt>
    <dgm:pt modelId="{C725B86D-2D44-5C48-A588-B4593B0BF41E}" type="pres">
      <dgm:prSet presAssocID="{23B8A277-C30B-6445-9CCC-1251B230807D}" presName="rootText" presStyleLbl="node4" presStyleIdx="12" presStyleCnt="15">
        <dgm:presLayoutVars>
          <dgm:chPref val="3"/>
        </dgm:presLayoutVars>
      </dgm:prSet>
      <dgm:spPr/>
    </dgm:pt>
    <dgm:pt modelId="{FB127C5C-A6E7-F247-86D6-646B789C3EC8}" type="pres">
      <dgm:prSet presAssocID="{23B8A277-C30B-6445-9CCC-1251B230807D}" presName="rootConnector" presStyleLbl="node4" presStyleIdx="12" presStyleCnt="15"/>
      <dgm:spPr/>
    </dgm:pt>
    <dgm:pt modelId="{02D63677-4AAB-B14A-9ADE-8CBF7984C15E}" type="pres">
      <dgm:prSet presAssocID="{23B8A277-C30B-6445-9CCC-1251B230807D}" presName="hierChild4" presStyleCnt="0"/>
      <dgm:spPr/>
    </dgm:pt>
    <dgm:pt modelId="{5BA6F634-4F33-3C4A-9B3D-D871C94B90C2}" type="pres">
      <dgm:prSet presAssocID="{23B8A277-C30B-6445-9CCC-1251B230807D}" presName="hierChild5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3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3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3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4" presStyleIdx="13" presStyleCnt="15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4" presStyleIdx="13" presStyleCnt="15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4" presStyleIdx="13" presStyleCnt="15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4" presStyleIdx="14" presStyleCnt="15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4" presStyleIdx="14" presStyleCnt="15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4" presStyleIdx="14" presStyleCnt="15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30CE9F14-B0AA-014E-AEE8-83183167DF42}" type="pres">
      <dgm:prSet presAssocID="{49294066-7F27-9442-9376-F867124DFEA8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7DFBAB02-870A-354E-8553-A6C0D8B1683E}" type="presOf" srcId="{7CB6D53F-9D7E-2F43-B895-D45005D994DF}" destId="{57318B30-6E37-124A-AD94-4097149A5B99}" srcOrd="1" destOrd="0" presId="urn:microsoft.com/office/officeart/2009/3/layout/HorizontalOrganizationChart"/>
    <dgm:cxn modelId="{87F22203-096F-6341-8DB9-796F5CD99AA5}" type="presOf" srcId="{7B28AF69-3664-B741-8DAD-C2316DAC397D}" destId="{ED2226B5-A4D8-D647-A42E-9BAD2BAE1F5B}" srcOrd="1" destOrd="0" presId="urn:microsoft.com/office/officeart/2009/3/layout/HorizontalOrganizationChart"/>
    <dgm:cxn modelId="{0EFC5E03-3953-174A-9D02-DD77A48BA948}" type="presOf" srcId="{6284034D-406F-094D-A346-3C13EA7F44BC}" destId="{0EDEBBF8-58F4-284C-8548-9124938F5A92}" srcOrd="0" destOrd="0" presId="urn:microsoft.com/office/officeart/2009/3/layout/HorizontalOrganizationChart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FA1AAA08-531B-2D4D-924C-A244FD4CF28A}" type="presOf" srcId="{D81FB5E5-4380-1348-9B98-75A5D786CAA3}" destId="{6C20BD71-06DE-8248-9C4E-41E4D8DD1A1D}" srcOrd="0" destOrd="0" presId="urn:microsoft.com/office/officeart/2009/3/layout/HorizontalOrganizationChart"/>
    <dgm:cxn modelId="{1199F908-06C9-B141-A634-B4BE6BD7E7AD}" type="presOf" srcId="{EBA509B7-DC9F-8544-A480-EE54D0BD0C71}" destId="{07B0F7FA-3D03-E74F-B353-69BC1B1D7AC9}" srcOrd="1" destOrd="0" presId="urn:microsoft.com/office/officeart/2009/3/layout/HorizontalOrganizationChart"/>
    <dgm:cxn modelId="{4269560C-826F-B945-96DD-B9A5ACE65737}" type="presOf" srcId="{C4774A95-5EE8-1B44-92E6-138215560173}" destId="{EADB316E-2B78-1647-BCAD-2C22C832F223}" srcOrd="1" destOrd="0" presId="urn:microsoft.com/office/officeart/2009/3/layout/HorizontalOrganizationChart"/>
    <dgm:cxn modelId="{9BB2E30F-69D3-1149-B92E-3F9A396C6A06}" type="presOf" srcId="{71F06FCF-CA2C-F94A-BB54-BBA5C4B0EBF1}" destId="{6B4BFD0B-97D6-AD43-9067-2494CC1E5F1F}" srcOrd="1" destOrd="0" presId="urn:microsoft.com/office/officeart/2009/3/layout/HorizontalOrganizationChart"/>
    <dgm:cxn modelId="{CB4C7C12-4686-D046-AC39-FB974759C8E0}" type="presOf" srcId="{D8493DFB-C834-504E-BFD2-211A3558A8ED}" destId="{2A4F1350-619D-9341-9826-FD53EA015265}" srcOrd="0" destOrd="0" presId="urn:microsoft.com/office/officeart/2009/3/layout/HorizontalOrganizationChart"/>
    <dgm:cxn modelId="{8F38E014-997C-A541-A58E-EB5F42463E81}" srcId="{C4774A95-5EE8-1B44-92E6-138215560173}" destId="{AA04AB5A-6F40-9042-A745-B371BF408A53}" srcOrd="0" destOrd="0" parTransId="{9E2478BC-F02A-9F47-B453-384F56657D29}" sibTransId="{2F3F268F-57B9-CB43-B465-EB4154785BCA}"/>
    <dgm:cxn modelId="{3C4A0715-248F-F048-9EB1-E12451F7FFD2}" type="presOf" srcId="{5BDEF9EF-3B55-9749-B335-CF53BC7DF4B5}" destId="{D3EF5C7F-46E4-734B-90E7-56606CCB6451}" srcOrd="1" destOrd="0" presId="urn:microsoft.com/office/officeart/2009/3/layout/HorizontalOrganizationChart"/>
    <dgm:cxn modelId="{64E8A318-AB72-BD4E-9B55-E50F03D8FA98}" type="presOf" srcId="{8B9325F3-F447-8043-ACF9-0BD3D8E727D3}" destId="{4F31C273-8FDD-DA4F-A424-2ACD298F54EE}" srcOrd="0" destOrd="0" presId="urn:microsoft.com/office/officeart/2009/3/layout/HorizontalOrganizationChart"/>
    <dgm:cxn modelId="{5C75E21B-D4CA-CC40-946F-A12EE2F0294D}" type="presOf" srcId="{0F317FAD-362A-8F45-8776-632C9F234625}" destId="{75D3B339-82BA-9541-BC6E-1469344E488A}" srcOrd="0" destOrd="0" presId="urn:microsoft.com/office/officeart/2009/3/layout/HorizontalOrganizationChart"/>
    <dgm:cxn modelId="{BF29ED1B-4B60-EE41-89BB-6D8AFA4FF569}" type="presOf" srcId="{49294066-7F27-9442-9376-F867124DFEA8}" destId="{B346BC59-796D-8745-960E-69E116CC24FA}" srcOrd="0" destOrd="0" presId="urn:microsoft.com/office/officeart/2009/3/layout/HorizontalOrganizationChart"/>
    <dgm:cxn modelId="{4747D622-42C6-0F41-8A20-353CC19AE9F5}" srcId="{D435F023-6C7B-7843-AB0C-E4B5186D6791}" destId="{C6A43A1B-8CD2-6540-BC7F-714A559E836A}" srcOrd="1" destOrd="0" parTransId="{D81FB5E5-4380-1348-9B98-75A5D786CAA3}" sibTransId="{CF8A6FD8-9E89-564F-BAC5-B1548339C6E2}"/>
    <dgm:cxn modelId="{3EA4F425-33A4-9743-921F-3DE702FB9A20}" type="presOf" srcId="{8A7404E8-2388-F54A-AEC1-29EEE0D80FE8}" destId="{61D6C1FE-2530-B845-AAE4-B2BE423E7B86}" srcOrd="0" destOrd="0" presId="urn:microsoft.com/office/officeart/2009/3/layout/HorizontalOrganizationChart"/>
    <dgm:cxn modelId="{432A7326-40EF-7946-B758-75D1EBC6625D}" type="presOf" srcId="{6B58699D-7381-0845-8934-1EE6C9C9CCBF}" destId="{E82AF0EE-177D-A54A-B4A9-2ABB82C97EC1}" srcOrd="0" destOrd="0" presId="urn:microsoft.com/office/officeart/2009/3/layout/HorizontalOrganizationChart"/>
    <dgm:cxn modelId="{536C1A2B-0034-8E4B-B744-F473ABCC2B75}" type="presOf" srcId="{49294066-7F27-9442-9376-F867124DFEA8}" destId="{4321D5D9-484E-A041-ACB0-E53FFF08528E}" srcOrd="1" destOrd="0" presId="urn:microsoft.com/office/officeart/2009/3/layout/HorizontalOrganizationChart"/>
    <dgm:cxn modelId="{0101EB2B-F5FE-0249-822A-2FA75EB13753}" type="presOf" srcId="{A615FBE4-6C76-F343-9144-ECFD531703D0}" destId="{F94B988B-D545-5C43-B47E-62C7C6C05CB7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436E0C2E-F1D6-2E4C-A277-8463B4BBD4C7}" type="presOf" srcId="{AA04AB5A-6F40-9042-A745-B371BF408A53}" destId="{2860B453-6364-FE4C-88F6-E659C82C53FC}" srcOrd="0" destOrd="0" presId="urn:microsoft.com/office/officeart/2009/3/layout/HorizontalOrganizationChart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88844031-3F29-514B-9F03-F8295A1F99DA}" type="presOf" srcId="{2DACE535-D680-5345-8CD0-CD49389BB335}" destId="{8AE02A5A-F6AF-F04E-B729-EA6BD00CC325}" srcOrd="0" destOrd="0" presId="urn:microsoft.com/office/officeart/2009/3/layout/HorizontalOrganizationChart"/>
    <dgm:cxn modelId="{AE3B1B38-B19F-8D4F-AEF3-E7BC7297EBD7}" type="presOf" srcId="{B4ED5A4C-0CD4-B54E-9D49-C463BCA4D6FD}" destId="{DDCE230C-540A-D04A-B722-43C7FC038350}" srcOrd="0" destOrd="0" presId="urn:microsoft.com/office/officeart/2009/3/layout/HorizontalOrganizationChart"/>
    <dgm:cxn modelId="{4205FE3B-AC4A-AE4C-A605-2BD4CAEF7965}" type="presOf" srcId="{7B28AF69-3664-B741-8DAD-C2316DAC397D}" destId="{5BC9ACB9-717D-9B40-9D13-5F7DBB238554}" srcOrd="0" destOrd="0" presId="urn:microsoft.com/office/officeart/2009/3/layout/HorizontalOrganizationChart"/>
    <dgm:cxn modelId="{E1904B3C-9BE5-7A45-A295-048113E1B79F}" type="presOf" srcId="{632062FD-8087-AC4B-8565-DBEEF1A7EEAE}" destId="{1EA02C7D-B260-DB41-AA4A-A58EA5B4D276}" srcOrd="0" destOrd="0" presId="urn:microsoft.com/office/officeart/2009/3/layout/HorizontalOrganizationChart"/>
    <dgm:cxn modelId="{B3DB323D-3C08-0045-8F99-D4EF412E8EF4}" type="presOf" srcId="{CE9BE55A-2EA4-B841-ACDA-2D8D0EA10446}" destId="{6B1FB21E-A568-284E-BC88-9453022D751E}" srcOrd="1" destOrd="0" presId="urn:microsoft.com/office/officeart/2009/3/layout/HorizontalOrganizationChart"/>
    <dgm:cxn modelId="{14D1DE3E-0E79-BA43-B549-DD750F55416A}" type="presOf" srcId="{7CB6D53F-9D7E-2F43-B895-D45005D994DF}" destId="{CACABBF3-4871-D04D-BC92-324EF20BC451}" srcOrd="0" destOrd="0" presId="urn:microsoft.com/office/officeart/2009/3/layout/HorizontalOrganizationChart"/>
    <dgm:cxn modelId="{8BD9B542-D1F9-B346-9902-BF155BA52E5E}" srcId="{49294066-7F27-9442-9376-F867124DFEA8}" destId="{71F06FCF-CA2C-F94A-BB54-BBA5C4B0EBF1}" srcOrd="0" destOrd="0" parTransId="{42DEC599-C85E-7744-9DD3-78F9E957C0D0}" sibTransId="{F7277EB1-4CB1-7247-B34F-6EFA80B9A36B}"/>
    <dgm:cxn modelId="{AA1E2A44-1C45-9D49-B031-048860080F31}" srcId="{D435F023-6C7B-7843-AB0C-E4B5186D6791}" destId="{6B58699D-7381-0845-8934-1EE6C9C9CCBF}" srcOrd="3" destOrd="0" parTransId="{B4ED5A4C-0CD4-B54E-9D49-C463BCA4D6FD}" sibTransId="{32CE9178-8CE7-4148-B246-B9BCCADD2292}"/>
    <dgm:cxn modelId="{FB2D9B45-7CCC-9E44-A8F4-740F7D9A42FC}" type="presOf" srcId="{BF92F64D-310E-B949-8775-6D7393D5E1BA}" destId="{DD631F95-0104-6C47-B1F9-A56489CC9384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F1187948-733E-A347-8DBB-DCF31FCC75B7}" type="presOf" srcId="{CE9BE55A-2EA4-B841-ACDA-2D8D0EA10446}" destId="{61FBBA22-0B55-CC46-A293-B404E1197EF2}" srcOrd="0" destOrd="0" presId="urn:microsoft.com/office/officeart/2009/3/layout/HorizontalOrganizationChart"/>
    <dgm:cxn modelId="{D831004D-4E58-4247-9DE5-576221A2ED8D}" type="presOf" srcId="{9E2478BC-F02A-9F47-B453-384F56657D29}" destId="{07542D93-EAF5-EB4C-9981-BF6DBEF98149}" srcOrd="0" destOrd="0" presId="urn:microsoft.com/office/officeart/2009/3/layout/HorizontalOrganizationChart"/>
    <dgm:cxn modelId="{E4A9F353-D2B9-1A4B-9226-CA6218DACD8C}" type="presOf" srcId="{055E2CDD-528A-9B4F-A702-7B5378D8B6E5}" destId="{603F1166-B74A-754D-9304-D36BEB23E05D}" srcOrd="0" destOrd="0" presId="urn:microsoft.com/office/officeart/2009/3/layout/HorizontalOrganizationChart"/>
    <dgm:cxn modelId="{FD147956-64B6-4D4A-A487-B4270C70DB5A}" type="presOf" srcId="{F929B991-12C7-A540-B6B9-719604352F26}" destId="{82C0BF9E-FC6B-A142-BDEF-E08171D7CEA9}" srcOrd="0" destOrd="0" presId="urn:microsoft.com/office/officeart/2009/3/layout/HorizontalOrganizationChart"/>
    <dgm:cxn modelId="{9545BE59-A108-9645-86A2-4A6199DCEBE1}" type="presOf" srcId="{58AFC6F9-E049-934D-A572-2644DA96188E}" destId="{18C42F17-8815-3E47-A606-D9A228982500}" srcOrd="0" destOrd="0" presId="urn:microsoft.com/office/officeart/2009/3/layout/HorizontalOrganizationChart"/>
    <dgm:cxn modelId="{64AACC59-EC8C-864C-8C98-6BD221E88FEA}" type="presOf" srcId="{23B8A277-C30B-6445-9CCC-1251B230807D}" destId="{FB127C5C-A6E7-F247-86D6-646B789C3EC8}" srcOrd="1" destOrd="0" presId="urn:microsoft.com/office/officeart/2009/3/layout/HorizontalOrganizationChart"/>
    <dgm:cxn modelId="{4CCAE65B-0EDA-3447-B3C1-CC2A2CD43845}" type="presOf" srcId="{D435F023-6C7B-7843-AB0C-E4B5186D6791}" destId="{752109FC-2633-E249-AA2C-EFD3D92D1EE1}" srcOrd="1" destOrd="0" presId="urn:microsoft.com/office/officeart/2009/3/layout/HorizontalOrganizationChart"/>
    <dgm:cxn modelId="{C604C260-BE36-B84E-AB40-D1B0C890DF44}" type="presOf" srcId="{C6A43A1B-8CD2-6540-BC7F-714A559E836A}" destId="{D65130C7-9BBA-6045-9320-C57B3B053004}" srcOrd="1" destOrd="0" presId="urn:microsoft.com/office/officeart/2009/3/layout/HorizontalOrganizationChart"/>
    <dgm:cxn modelId="{49C75264-1F4A-DA4C-ABF6-47EAA500B88A}" srcId="{49294066-7F27-9442-9376-F867124DFEA8}" destId="{7CB6D53F-9D7E-2F43-B895-D45005D994DF}" srcOrd="1" destOrd="0" parTransId="{8B9325F3-F447-8043-ACF9-0BD3D8E727D3}" sibTransId="{E572F0C5-6716-4C4E-A160-5939992501CF}"/>
    <dgm:cxn modelId="{01B80567-FE1C-9143-9674-976D742F9BB0}" srcId="{49294066-7F27-9442-9376-F867124DFEA8}" destId="{EBA509B7-DC9F-8544-A480-EE54D0BD0C71}" srcOrd="2" destOrd="0" parTransId="{BF92F64D-310E-B949-8775-6D7393D5E1BA}" sibTransId="{0D0BAB62-C7B6-354B-B785-8B7E476FB49C}"/>
    <dgm:cxn modelId="{5459926C-48D9-2D48-BFDD-2D19C0AAE6BC}" type="presOf" srcId="{966C4DF8-B936-F845-BBB9-2D29294B9703}" destId="{8C307FFA-2C32-F245-9C51-75FB5AE8D2B7}" srcOrd="1" destOrd="0" presId="urn:microsoft.com/office/officeart/2009/3/layout/HorizontalOrganizationChart"/>
    <dgm:cxn modelId="{BCA57371-D329-CE40-9CF1-47417EEE700D}" type="presOf" srcId="{5BDEF9EF-3B55-9749-B335-CF53BC7DF4B5}" destId="{BA3E2537-7BBA-D14D-BFC3-D958F5CF8970}" srcOrd="0" destOrd="0" presId="urn:microsoft.com/office/officeart/2009/3/layout/HorizontalOrganizationChart"/>
    <dgm:cxn modelId="{123AA376-ADD9-6546-9E68-E30B9AB80BDB}" type="presOf" srcId="{C6F1169F-DADC-984A-B2FB-B151F663967F}" destId="{9EABF768-1D25-B94F-82AA-116D1F721065}" srcOrd="1" destOrd="0" presId="urn:microsoft.com/office/officeart/2009/3/layout/HorizontalOrganizationChart"/>
    <dgm:cxn modelId="{B7DBD082-6BF9-7245-BEC4-FF6D9C2B396D}" srcId="{4FA30F73-9BC7-D14B-B26E-1D2D453A5900}" destId="{966C4DF8-B936-F845-BBB9-2D29294B9703}" srcOrd="0" destOrd="0" parTransId="{349E41E2-5E8D-CA42-8603-B120795AE955}" sibTransId="{E0C705AC-9852-C44D-A60D-29DF8FA79543}"/>
    <dgm:cxn modelId="{5E13A084-8ABE-2448-B569-266E60BC5BCE}" srcId="{4FA30F73-9BC7-D14B-B26E-1D2D453A5900}" destId="{49294066-7F27-9442-9376-F867124DFEA8}" srcOrd="1" destOrd="0" parTransId="{39FCF529-BD85-4545-8470-55100534DB36}" sibTransId="{7ACF98EC-2601-7345-BAA2-85C004BC8830}"/>
    <dgm:cxn modelId="{CBE8FB88-33A4-2A45-A20C-37E0E9C1282B}" type="presOf" srcId="{18AF12B0-164A-1D45-ACD6-E2C66A0D2173}" destId="{F76D5CE4-9264-9241-8344-443E7BBD05E6}" srcOrd="0" destOrd="0" presId="urn:microsoft.com/office/officeart/2009/3/layout/HorizontalOrganizationChart"/>
    <dgm:cxn modelId="{9A8BEE89-DC4B-C14B-8EBB-AFB6F9389E43}" srcId="{AA04AB5A-6F40-9042-A745-B371BF408A53}" destId="{54568584-0337-E84F-BB41-EF05547DD157}" srcOrd="0" destOrd="0" parTransId="{A6DCD79D-1F40-A743-AE18-14EEC7D8655C}" sibTransId="{41AD984B-96DE-FB48-8C4C-75D7891FC2A8}"/>
    <dgm:cxn modelId="{4A384E90-37F5-D24C-AECF-9DAB0399E09A}" type="presOf" srcId="{D435F023-6C7B-7843-AB0C-E4B5186D6791}" destId="{B137A775-3935-C948-8D0E-C0412275975B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DEAD2199-949F-3A4E-B61E-A43849FF68CB}" type="presOf" srcId="{AA04AB5A-6F40-9042-A745-B371BF408A53}" destId="{0F9D2BED-258F-6641-BC62-2447C813FD3A}" srcOrd="1" destOrd="0" presId="urn:microsoft.com/office/officeart/2009/3/layout/HorizontalOrganizationChart"/>
    <dgm:cxn modelId="{70FFA499-F685-8448-8E05-7BA2B4E704C4}" type="presOf" srcId="{8A7404E8-2388-F54A-AEC1-29EEE0D80FE8}" destId="{8D8BB9B3-EFC6-9842-B26F-3567C5E91F4E}" srcOrd="1" destOrd="0" presId="urn:microsoft.com/office/officeart/2009/3/layout/HorizontalOrganizationChart"/>
    <dgm:cxn modelId="{5511539D-4CF5-A448-8D12-65FD48EA9D04}" type="presOf" srcId="{71F06FCF-CA2C-F94A-BB54-BBA5C4B0EBF1}" destId="{9B6ABD70-D95C-A441-993D-EEC5E8EB6C4B}" srcOrd="0" destOrd="0" presId="urn:microsoft.com/office/officeart/2009/3/layout/HorizontalOrganizationChart"/>
    <dgm:cxn modelId="{C260909E-11F8-B642-9437-07F44AD656C4}" type="presOf" srcId="{42DEC599-C85E-7744-9DD3-78F9E957C0D0}" destId="{F28674D9-901E-6746-8401-F2F352D542F9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DCD1A3-8D54-D94C-A1EF-72938346BAC0}" type="presOf" srcId="{C9830A63-D163-504B-922E-BADAD53B810A}" destId="{40A283E6-95A0-AA45-92EE-7D01C4ABA061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F83D24AF-22F3-7240-A00D-62DBAE32FDFD}" type="presOf" srcId="{54568584-0337-E84F-BB41-EF05547DD157}" destId="{A850D9B1-BE87-F241-AAEC-E4CE1F62707E}" srcOrd="0" destOrd="0" presId="urn:microsoft.com/office/officeart/2009/3/layout/HorizontalOrganizationChart"/>
    <dgm:cxn modelId="{EE9AA4B3-5B65-7F49-8D44-C2E7138A5F78}" type="presOf" srcId="{6284034D-406F-094D-A346-3C13EA7F44BC}" destId="{60CE026C-628D-C547-8393-41DE3B2D74C2}" srcOrd="1" destOrd="0" presId="urn:microsoft.com/office/officeart/2009/3/layout/HorizontalOrganizationChart"/>
    <dgm:cxn modelId="{DD6904B6-943F-5440-96BE-FC8A2919DCB8}" type="presOf" srcId="{23B8A277-C30B-6445-9CCC-1251B230807D}" destId="{C725B86D-2D44-5C48-A588-B4593B0BF41E}" srcOrd="0" destOrd="0" presId="urn:microsoft.com/office/officeart/2009/3/layout/HorizontalOrganizationChart"/>
    <dgm:cxn modelId="{1C9F7CB7-A5F3-1C48-87B6-1A7BBA567C21}" type="presOf" srcId="{C4774A95-5EE8-1B44-92E6-138215560173}" destId="{B018C9A3-03E2-BC43-A030-E477F0E73450}" srcOrd="0" destOrd="0" presId="urn:microsoft.com/office/officeart/2009/3/layout/HorizontalOrganizationChart"/>
    <dgm:cxn modelId="{0E2DF6BD-3FB2-BE4A-9912-D41C260956B3}" type="presOf" srcId="{A615FBE4-6C76-F343-9144-ECFD531703D0}" destId="{834C8F10-A0FD-7540-9CAD-E4EC168DFA92}" srcOrd="1" destOrd="0" presId="urn:microsoft.com/office/officeart/2009/3/layout/HorizontalOrganizationChart"/>
    <dgm:cxn modelId="{6D09F8BF-1059-0345-94DC-DAB849AAEBF3}" type="presOf" srcId="{9E6D2022-1F61-F44C-8239-54180039388C}" destId="{B28FCEB9-392A-E248-A469-2FB326E38849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BC9CA0C6-4FC6-A543-82D3-BB4D1251A491}" type="presOf" srcId="{C6A43A1B-8CD2-6540-BC7F-714A559E836A}" destId="{62A6724A-0F55-9C48-B0EB-D036BCE51FCE}" srcOrd="0" destOrd="0" presId="urn:microsoft.com/office/officeart/2009/3/layout/HorizontalOrganizationChart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F8D018C8-D303-4F41-A456-88A8821B833E}" type="presOf" srcId="{39FCF529-BD85-4545-8470-55100534DB36}" destId="{9088A335-C09C-4B4C-8FB4-5E7D2E4B7081}" srcOrd="0" destOrd="0" presId="urn:microsoft.com/office/officeart/2009/3/layout/HorizontalOrganizationChart"/>
    <dgm:cxn modelId="{F3619FCA-2D54-2D4A-B59F-0ADF9F5FBAE5}" type="presOf" srcId="{6B58699D-7381-0845-8934-1EE6C9C9CCBF}" destId="{93E07993-C445-B14C-8CA5-594C7D59AFF7}" srcOrd="1" destOrd="0" presId="urn:microsoft.com/office/officeart/2009/3/layout/HorizontalOrganizationChart"/>
    <dgm:cxn modelId="{6A8F70D5-9870-4D4D-98AD-F1523B746FB5}" type="presOf" srcId="{54568584-0337-E84F-BB41-EF05547DD157}" destId="{09D41DC2-3091-4847-8246-010EB5564331}" srcOrd="1" destOrd="0" presId="urn:microsoft.com/office/officeart/2009/3/layout/HorizontalOrganizationChart"/>
    <dgm:cxn modelId="{01C46CD6-F390-D045-965A-FADBADE87A8B}" srcId="{D435F023-6C7B-7843-AB0C-E4B5186D6791}" destId="{C6F1169F-DADC-984A-B2FB-B151F663967F}" srcOrd="0" destOrd="0" parTransId="{F929B991-12C7-A540-B6B9-719604352F26}" sibTransId="{B4909B87-CA47-734F-84AD-6DD081E74A14}"/>
    <dgm:cxn modelId="{68E3A8DA-3DA1-2B40-99E2-303CCB7E552C}" type="presOf" srcId="{0BAFCC53-32D3-0E4C-A8E8-47F64D1D461E}" destId="{978B0B6F-9274-EC45-B51E-204A910EBA1E}" srcOrd="0" destOrd="0" presId="urn:microsoft.com/office/officeart/2009/3/layout/HorizontalOrganizationChart"/>
    <dgm:cxn modelId="{40C997E3-C3C6-D246-A10C-74E8C82FC0E1}" type="presOf" srcId="{EBA509B7-DC9F-8544-A480-EE54D0BD0C71}" destId="{D7488402-8B08-9047-A5F1-2448A11EB7D1}" srcOrd="0" destOrd="0" presId="urn:microsoft.com/office/officeart/2009/3/layout/HorizontalOrganizationChart"/>
    <dgm:cxn modelId="{5C530EE7-0247-1246-AB00-A0B44084970A}" type="presOf" srcId="{C6F1169F-DADC-984A-B2FB-B151F663967F}" destId="{1E549640-5A43-3E4D-B7E1-0D4F568E305B}" srcOrd="0" destOrd="0" presId="urn:microsoft.com/office/officeart/2009/3/layout/HorizontalOrganizationChart"/>
    <dgm:cxn modelId="{CF7551F0-CF55-034F-A0D9-057E0434AB25}" srcId="{D435F023-6C7B-7843-AB0C-E4B5186D6791}" destId="{23B8A277-C30B-6445-9CCC-1251B230807D}" srcOrd="4" destOrd="0" parTransId="{632062FD-8087-AC4B-8565-DBEEF1A7EEAE}" sibTransId="{66C33BD8-CA50-5949-9F20-41688F50BDE8}"/>
    <dgm:cxn modelId="{FE4FE7F1-CF53-EC4A-A316-AF21366DF2A2}" type="presOf" srcId="{2DACE535-D680-5345-8CD0-CD49389BB335}" destId="{E58F1100-A60C-584F-A74D-A26FA8696E34}" srcOrd="1" destOrd="0" presId="urn:microsoft.com/office/officeart/2009/3/layout/HorizontalOrganizationChart"/>
    <dgm:cxn modelId="{54127AF3-7C3F-EE4E-9048-E2EBA8FB92A0}" type="presOf" srcId="{2716D68A-4A6B-4B4C-8AE8-3E3536445AF8}" destId="{CAB3D78E-8210-C545-ADA7-A3848B353102}" srcOrd="0" destOrd="0" presId="urn:microsoft.com/office/officeart/2009/3/layout/HorizontalOrganizationChart"/>
    <dgm:cxn modelId="{172730F5-5B25-354B-B9FC-6DA06C2BD8C9}" type="presOf" srcId="{349E41E2-5E8D-CA42-8603-B120795AE955}" destId="{9F6B2289-A9EF-924E-BED8-8DDA92BC18A4}" srcOrd="0" destOrd="0" presId="urn:microsoft.com/office/officeart/2009/3/layout/HorizontalOrganizationChart"/>
    <dgm:cxn modelId="{15C154F5-8CDD-9245-B0CA-ADE3688905A5}" type="presOf" srcId="{A6DCD79D-1F40-A743-AE18-14EEC7D8655C}" destId="{29D69169-F5DF-994C-A5E2-6FEAFA123F48}" srcOrd="0" destOrd="0" presId="urn:microsoft.com/office/officeart/2009/3/layout/HorizontalOrganizationChart"/>
    <dgm:cxn modelId="{06DBE8FC-4B13-1D41-AB0C-BB73BAD046D1}" srcId="{D435F023-6C7B-7843-AB0C-E4B5186D6791}" destId="{C4774A95-5EE8-1B44-92E6-138215560173}" srcOrd="2" destOrd="0" parTransId="{0BAFCC53-32D3-0E4C-A8E8-47F64D1D461E}" sibTransId="{37704702-3D6B-3942-979B-8623BEC8A321}"/>
    <dgm:cxn modelId="{EEAEC6FD-4C5C-004A-B644-77CF17AFADA3}" type="presOf" srcId="{966C4DF8-B936-F845-BBB9-2D29294B9703}" destId="{4A9F4813-6556-CC46-A35E-FE17672C2889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A72BE172-E16E-004D-8E1E-1502E855DE26}" type="presParOf" srcId="{65DA7C9C-A0EA-4F46-A415-44A61A09FFB9}" destId="{9F6B2289-A9EF-924E-BED8-8DDA92BC18A4}" srcOrd="0" destOrd="0" presId="urn:microsoft.com/office/officeart/2009/3/layout/HorizontalOrganizationChart"/>
    <dgm:cxn modelId="{0B7EBFBD-3B7A-FE47-90E4-517F4039F647}" type="presParOf" srcId="{65DA7C9C-A0EA-4F46-A415-44A61A09FFB9}" destId="{592546D3-CAC7-E349-B547-F314A62E720D}" srcOrd="1" destOrd="0" presId="urn:microsoft.com/office/officeart/2009/3/layout/HorizontalOrganizationChart"/>
    <dgm:cxn modelId="{454C9BA1-1AC3-B94A-886E-DAE2386A9107}" type="presParOf" srcId="{592546D3-CAC7-E349-B547-F314A62E720D}" destId="{86D77AE5-64E4-0244-B3C0-411BDA36AE20}" srcOrd="0" destOrd="0" presId="urn:microsoft.com/office/officeart/2009/3/layout/HorizontalOrganizationChart"/>
    <dgm:cxn modelId="{DF019113-5600-A845-B2D0-A7E2916971FD}" type="presParOf" srcId="{86D77AE5-64E4-0244-B3C0-411BDA36AE20}" destId="{4A9F4813-6556-CC46-A35E-FE17672C2889}" srcOrd="0" destOrd="0" presId="urn:microsoft.com/office/officeart/2009/3/layout/HorizontalOrganizationChart"/>
    <dgm:cxn modelId="{3EDFEA2B-A924-DE4C-9B08-38B942BCDA71}" type="presParOf" srcId="{86D77AE5-64E4-0244-B3C0-411BDA36AE20}" destId="{8C307FFA-2C32-F245-9C51-75FB5AE8D2B7}" srcOrd="1" destOrd="0" presId="urn:microsoft.com/office/officeart/2009/3/layout/HorizontalOrganizationChart"/>
    <dgm:cxn modelId="{A03B7DAE-AA9D-D84B-8BB0-5C13C3471D8D}" type="presParOf" srcId="{592546D3-CAC7-E349-B547-F314A62E720D}" destId="{90C4BDC7-4CDE-A44C-831D-874C68CE6B04}" srcOrd="1" destOrd="0" presId="urn:microsoft.com/office/officeart/2009/3/layout/HorizontalOrganizationChart"/>
    <dgm:cxn modelId="{36A040FF-FC5A-3E48-A802-771502D8BCE0}" type="presParOf" srcId="{592546D3-CAC7-E349-B547-F314A62E720D}" destId="{BDFB0057-9650-B845-8E10-0C02C5E16E85}" srcOrd="2" destOrd="0" presId="urn:microsoft.com/office/officeart/2009/3/layout/HorizontalOrganizationChart"/>
    <dgm:cxn modelId="{5FA3D26F-95B2-304C-8B05-E05A37DCA4C6}" type="presParOf" srcId="{65DA7C9C-A0EA-4F46-A415-44A61A09FFB9}" destId="{9088A335-C09C-4B4C-8FB4-5E7D2E4B7081}" srcOrd="2" destOrd="0" presId="urn:microsoft.com/office/officeart/2009/3/layout/HorizontalOrganizationChart"/>
    <dgm:cxn modelId="{87C9719C-DA1C-C046-BC85-4F465D794106}" type="presParOf" srcId="{65DA7C9C-A0EA-4F46-A415-44A61A09FFB9}" destId="{0CED8E4C-0393-1848-89E0-2A885B3D930A}" srcOrd="3" destOrd="0" presId="urn:microsoft.com/office/officeart/2009/3/layout/HorizontalOrganizationChart"/>
    <dgm:cxn modelId="{AFF170AD-0212-5942-9896-8F7769D4440E}" type="presParOf" srcId="{0CED8E4C-0393-1848-89E0-2A885B3D930A}" destId="{12472267-80A7-BB4E-90E1-1EDCAB4EE59A}" srcOrd="0" destOrd="0" presId="urn:microsoft.com/office/officeart/2009/3/layout/HorizontalOrganizationChart"/>
    <dgm:cxn modelId="{D5C34855-8058-0D40-AE71-DF3D5FD06B76}" type="presParOf" srcId="{12472267-80A7-BB4E-90E1-1EDCAB4EE59A}" destId="{B346BC59-796D-8745-960E-69E116CC24FA}" srcOrd="0" destOrd="0" presId="urn:microsoft.com/office/officeart/2009/3/layout/HorizontalOrganizationChart"/>
    <dgm:cxn modelId="{1B0FDC31-BD19-3749-9D62-42691060651C}" type="presParOf" srcId="{12472267-80A7-BB4E-90E1-1EDCAB4EE59A}" destId="{4321D5D9-484E-A041-ACB0-E53FFF08528E}" srcOrd="1" destOrd="0" presId="urn:microsoft.com/office/officeart/2009/3/layout/HorizontalOrganizationChart"/>
    <dgm:cxn modelId="{0C49A8A3-093F-534A-BEA2-4479A9A118A2}" type="presParOf" srcId="{0CED8E4C-0393-1848-89E0-2A885B3D930A}" destId="{D9A7816B-A8FD-7245-BA8E-66F7D05CC8B7}" srcOrd="1" destOrd="0" presId="urn:microsoft.com/office/officeart/2009/3/layout/HorizontalOrganizationChart"/>
    <dgm:cxn modelId="{42E6925F-0FC2-9F4E-8867-5C8533EF0564}" type="presParOf" srcId="{D9A7816B-A8FD-7245-BA8E-66F7D05CC8B7}" destId="{F28674D9-901E-6746-8401-F2F352D542F9}" srcOrd="0" destOrd="0" presId="urn:microsoft.com/office/officeart/2009/3/layout/HorizontalOrganizationChart"/>
    <dgm:cxn modelId="{4A0A34D3-733C-5E45-A0B9-3CDABB90F994}" type="presParOf" srcId="{D9A7816B-A8FD-7245-BA8E-66F7D05CC8B7}" destId="{A072C6F2-E837-2D4D-B33E-211BDB5F893A}" srcOrd="1" destOrd="0" presId="urn:microsoft.com/office/officeart/2009/3/layout/HorizontalOrganizationChart"/>
    <dgm:cxn modelId="{47EF58C2-1D40-9F44-BA40-1AA1F9EDEA4C}" type="presParOf" srcId="{A072C6F2-E837-2D4D-B33E-211BDB5F893A}" destId="{D1FAA5AC-8B5F-C645-8451-45760807CDCD}" srcOrd="0" destOrd="0" presId="urn:microsoft.com/office/officeart/2009/3/layout/HorizontalOrganizationChart"/>
    <dgm:cxn modelId="{712BC01D-8D01-6E49-A784-7D6404257FAA}" type="presParOf" srcId="{D1FAA5AC-8B5F-C645-8451-45760807CDCD}" destId="{9B6ABD70-D95C-A441-993D-EEC5E8EB6C4B}" srcOrd="0" destOrd="0" presId="urn:microsoft.com/office/officeart/2009/3/layout/HorizontalOrganizationChart"/>
    <dgm:cxn modelId="{7B557370-1051-A44F-984D-546938AC401C}" type="presParOf" srcId="{D1FAA5AC-8B5F-C645-8451-45760807CDCD}" destId="{6B4BFD0B-97D6-AD43-9067-2494CC1E5F1F}" srcOrd="1" destOrd="0" presId="urn:microsoft.com/office/officeart/2009/3/layout/HorizontalOrganizationChart"/>
    <dgm:cxn modelId="{D14968D2-D044-F84C-BABC-7345896D856E}" type="presParOf" srcId="{A072C6F2-E837-2D4D-B33E-211BDB5F893A}" destId="{2E45957D-DEA2-2A4B-AC12-D429FCACC194}" srcOrd="1" destOrd="0" presId="urn:microsoft.com/office/officeart/2009/3/layout/HorizontalOrganizationChart"/>
    <dgm:cxn modelId="{4E4430D9-1E3E-C746-9867-13E0C0A0BAD7}" type="presParOf" srcId="{2E45957D-DEA2-2A4B-AC12-D429FCACC194}" destId="{18C42F17-8815-3E47-A606-D9A228982500}" srcOrd="0" destOrd="0" presId="urn:microsoft.com/office/officeart/2009/3/layout/HorizontalOrganizationChart"/>
    <dgm:cxn modelId="{B4E0E229-C434-1A46-8A07-665119773F81}" type="presParOf" srcId="{2E45957D-DEA2-2A4B-AC12-D429FCACC194}" destId="{DDB7E153-B1A6-A745-A5E2-7A6145DB06C4}" srcOrd="1" destOrd="0" presId="urn:microsoft.com/office/officeart/2009/3/layout/HorizontalOrganizationChart"/>
    <dgm:cxn modelId="{A7740A54-D13A-A944-9805-5CA682E7D6CA}" type="presParOf" srcId="{DDB7E153-B1A6-A745-A5E2-7A6145DB06C4}" destId="{63A4C2C0-842C-C448-A6A4-D27F2F1C44E4}" srcOrd="0" destOrd="0" presId="urn:microsoft.com/office/officeart/2009/3/layout/HorizontalOrganizationChart"/>
    <dgm:cxn modelId="{C4124FA3-FF50-7647-AC53-37D33E100AB5}" type="presParOf" srcId="{63A4C2C0-842C-C448-A6A4-D27F2F1C44E4}" destId="{0EDEBBF8-58F4-284C-8548-9124938F5A92}" srcOrd="0" destOrd="0" presId="urn:microsoft.com/office/officeart/2009/3/layout/HorizontalOrganizationChart"/>
    <dgm:cxn modelId="{A19CD225-D640-384C-BA0C-84EFB4FAAC7F}" type="presParOf" srcId="{63A4C2C0-842C-C448-A6A4-D27F2F1C44E4}" destId="{60CE026C-628D-C547-8393-41DE3B2D74C2}" srcOrd="1" destOrd="0" presId="urn:microsoft.com/office/officeart/2009/3/layout/HorizontalOrganizationChart"/>
    <dgm:cxn modelId="{C74AEA56-4536-5D4B-A720-8C8F0D90F286}" type="presParOf" srcId="{DDB7E153-B1A6-A745-A5E2-7A6145DB06C4}" destId="{837CB8B1-7B8D-A64A-9037-35113BCCE789}" srcOrd="1" destOrd="0" presId="urn:microsoft.com/office/officeart/2009/3/layout/HorizontalOrganizationChart"/>
    <dgm:cxn modelId="{72D5BE98-C66B-204C-BD70-07EC9B464938}" type="presParOf" srcId="{DDB7E153-B1A6-A745-A5E2-7A6145DB06C4}" destId="{B7D6EAE3-854D-6343-83D0-3D369D2E98E1}" srcOrd="2" destOrd="0" presId="urn:microsoft.com/office/officeart/2009/3/layout/HorizontalOrganizationChart"/>
    <dgm:cxn modelId="{C7CBB304-8676-DB4D-B7FC-7A236E267FEF}" type="presParOf" srcId="{2E45957D-DEA2-2A4B-AC12-D429FCACC194}" destId="{75D3B339-82BA-9541-BC6E-1469344E488A}" srcOrd="2" destOrd="0" presId="urn:microsoft.com/office/officeart/2009/3/layout/HorizontalOrganizationChart"/>
    <dgm:cxn modelId="{1BB15812-5996-7045-B780-A36F10B58B0D}" type="presParOf" srcId="{2E45957D-DEA2-2A4B-AC12-D429FCACC194}" destId="{66CECD24-E341-DF4B-89BD-E3EB6917A88F}" srcOrd="3" destOrd="0" presId="urn:microsoft.com/office/officeart/2009/3/layout/HorizontalOrganizationChart"/>
    <dgm:cxn modelId="{F48CEA0D-4553-4640-B9D1-48ABBDD5A97A}" type="presParOf" srcId="{66CECD24-E341-DF4B-89BD-E3EB6917A88F}" destId="{8C6886DD-BB62-4941-997C-85D933FF7C28}" srcOrd="0" destOrd="0" presId="urn:microsoft.com/office/officeart/2009/3/layout/HorizontalOrganizationChart"/>
    <dgm:cxn modelId="{E08F0427-EC78-424E-AC93-22163BF0AA9B}" type="presParOf" srcId="{8C6886DD-BB62-4941-997C-85D933FF7C28}" destId="{5BC9ACB9-717D-9B40-9D13-5F7DBB238554}" srcOrd="0" destOrd="0" presId="urn:microsoft.com/office/officeart/2009/3/layout/HorizontalOrganizationChart"/>
    <dgm:cxn modelId="{A4543254-3895-8345-92D5-08DCC3224CF3}" type="presParOf" srcId="{8C6886DD-BB62-4941-997C-85D933FF7C28}" destId="{ED2226B5-A4D8-D647-A42E-9BAD2BAE1F5B}" srcOrd="1" destOrd="0" presId="urn:microsoft.com/office/officeart/2009/3/layout/HorizontalOrganizationChart"/>
    <dgm:cxn modelId="{6D339B55-3E9F-BE41-A208-33EA25564E64}" type="presParOf" srcId="{66CECD24-E341-DF4B-89BD-E3EB6917A88F}" destId="{E4314391-1BAE-BA4B-B271-5F107B1F2DDA}" srcOrd="1" destOrd="0" presId="urn:microsoft.com/office/officeart/2009/3/layout/HorizontalOrganizationChart"/>
    <dgm:cxn modelId="{15B1B2EA-0CF4-594F-9C64-C6F8D610D01D}" type="presParOf" srcId="{66CECD24-E341-DF4B-89BD-E3EB6917A88F}" destId="{A5F7CB0A-8A2A-5F4C-9B0B-32C05C50E28E}" srcOrd="2" destOrd="0" presId="urn:microsoft.com/office/officeart/2009/3/layout/HorizontalOrganizationChart"/>
    <dgm:cxn modelId="{9BAE0FB0-63A6-704C-AAFC-9C451C414273}" type="presParOf" srcId="{2E45957D-DEA2-2A4B-AC12-D429FCACC194}" destId="{CAB3D78E-8210-C545-ADA7-A3848B353102}" srcOrd="4" destOrd="0" presId="urn:microsoft.com/office/officeart/2009/3/layout/HorizontalOrganizationChart"/>
    <dgm:cxn modelId="{7010D05A-CBB2-ED4A-A804-9F59AC77884F}" type="presParOf" srcId="{2E45957D-DEA2-2A4B-AC12-D429FCACC194}" destId="{E60AF8C1-06F2-BB4C-91FE-ADACA3B1E7DF}" srcOrd="5" destOrd="0" presId="urn:microsoft.com/office/officeart/2009/3/layout/HorizontalOrganizationChart"/>
    <dgm:cxn modelId="{2D8E1C27-EFF4-AF4F-8316-B9AFDC72398A}" type="presParOf" srcId="{E60AF8C1-06F2-BB4C-91FE-ADACA3B1E7DF}" destId="{E1CBF8F9-6150-4A49-B210-57E267E62D6E}" srcOrd="0" destOrd="0" presId="urn:microsoft.com/office/officeart/2009/3/layout/HorizontalOrganizationChart"/>
    <dgm:cxn modelId="{29064A0A-AC6D-B44C-B14D-FB8B53A70426}" type="presParOf" srcId="{E1CBF8F9-6150-4A49-B210-57E267E62D6E}" destId="{8AE02A5A-F6AF-F04E-B729-EA6BD00CC325}" srcOrd="0" destOrd="0" presId="urn:microsoft.com/office/officeart/2009/3/layout/HorizontalOrganizationChart"/>
    <dgm:cxn modelId="{035EE6EA-CAFA-B34A-8E0D-F3E09615AB88}" type="presParOf" srcId="{E1CBF8F9-6150-4A49-B210-57E267E62D6E}" destId="{E58F1100-A60C-584F-A74D-A26FA8696E34}" srcOrd="1" destOrd="0" presId="urn:microsoft.com/office/officeart/2009/3/layout/HorizontalOrganizationChart"/>
    <dgm:cxn modelId="{630F67D1-12F3-264D-8E02-572543320585}" type="presParOf" srcId="{E60AF8C1-06F2-BB4C-91FE-ADACA3B1E7DF}" destId="{ED0DA404-3049-C74A-9FF9-83E825AB495F}" srcOrd="1" destOrd="0" presId="urn:microsoft.com/office/officeart/2009/3/layout/HorizontalOrganizationChart"/>
    <dgm:cxn modelId="{FCD5C07B-5084-C840-904C-670252632676}" type="presParOf" srcId="{E60AF8C1-06F2-BB4C-91FE-ADACA3B1E7DF}" destId="{3BEF9C7F-2C87-F04D-8735-6DE39970CAE1}" srcOrd="2" destOrd="0" presId="urn:microsoft.com/office/officeart/2009/3/layout/HorizontalOrganizationChart"/>
    <dgm:cxn modelId="{9F751116-2C7D-5C4A-9994-3E42B6A2D890}" type="presParOf" srcId="{2E45957D-DEA2-2A4B-AC12-D429FCACC194}" destId="{2A4F1350-619D-9341-9826-FD53EA015265}" srcOrd="6" destOrd="0" presId="urn:microsoft.com/office/officeart/2009/3/layout/HorizontalOrganizationChart"/>
    <dgm:cxn modelId="{785562F7-8E92-6B4D-8593-F32CAECF91F1}" type="presParOf" srcId="{2E45957D-DEA2-2A4B-AC12-D429FCACC194}" destId="{8C7FB603-63E2-E24E-8572-87DAD262F6AA}" srcOrd="7" destOrd="0" presId="urn:microsoft.com/office/officeart/2009/3/layout/HorizontalOrganizationChart"/>
    <dgm:cxn modelId="{F9A35D61-3315-EC42-85C1-7EEC402A3669}" type="presParOf" srcId="{8C7FB603-63E2-E24E-8572-87DAD262F6AA}" destId="{67775E0F-E31D-9B41-9408-FD6FDDD15010}" srcOrd="0" destOrd="0" presId="urn:microsoft.com/office/officeart/2009/3/layout/HorizontalOrganizationChart"/>
    <dgm:cxn modelId="{5555F150-3389-B04B-A0D4-7E5601BABD46}" type="presParOf" srcId="{67775E0F-E31D-9B41-9408-FD6FDDD15010}" destId="{61FBBA22-0B55-CC46-A293-B404E1197EF2}" srcOrd="0" destOrd="0" presId="urn:microsoft.com/office/officeart/2009/3/layout/HorizontalOrganizationChart"/>
    <dgm:cxn modelId="{CBDC5F36-CC84-014E-B4FE-952800A1E8D9}" type="presParOf" srcId="{67775E0F-E31D-9B41-9408-FD6FDDD15010}" destId="{6B1FB21E-A568-284E-BC88-9453022D751E}" srcOrd="1" destOrd="0" presId="urn:microsoft.com/office/officeart/2009/3/layout/HorizontalOrganizationChart"/>
    <dgm:cxn modelId="{8D30F24E-1BEC-E94E-B443-7EB9B578FDD8}" type="presParOf" srcId="{8C7FB603-63E2-E24E-8572-87DAD262F6AA}" destId="{0591AC42-733D-064B-A69B-46DB05B94B4B}" srcOrd="1" destOrd="0" presId="urn:microsoft.com/office/officeart/2009/3/layout/HorizontalOrganizationChart"/>
    <dgm:cxn modelId="{E1DA4F14-EA4E-C743-9C27-6AF9B5A28A87}" type="presParOf" srcId="{8C7FB603-63E2-E24E-8572-87DAD262F6AA}" destId="{09E1C90F-BABD-2040-BADE-2692262C65E6}" srcOrd="2" destOrd="0" presId="urn:microsoft.com/office/officeart/2009/3/layout/HorizontalOrganizationChart"/>
    <dgm:cxn modelId="{93E7B854-8C54-E04E-A38B-CBE77298BC9D}" type="presParOf" srcId="{A072C6F2-E837-2D4D-B33E-211BDB5F893A}" destId="{19DFC2A3-C2EE-E241-8403-63B92E0F1641}" srcOrd="2" destOrd="0" presId="urn:microsoft.com/office/officeart/2009/3/layout/HorizontalOrganizationChart"/>
    <dgm:cxn modelId="{C559DA39-8DD5-1244-ABE7-B2C3A73F3E41}" type="presParOf" srcId="{D9A7816B-A8FD-7245-BA8E-66F7D05CC8B7}" destId="{4F31C273-8FDD-DA4F-A424-2ACD298F54EE}" srcOrd="2" destOrd="0" presId="urn:microsoft.com/office/officeart/2009/3/layout/HorizontalOrganizationChart"/>
    <dgm:cxn modelId="{A5728DEA-E20B-6243-8B03-1CB7BE7B6B8E}" type="presParOf" srcId="{D9A7816B-A8FD-7245-BA8E-66F7D05CC8B7}" destId="{65098AF4-BD9A-744C-A503-381520EF3DE9}" srcOrd="3" destOrd="0" presId="urn:microsoft.com/office/officeart/2009/3/layout/HorizontalOrganizationChart"/>
    <dgm:cxn modelId="{51E3E71B-2F9C-8C46-A869-FD8059B4E95F}" type="presParOf" srcId="{65098AF4-BD9A-744C-A503-381520EF3DE9}" destId="{16AB009D-F7EC-2746-A325-F551A94E8F12}" srcOrd="0" destOrd="0" presId="urn:microsoft.com/office/officeart/2009/3/layout/HorizontalOrganizationChart"/>
    <dgm:cxn modelId="{98DDC36E-C758-FE48-9420-6AACC174893A}" type="presParOf" srcId="{16AB009D-F7EC-2746-A325-F551A94E8F12}" destId="{CACABBF3-4871-D04D-BC92-324EF20BC451}" srcOrd="0" destOrd="0" presId="urn:microsoft.com/office/officeart/2009/3/layout/HorizontalOrganizationChart"/>
    <dgm:cxn modelId="{7B400AF0-76D1-A141-83CA-E91E3E940D5D}" type="presParOf" srcId="{16AB009D-F7EC-2746-A325-F551A94E8F12}" destId="{57318B30-6E37-124A-AD94-4097149A5B99}" srcOrd="1" destOrd="0" presId="urn:microsoft.com/office/officeart/2009/3/layout/HorizontalOrganizationChart"/>
    <dgm:cxn modelId="{4784B35E-742F-2A4D-A5D5-5E6ED2774BB2}" type="presParOf" srcId="{65098AF4-BD9A-744C-A503-381520EF3DE9}" destId="{ED71D43B-CE49-D844-B00E-17A1F47174CE}" srcOrd="1" destOrd="0" presId="urn:microsoft.com/office/officeart/2009/3/layout/HorizontalOrganizationChart"/>
    <dgm:cxn modelId="{3FE31048-297B-BE4D-8C58-80F48E5B1A7A}" type="presParOf" srcId="{ED71D43B-CE49-D844-B00E-17A1F47174CE}" destId="{603F1166-B74A-754D-9304-D36BEB23E05D}" srcOrd="0" destOrd="0" presId="urn:microsoft.com/office/officeart/2009/3/layout/HorizontalOrganizationChart"/>
    <dgm:cxn modelId="{4212BA3C-9299-D043-8ADC-99A23CFD4AD5}" type="presParOf" srcId="{ED71D43B-CE49-D844-B00E-17A1F47174CE}" destId="{556D52E1-024F-4646-A969-83E8C686E03F}" srcOrd="1" destOrd="0" presId="urn:microsoft.com/office/officeart/2009/3/layout/HorizontalOrganizationChart"/>
    <dgm:cxn modelId="{6553409C-2A4A-7E40-A55A-1A35AE23CC7E}" type="presParOf" srcId="{556D52E1-024F-4646-A969-83E8C686E03F}" destId="{12C87137-708B-E646-BA6C-D9DE78A1BD5C}" srcOrd="0" destOrd="0" presId="urn:microsoft.com/office/officeart/2009/3/layout/HorizontalOrganizationChart"/>
    <dgm:cxn modelId="{9C259484-0724-5942-907C-70723602C9EF}" type="presParOf" srcId="{12C87137-708B-E646-BA6C-D9DE78A1BD5C}" destId="{BA3E2537-7BBA-D14D-BFC3-D958F5CF8970}" srcOrd="0" destOrd="0" presId="urn:microsoft.com/office/officeart/2009/3/layout/HorizontalOrganizationChart"/>
    <dgm:cxn modelId="{7BB2575D-4FA5-0D43-A7DD-EF3EE92A5BE4}" type="presParOf" srcId="{12C87137-708B-E646-BA6C-D9DE78A1BD5C}" destId="{D3EF5C7F-46E4-734B-90E7-56606CCB6451}" srcOrd="1" destOrd="0" presId="urn:microsoft.com/office/officeart/2009/3/layout/HorizontalOrganizationChart"/>
    <dgm:cxn modelId="{21F6AB50-6894-A945-83D3-9369FF0D88D3}" type="presParOf" srcId="{556D52E1-024F-4646-A969-83E8C686E03F}" destId="{5EDFB98E-642B-2247-A2E9-137C45B176CE}" srcOrd="1" destOrd="0" presId="urn:microsoft.com/office/officeart/2009/3/layout/HorizontalOrganizationChart"/>
    <dgm:cxn modelId="{BF9F85EA-9E1B-684B-9D02-62567084C112}" type="presParOf" srcId="{556D52E1-024F-4646-A969-83E8C686E03F}" destId="{7691DC73-BF01-1248-A74A-3628230503E2}" srcOrd="2" destOrd="0" presId="urn:microsoft.com/office/officeart/2009/3/layout/HorizontalOrganizationChart"/>
    <dgm:cxn modelId="{C82972CB-1A2D-0B48-AED8-FAD4A9FD416E}" type="presParOf" srcId="{ED71D43B-CE49-D844-B00E-17A1F47174CE}" destId="{B28FCEB9-392A-E248-A469-2FB326E38849}" srcOrd="2" destOrd="0" presId="urn:microsoft.com/office/officeart/2009/3/layout/HorizontalOrganizationChart"/>
    <dgm:cxn modelId="{B5E793EC-469B-0648-BC1D-08272BAA8783}" type="presParOf" srcId="{ED71D43B-CE49-D844-B00E-17A1F47174CE}" destId="{895A200B-E86D-EC47-93F5-9244C07002C0}" srcOrd="3" destOrd="0" presId="urn:microsoft.com/office/officeart/2009/3/layout/HorizontalOrganizationChart"/>
    <dgm:cxn modelId="{600CA5F1-0FEA-F44E-8FE8-B5102DBB5D2E}" type="presParOf" srcId="{895A200B-E86D-EC47-93F5-9244C07002C0}" destId="{3591E3E5-D1CD-D249-BE7A-547905431260}" srcOrd="0" destOrd="0" presId="urn:microsoft.com/office/officeart/2009/3/layout/HorizontalOrganizationChart"/>
    <dgm:cxn modelId="{2FCEA5AF-C802-1846-BF68-C6FA4F1D88A4}" type="presParOf" srcId="{3591E3E5-D1CD-D249-BE7A-547905431260}" destId="{B137A775-3935-C948-8D0E-C0412275975B}" srcOrd="0" destOrd="0" presId="urn:microsoft.com/office/officeart/2009/3/layout/HorizontalOrganizationChart"/>
    <dgm:cxn modelId="{00120F56-0CFB-D44F-8682-54F6277307C8}" type="presParOf" srcId="{3591E3E5-D1CD-D249-BE7A-547905431260}" destId="{752109FC-2633-E249-AA2C-EFD3D92D1EE1}" srcOrd="1" destOrd="0" presId="urn:microsoft.com/office/officeart/2009/3/layout/HorizontalOrganizationChart"/>
    <dgm:cxn modelId="{8AB259D6-4F71-EF46-9509-2849D4D05FDA}" type="presParOf" srcId="{895A200B-E86D-EC47-93F5-9244C07002C0}" destId="{C2A62B79-1D59-964C-9A07-A6BCEB502725}" srcOrd="1" destOrd="0" presId="urn:microsoft.com/office/officeart/2009/3/layout/HorizontalOrganizationChart"/>
    <dgm:cxn modelId="{8D065F93-4F4E-504F-9F9E-7B9731F764AE}" type="presParOf" srcId="{C2A62B79-1D59-964C-9A07-A6BCEB502725}" destId="{82C0BF9E-FC6B-A142-BDEF-E08171D7CEA9}" srcOrd="0" destOrd="0" presId="urn:microsoft.com/office/officeart/2009/3/layout/HorizontalOrganizationChart"/>
    <dgm:cxn modelId="{7D8B8257-E83E-CA47-AAEC-6C99DC3EC3F4}" type="presParOf" srcId="{C2A62B79-1D59-964C-9A07-A6BCEB502725}" destId="{B7F5995B-C247-EF4D-A1A4-5854BB61525C}" srcOrd="1" destOrd="0" presId="urn:microsoft.com/office/officeart/2009/3/layout/HorizontalOrganizationChart"/>
    <dgm:cxn modelId="{FACC0DFC-9C89-624E-8490-A3F172E07950}" type="presParOf" srcId="{B7F5995B-C247-EF4D-A1A4-5854BB61525C}" destId="{B5C2A55A-210A-EC4A-BA6A-0E0E3A795A0C}" srcOrd="0" destOrd="0" presId="urn:microsoft.com/office/officeart/2009/3/layout/HorizontalOrganizationChart"/>
    <dgm:cxn modelId="{65C0E8AB-0869-6540-8682-C9E97E962C96}" type="presParOf" srcId="{B5C2A55A-210A-EC4A-BA6A-0E0E3A795A0C}" destId="{1E549640-5A43-3E4D-B7E1-0D4F568E305B}" srcOrd="0" destOrd="0" presId="urn:microsoft.com/office/officeart/2009/3/layout/HorizontalOrganizationChart"/>
    <dgm:cxn modelId="{6D83C2F4-B327-EB46-90E9-079748564099}" type="presParOf" srcId="{B5C2A55A-210A-EC4A-BA6A-0E0E3A795A0C}" destId="{9EABF768-1D25-B94F-82AA-116D1F721065}" srcOrd="1" destOrd="0" presId="urn:microsoft.com/office/officeart/2009/3/layout/HorizontalOrganizationChart"/>
    <dgm:cxn modelId="{5BE6212A-AEE4-194F-9D5B-FC079C7075FA}" type="presParOf" srcId="{B7F5995B-C247-EF4D-A1A4-5854BB61525C}" destId="{635047C0-4B2A-A141-82D8-EF439217E235}" srcOrd="1" destOrd="0" presId="urn:microsoft.com/office/officeart/2009/3/layout/HorizontalOrganizationChart"/>
    <dgm:cxn modelId="{3FFEE18F-A5FF-5043-9F91-8064F7DE8775}" type="presParOf" srcId="{B7F5995B-C247-EF4D-A1A4-5854BB61525C}" destId="{8F768DC1-1467-9147-8E0A-C639DB709B95}" srcOrd="2" destOrd="0" presId="urn:microsoft.com/office/officeart/2009/3/layout/HorizontalOrganizationChart"/>
    <dgm:cxn modelId="{8B146286-561D-FD44-8521-B905138ABEBA}" type="presParOf" srcId="{C2A62B79-1D59-964C-9A07-A6BCEB502725}" destId="{6C20BD71-06DE-8248-9C4E-41E4D8DD1A1D}" srcOrd="2" destOrd="0" presId="urn:microsoft.com/office/officeart/2009/3/layout/HorizontalOrganizationChart"/>
    <dgm:cxn modelId="{17ECC3E1-22FD-A74F-98BA-60AD09865A2D}" type="presParOf" srcId="{C2A62B79-1D59-964C-9A07-A6BCEB502725}" destId="{21E24991-9A2A-9E48-8754-28737DCA410A}" srcOrd="3" destOrd="0" presId="urn:microsoft.com/office/officeart/2009/3/layout/HorizontalOrganizationChart"/>
    <dgm:cxn modelId="{E0A6F943-9E66-C74D-9EF9-198A42F562CC}" type="presParOf" srcId="{21E24991-9A2A-9E48-8754-28737DCA410A}" destId="{3DD317B8-5A6E-604C-B262-AC49441AB784}" srcOrd="0" destOrd="0" presId="urn:microsoft.com/office/officeart/2009/3/layout/HorizontalOrganizationChart"/>
    <dgm:cxn modelId="{BA23D0F1-43E0-A249-9B15-43F16E855B55}" type="presParOf" srcId="{3DD317B8-5A6E-604C-B262-AC49441AB784}" destId="{62A6724A-0F55-9C48-B0EB-D036BCE51FCE}" srcOrd="0" destOrd="0" presId="urn:microsoft.com/office/officeart/2009/3/layout/HorizontalOrganizationChart"/>
    <dgm:cxn modelId="{0A82875F-63E5-9045-A110-96AD74F5CA79}" type="presParOf" srcId="{3DD317B8-5A6E-604C-B262-AC49441AB784}" destId="{D65130C7-9BBA-6045-9320-C57B3B053004}" srcOrd="1" destOrd="0" presId="urn:microsoft.com/office/officeart/2009/3/layout/HorizontalOrganizationChart"/>
    <dgm:cxn modelId="{1E108B23-2383-684B-A96C-3E3F82867848}" type="presParOf" srcId="{21E24991-9A2A-9E48-8754-28737DCA410A}" destId="{F4A5A471-7B72-BD43-ACEC-03D29771F7F7}" srcOrd="1" destOrd="0" presId="urn:microsoft.com/office/officeart/2009/3/layout/HorizontalOrganizationChart"/>
    <dgm:cxn modelId="{C7FAF436-C01C-994A-ACC7-B7D1E99FA96A}" type="presParOf" srcId="{21E24991-9A2A-9E48-8754-28737DCA410A}" destId="{3FDF72A3-B457-AA4A-8A50-5D1DF8EC52A4}" srcOrd="2" destOrd="0" presId="urn:microsoft.com/office/officeart/2009/3/layout/HorizontalOrganizationChart"/>
    <dgm:cxn modelId="{1F131D68-3BFE-0540-9B6D-27AA3B896BB3}" type="presParOf" srcId="{C2A62B79-1D59-964C-9A07-A6BCEB502725}" destId="{978B0B6F-9274-EC45-B51E-204A910EBA1E}" srcOrd="4" destOrd="0" presId="urn:microsoft.com/office/officeart/2009/3/layout/HorizontalOrganizationChart"/>
    <dgm:cxn modelId="{CFD5A579-B2CB-274C-8CD2-E901000B94C4}" type="presParOf" srcId="{C2A62B79-1D59-964C-9A07-A6BCEB502725}" destId="{F397E9FA-CD3B-FF42-AC29-2D1D9574A685}" srcOrd="5" destOrd="0" presId="urn:microsoft.com/office/officeart/2009/3/layout/HorizontalOrganizationChart"/>
    <dgm:cxn modelId="{76E73B4F-E246-A042-9B40-E3D74F0FBA4A}" type="presParOf" srcId="{F397E9FA-CD3B-FF42-AC29-2D1D9574A685}" destId="{AE720260-AA05-FA4B-9BD2-C277EB5B3DFC}" srcOrd="0" destOrd="0" presId="urn:microsoft.com/office/officeart/2009/3/layout/HorizontalOrganizationChart"/>
    <dgm:cxn modelId="{529BFB46-E81C-FD46-9ADD-65A92BD90401}" type="presParOf" srcId="{AE720260-AA05-FA4B-9BD2-C277EB5B3DFC}" destId="{B018C9A3-03E2-BC43-A030-E477F0E73450}" srcOrd="0" destOrd="0" presId="urn:microsoft.com/office/officeart/2009/3/layout/HorizontalOrganizationChart"/>
    <dgm:cxn modelId="{BE0A20BB-992B-4E44-917A-28369D793545}" type="presParOf" srcId="{AE720260-AA05-FA4B-9BD2-C277EB5B3DFC}" destId="{EADB316E-2B78-1647-BCAD-2C22C832F223}" srcOrd="1" destOrd="0" presId="urn:microsoft.com/office/officeart/2009/3/layout/HorizontalOrganizationChart"/>
    <dgm:cxn modelId="{0A2D4634-8CE9-0843-BAAC-9C42E94FA796}" type="presParOf" srcId="{F397E9FA-CD3B-FF42-AC29-2D1D9574A685}" destId="{0AF8895A-6B45-0B4A-AA7F-91ED82C7F082}" srcOrd="1" destOrd="0" presId="urn:microsoft.com/office/officeart/2009/3/layout/HorizontalOrganizationChart"/>
    <dgm:cxn modelId="{D7A346C4-C22F-2B4B-9854-BC25BEC34B98}" type="presParOf" srcId="{0AF8895A-6B45-0B4A-AA7F-91ED82C7F082}" destId="{07542D93-EAF5-EB4C-9981-BF6DBEF98149}" srcOrd="0" destOrd="0" presId="urn:microsoft.com/office/officeart/2009/3/layout/HorizontalOrganizationChart"/>
    <dgm:cxn modelId="{47E84C52-52C4-EA4E-886A-3BB472071554}" type="presParOf" srcId="{0AF8895A-6B45-0B4A-AA7F-91ED82C7F082}" destId="{2439D3F5-0F6A-984A-9BB3-9BDB57BE22B9}" srcOrd="1" destOrd="0" presId="urn:microsoft.com/office/officeart/2009/3/layout/HorizontalOrganizationChart"/>
    <dgm:cxn modelId="{3BF4EA53-2F4B-834D-8E58-277C7ECCE0BE}" type="presParOf" srcId="{2439D3F5-0F6A-984A-9BB3-9BDB57BE22B9}" destId="{899E2301-0691-8848-A3E7-93F32571212D}" srcOrd="0" destOrd="0" presId="urn:microsoft.com/office/officeart/2009/3/layout/HorizontalOrganizationChart"/>
    <dgm:cxn modelId="{17196484-388E-D348-BD94-D3A9B584DBC0}" type="presParOf" srcId="{899E2301-0691-8848-A3E7-93F32571212D}" destId="{2860B453-6364-FE4C-88F6-E659C82C53FC}" srcOrd="0" destOrd="0" presId="urn:microsoft.com/office/officeart/2009/3/layout/HorizontalOrganizationChart"/>
    <dgm:cxn modelId="{44CAC073-6775-F349-9CC6-9B1995353EAB}" type="presParOf" srcId="{899E2301-0691-8848-A3E7-93F32571212D}" destId="{0F9D2BED-258F-6641-BC62-2447C813FD3A}" srcOrd="1" destOrd="0" presId="urn:microsoft.com/office/officeart/2009/3/layout/HorizontalOrganizationChart"/>
    <dgm:cxn modelId="{59409328-509B-124B-ADA1-B8E831D98278}" type="presParOf" srcId="{2439D3F5-0F6A-984A-9BB3-9BDB57BE22B9}" destId="{EBA395E5-C04C-9946-9764-434A0D863424}" srcOrd="1" destOrd="0" presId="urn:microsoft.com/office/officeart/2009/3/layout/HorizontalOrganizationChart"/>
    <dgm:cxn modelId="{29D97E65-7FC2-ED4A-AF91-B28427BAF536}" type="presParOf" srcId="{EBA395E5-C04C-9946-9764-434A0D863424}" destId="{29D69169-F5DF-994C-A5E2-6FEAFA123F48}" srcOrd="0" destOrd="0" presId="urn:microsoft.com/office/officeart/2009/3/layout/HorizontalOrganizationChart"/>
    <dgm:cxn modelId="{DEB677C4-E322-7145-9CD5-B8309F779F99}" type="presParOf" srcId="{EBA395E5-C04C-9946-9764-434A0D863424}" destId="{C5963E7F-A9BB-404A-B698-4482783EA264}" srcOrd="1" destOrd="0" presId="urn:microsoft.com/office/officeart/2009/3/layout/HorizontalOrganizationChart"/>
    <dgm:cxn modelId="{9C1A0642-385C-AD40-8CDC-D82971943D4C}" type="presParOf" srcId="{C5963E7F-A9BB-404A-B698-4482783EA264}" destId="{84737AC0-B3F4-794A-88F0-8A5F8E77FFDB}" srcOrd="0" destOrd="0" presId="urn:microsoft.com/office/officeart/2009/3/layout/HorizontalOrganizationChart"/>
    <dgm:cxn modelId="{3B07C117-FD94-A54C-B0F3-BF9B0DA278BA}" type="presParOf" srcId="{84737AC0-B3F4-794A-88F0-8A5F8E77FFDB}" destId="{A850D9B1-BE87-F241-AAEC-E4CE1F62707E}" srcOrd="0" destOrd="0" presId="urn:microsoft.com/office/officeart/2009/3/layout/HorizontalOrganizationChart"/>
    <dgm:cxn modelId="{2494C156-D020-754B-B017-EEB60C25B556}" type="presParOf" srcId="{84737AC0-B3F4-794A-88F0-8A5F8E77FFDB}" destId="{09D41DC2-3091-4847-8246-010EB5564331}" srcOrd="1" destOrd="0" presId="urn:microsoft.com/office/officeart/2009/3/layout/HorizontalOrganizationChart"/>
    <dgm:cxn modelId="{C1C3FED0-BE59-C347-BD96-0337C18F95E4}" type="presParOf" srcId="{C5963E7F-A9BB-404A-B698-4482783EA264}" destId="{FBD9850E-1E18-4744-BC7A-7C28B893C355}" srcOrd="1" destOrd="0" presId="urn:microsoft.com/office/officeart/2009/3/layout/HorizontalOrganizationChart"/>
    <dgm:cxn modelId="{57A5D1F2-9ECE-3D43-AC70-52FF18799A62}" type="presParOf" srcId="{C5963E7F-A9BB-404A-B698-4482783EA264}" destId="{BA2725CF-79AB-3B43-B9F4-C859129E7F53}" srcOrd="2" destOrd="0" presId="urn:microsoft.com/office/officeart/2009/3/layout/HorizontalOrganizationChart"/>
    <dgm:cxn modelId="{CF1BC561-FA4C-014C-A5A8-6B52AB592A09}" type="presParOf" srcId="{2439D3F5-0F6A-984A-9BB3-9BDB57BE22B9}" destId="{8B454324-1812-0C4C-855A-A7858F635D64}" srcOrd="2" destOrd="0" presId="urn:microsoft.com/office/officeart/2009/3/layout/HorizontalOrganizationChart"/>
    <dgm:cxn modelId="{9AB32ED8-64B3-6C42-842E-D840A22364CA}" type="presParOf" srcId="{F397E9FA-CD3B-FF42-AC29-2D1D9574A685}" destId="{83BE73FC-1232-5848-B84C-3B2EECDD7BEB}" srcOrd="2" destOrd="0" presId="urn:microsoft.com/office/officeart/2009/3/layout/HorizontalOrganizationChart"/>
    <dgm:cxn modelId="{BB19521E-8BF7-D34C-B45E-6E9C6052D655}" type="presParOf" srcId="{C2A62B79-1D59-964C-9A07-A6BCEB502725}" destId="{DDCE230C-540A-D04A-B722-43C7FC038350}" srcOrd="6" destOrd="0" presId="urn:microsoft.com/office/officeart/2009/3/layout/HorizontalOrganizationChart"/>
    <dgm:cxn modelId="{CFC40833-5B33-5549-AE08-690363C689D9}" type="presParOf" srcId="{C2A62B79-1D59-964C-9A07-A6BCEB502725}" destId="{527BD048-C2BD-784E-AC42-2C45B7309109}" srcOrd="7" destOrd="0" presId="urn:microsoft.com/office/officeart/2009/3/layout/HorizontalOrganizationChart"/>
    <dgm:cxn modelId="{48F429BF-6A50-C944-BFC3-3C79D01E7AA6}" type="presParOf" srcId="{527BD048-C2BD-784E-AC42-2C45B7309109}" destId="{DB1138A5-BE8D-1543-97FF-83EFACF069D2}" srcOrd="0" destOrd="0" presId="urn:microsoft.com/office/officeart/2009/3/layout/HorizontalOrganizationChart"/>
    <dgm:cxn modelId="{D2197F17-5E7F-CB4C-A5F9-7A5B7F6F59DF}" type="presParOf" srcId="{DB1138A5-BE8D-1543-97FF-83EFACF069D2}" destId="{E82AF0EE-177D-A54A-B4A9-2ABB82C97EC1}" srcOrd="0" destOrd="0" presId="urn:microsoft.com/office/officeart/2009/3/layout/HorizontalOrganizationChart"/>
    <dgm:cxn modelId="{8FEEEDA3-E8EB-2F46-A743-9831C67B5B61}" type="presParOf" srcId="{DB1138A5-BE8D-1543-97FF-83EFACF069D2}" destId="{93E07993-C445-B14C-8CA5-594C7D59AFF7}" srcOrd="1" destOrd="0" presId="urn:microsoft.com/office/officeart/2009/3/layout/HorizontalOrganizationChart"/>
    <dgm:cxn modelId="{7305667E-73DD-E741-AFCB-7AE089344D32}" type="presParOf" srcId="{527BD048-C2BD-784E-AC42-2C45B7309109}" destId="{EB8B1A19-673A-A44A-A0FE-F79A2FA0D727}" srcOrd="1" destOrd="0" presId="urn:microsoft.com/office/officeart/2009/3/layout/HorizontalOrganizationChart"/>
    <dgm:cxn modelId="{2B27FF94-E5B0-CB47-B156-F5A0F1C2836B}" type="presParOf" srcId="{527BD048-C2BD-784E-AC42-2C45B7309109}" destId="{826FA80A-C1AC-E243-80DF-B1FB2E1E0770}" srcOrd="2" destOrd="0" presId="urn:microsoft.com/office/officeart/2009/3/layout/HorizontalOrganizationChart"/>
    <dgm:cxn modelId="{6B5725AA-AE00-9241-897E-47D020F0D051}" type="presParOf" srcId="{C2A62B79-1D59-964C-9A07-A6BCEB502725}" destId="{1EA02C7D-B260-DB41-AA4A-A58EA5B4D276}" srcOrd="8" destOrd="0" presId="urn:microsoft.com/office/officeart/2009/3/layout/HorizontalOrganizationChart"/>
    <dgm:cxn modelId="{846ABD59-CF66-C445-92FF-02F032D93F27}" type="presParOf" srcId="{C2A62B79-1D59-964C-9A07-A6BCEB502725}" destId="{15ACD7C7-2FEB-C64F-A2BF-AAAA12C75B8C}" srcOrd="9" destOrd="0" presId="urn:microsoft.com/office/officeart/2009/3/layout/HorizontalOrganizationChart"/>
    <dgm:cxn modelId="{740EA79B-4FEF-6647-8B8A-617DADE88176}" type="presParOf" srcId="{15ACD7C7-2FEB-C64F-A2BF-AAAA12C75B8C}" destId="{A28D7225-9C3F-A54C-904A-D0AFA71D3810}" srcOrd="0" destOrd="0" presId="urn:microsoft.com/office/officeart/2009/3/layout/HorizontalOrganizationChart"/>
    <dgm:cxn modelId="{BA1199FB-0B01-A64B-9AAC-D25B8A801F74}" type="presParOf" srcId="{A28D7225-9C3F-A54C-904A-D0AFA71D3810}" destId="{C725B86D-2D44-5C48-A588-B4593B0BF41E}" srcOrd="0" destOrd="0" presId="urn:microsoft.com/office/officeart/2009/3/layout/HorizontalOrganizationChart"/>
    <dgm:cxn modelId="{D18822FC-F416-EC48-9698-2FF4A3C75201}" type="presParOf" srcId="{A28D7225-9C3F-A54C-904A-D0AFA71D3810}" destId="{FB127C5C-A6E7-F247-86D6-646B789C3EC8}" srcOrd="1" destOrd="0" presId="urn:microsoft.com/office/officeart/2009/3/layout/HorizontalOrganizationChart"/>
    <dgm:cxn modelId="{E2C958FF-6B16-2E4B-94A6-9D3F5ECC047C}" type="presParOf" srcId="{15ACD7C7-2FEB-C64F-A2BF-AAAA12C75B8C}" destId="{02D63677-4AAB-B14A-9ADE-8CBF7984C15E}" srcOrd="1" destOrd="0" presId="urn:microsoft.com/office/officeart/2009/3/layout/HorizontalOrganizationChart"/>
    <dgm:cxn modelId="{7D5803A3-0FC3-5D43-B049-058B56890E41}" type="presParOf" srcId="{15ACD7C7-2FEB-C64F-A2BF-AAAA12C75B8C}" destId="{5BA6F634-4F33-3C4A-9B3D-D871C94B90C2}" srcOrd="2" destOrd="0" presId="urn:microsoft.com/office/officeart/2009/3/layout/HorizontalOrganizationChart"/>
    <dgm:cxn modelId="{E94D5FD8-ABB3-7541-AFD4-5A509F58FA56}" type="presParOf" srcId="{895A200B-E86D-EC47-93F5-9244C07002C0}" destId="{94E75293-6CE2-CF4A-B0D1-C98EC0F0C893}" srcOrd="2" destOrd="0" presId="urn:microsoft.com/office/officeart/2009/3/layout/HorizontalOrganizationChart"/>
    <dgm:cxn modelId="{60F564C6-69B2-F84F-A9A1-A5F5BB796025}" type="presParOf" srcId="{65098AF4-BD9A-744C-A503-381520EF3DE9}" destId="{44547D50-72E9-1A4A-9EFB-47B64167AB8E}" srcOrd="2" destOrd="0" presId="urn:microsoft.com/office/officeart/2009/3/layout/HorizontalOrganizationChart"/>
    <dgm:cxn modelId="{071E17A2-AFC2-7344-9A07-5E2B0FA9B3EE}" type="presParOf" srcId="{D9A7816B-A8FD-7245-BA8E-66F7D05CC8B7}" destId="{DD631F95-0104-6C47-B1F9-A56489CC9384}" srcOrd="4" destOrd="0" presId="urn:microsoft.com/office/officeart/2009/3/layout/HorizontalOrganizationChart"/>
    <dgm:cxn modelId="{2ACD69E1-6B44-A54E-8947-4CE28DDE7763}" type="presParOf" srcId="{D9A7816B-A8FD-7245-BA8E-66F7D05CC8B7}" destId="{14B399C1-7D69-7C4D-A931-6AD29A69583D}" srcOrd="5" destOrd="0" presId="urn:microsoft.com/office/officeart/2009/3/layout/HorizontalOrganizationChart"/>
    <dgm:cxn modelId="{61AEDBFB-5B60-464E-841D-2D65496A62A4}" type="presParOf" srcId="{14B399C1-7D69-7C4D-A931-6AD29A69583D}" destId="{2BC01A82-3301-DE4D-AD06-344820E84063}" srcOrd="0" destOrd="0" presId="urn:microsoft.com/office/officeart/2009/3/layout/HorizontalOrganizationChart"/>
    <dgm:cxn modelId="{C5D17C1B-ECEB-4A45-88FF-F2F8D6E77C9B}" type="presParOf" srcId="{2BC01A82-3301-DE4D-AD06-344820E84063}" destId="{D7488402-8B08-9047-A5F1-2448A11EB7D1}" srcOrd="0" destOrd="0" presId="urn:microsoft.com/office/officeart/2009/3/layout/HorizontalOrganizationChart"/>
    <dgm:cxn modelId="{C62BAEF0-E44C-B841-85C4-8733FA1920F3}" type="presParOf" srcId="{2BC01A82-3301-DE4D-AD06-344820E84063}" destId="{07B0F7FA-3D03-E74F-B353-69BC1B1D7AC9}" srcOrd="1" destOrd="0" presId="urn:microsoft.com/office/officeart/2009/3/layout/HorizontalOrganizationChart"/>
    <dgm:cxn modelId="{70588F9F-DF04-434E-9CA5-C7D0AEC5E759}" type="presParOf" srcId="{14B399C1-7D69-7C4D-A931-6AD29A69583D}" destId="{BAA820D7-4394-D541-B451-D4813EB25E99}" srcOrd="1" destOrd="0" presId="urn:microsoft.com/office/officeart/2009/3/layout/HorizontalOrganizationChart"/>
    <dgm:cxn modelId="{964DB23A-1DB1-A047-B436-C1B06991DD16}" type="presParOf" srcId="{BAA820D7-4394-D541-B451-D4813EB25E99}" destId="{F76D5CE4-9264-9241-8344-443E7BBD05E6}" srcOrd="0" destOrd="0" presId="urn:microsoft.com/office/officeart/2009/3/layout/HorizontalOrganizationChart"/>
    <dgm:cxn modelId="{F7BAAAF5-B114-A041-B70D-176CC2968C9E}" type="presParOf" srcId="{BAA820D7-4394-D541-B451-D4813EB25E99}" destId="{D4F940D3-83E1-4B4E-89B0-B5E86CE538DE}" srcOrd="1" destOrd="0" presId="urn:microsoft.com/office/officeart/2009/3/layout/HorizontalOrganizationChart"/>
    <dgm:cxn modelId="{3196DDEE-59CD-4A46-B8D0-7985E7A7B733}" type="presParOf" srcId="{D4F940D3-83E1-4B4E-89B0-B5E86CE538DE}" destId="{F6DDF5B0-0FFC-9F45-816C-C5D49C69A827}" srcOrd="0" destOrd="0" presId="urn:microsoft.com/office/officeart/2009/3/layout/HorizontalOrganizationChart"/>
    <dgm:cxn modelId="{C258058A-08D8-B848-A86A-B0B47B953B2D}" type="presParOf" srcId="{F6DDF5B0-0FFC-9F45-816C-C5D49C69A827}" destId="{61D6C1FE-2530-B845-AAE4-B2BE423E7B86}" srcOrd="0" destOrd="0" presId="urn:microsoft.com/office/officeart/2009/3/layout/HorizontalOrganizationChart"/>
    <dgm:cxn modelId="{D18CDBBD-C548-3B4D-9D5C-A7A2B577BEC6}" type="presParOf" srcId="{F6DDF5B0-0FFC-9F45-816C-C5D49C69A827}" destId="{8D8BB9B3-EFC6-9842-B26F-3567C5E91F4E}" srcOrd="1" destOrd="0" presId="urn:microsoft.com/office/officeart/2009/3/layout/HorizontalOrganizationChart"/>
    <dgm:cxn modelId="{EBB96625-3FCC-B040-8636-FBED93B11A2E}" type="presParOf" srcId="{D4F940D3-83E1-4B4E-89B0-B5E86CE538DE}" destId="{030A062A-1A39-3645-A351-A6A27D3284FC}" srcOrd="1" destOrd="0" presId="urn:microsoft.com/office/officeart/2009/3/layout/HorizontalOrganizationChart"/>
    <dgm:cxn modelId="{0FB88AB1-2DC9-4942-A25A-821D27769C4D}" type="presParOf" srcId="{D4F940D3-83E1-4B4E-89B0-B5E86CE538DE}" destId="{9E7C9CC1-8B7C-0B47-BF12-79A2F5EFC598}" srcOrd="2" destOrd="0" presId="urn:microsoft.com/office/officeart/2009/3/layout/HorizontalOrganizationChart"/>
    <dgm:cxn modelId="{8EBF392A-F607-924A-BD10-A5A080D62732}" type="presParOf" srcId="{BAA820D7-4394-D541-B451-D4813EB25E99}" destId="{40A283E6-95A0-AA45-92EE-7D01C4ABA061}" srcOrd="2" destOrd="0" presId="urn:microsoft.com/office/officeart/2009/3/layout/HorizontalOrganizationChart"/>
    <dgm:cxn modelId="{5F3ED5A1-90F6-714D-BC85-86D4F67584B1}" type="presParOf" srcId="{BAA820D7-4394-D541-B451-D4813EB25E99}" destId="{D19C7A34-0F86-1746-B8A3-132F9EE83080}" srcOrd="3" destOrd="0" presId="urn:microsoft.com/office/officeart/2009/3/layout/HorizontalOrganizationChart"/>
    <dgm:cxn modelId="{E9171B93-4933-FE4C-8D13-421D73F40C8E}" type="presParOf" srcId="{D19C7A34-0F86-1746-B8A3-132F9EE83080}" destId="{32F5B688-E91A-9E49-A844-3C1F4C3746FB}" srcOrd="0" destOrd="0" presId="urn:microsoft.com/office/officeart/2009/3/layout/HorizontalOrganizationChart"/>
    <dgm:cxn modelId="{A33A1F82-55BC-A94F-A0B3-5E9855F8842D}" type="presParOf" srcId="{32F5B688-E91A-9E49-A844-3C1F4C3746FB}" destId="{F94B988B-D545-5C43-B47E-62C7C6C05CB7}" srcOrd="0" destOrd="0" presId="urn:microsoft.com/office/officeart/2009/3/layout/HorizontalOrganizationChart"/>
    <dgm:cxn modelId="{955FC7BE-BAAF-F548-B21E-71E4DA8DBE70}" type="presParOf" srcId="{32F5B688-E91A-9E49-A844-3C1F4C3746FB}" destId="{834C8F10-A0FD-7540-9CAD-E4EC168DFA92}" srcOrd="1" destOrd="0" presId="urn:microsoft.com/office/officeart/2009/3/layout/HorizontalOrganizationChart"/>
    <dgm:cxn modelId="{FEFFDA02-563D-4B43-8D01-23683F77EF73}" type="presParOf" srcId="{D19C7A34-0F86-1746-B8A3-132F9EE83080}" destId="{4444C494-3A6B-8848-8EEE-D1F0BBD85427}" srcOrd="1" destOrd="0" presId="urn:microsoft.com/office/officeart/2009/3/layout/HorizontalOrganizationChart"/>
    <dgm:cxn modelId="{4C045B7B-3748-874B-99FF-B9047C7DFF79}" type="presParOf" srcId="{D19C7A34-0F86-1746-B8A3-132F9EE83080}" destId="{FFF990C3-6626-B04E-A816-7623E9AB2087}" srcOrd="2" destOrd="0" presId="urn:microsoft.com/office/officeart/2009/3/layout/HorizontalOrganizationChart"/>
    <dgm:cxn modelId="{95B0AC3D-9C03-C247-BA61-1ECFB13451AF}" type="presParOf" srcId="{14B399C1-7D69-7C4D-A931-6AD29A69583D}" destId="{AA4FF0F0-BE4E-704C-9C2D-951A238DED1F}" srcOrd="2" destOrd="0" presId="urn:microsoft.com/office/officeart/2009/3/layout/HorizontalOrganizationChart"/>
    <dgm:cxn modelId="{129D199B-80E4-A54D-9FEA-C38D73FFFDF4}" type="presParOf" srcId="{0CED8E4C-0393-1848-89E0-2A885B3D930A}" destId="{30CE9F14-B0AA-014E-AEE8-83183167DF42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3618376"/>
        <a:ext cx="65661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8087837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8087837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6127359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8087837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8087837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6127359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8087837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8087837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8087837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8087837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6127359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A335-C09C-4B4C-8FB4-5E7D2E4B7081}">
      <dsp:nvSpPr>
        <dsp:cNvPr id="0" name=""/>
        <dsp:cNvSpPr/>
      </dsp:nvSpPr>
      <dsp:spPr>
        <a:xfrm>
          <a:off x="4166880" y="270933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B2289-A9EF-924E-BED8-8DDA92BC18A4}">
      <dsp:nvSpPr>
        <dsp:cNvPr id="0" name=""/>
        <dsp:cNvSpPr/>
      </dsp:nvSpPr>
      <dsp:spPr>
        <a:xfrm>
          <a:off x="4166880" y="235808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2533148" y="246018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Missing Data</a:t>
          </a:r>
        </a:p>
      </dsp:txBody>
      <dsp:txXfrm>
        <a:off x="2533148" y="2460189"/>
        <a:ext cx="1633732" cy="498288"/>
      </dsp:txXfrm>
    </dsp:sp>
    <dsp:sp modelId="{4A9F4813-6556-CC46-A35E-FE17672C2889}">
      <dsp:nvSpPr>
        <dsp:cNvPr id="0" name=""/>
        <dsp:cNvSpPr/>
      </dsp:nvSpPr>
      <dsp:spPr>
        <a:xfrm>
          <a:off x="4493627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much missing data?</a:t>
          </a:r>
        </a:p>
      </dsp:txBody>
      <dsp:txXfrm>
        <a:off x="4493627" y="2108936"/>
        <a:ext cx="1633732" cy="498288"/>
      </dsp:txXfrm>
    </dsp:sp>
    <dsp:sp modelId="{B346BC59-796D-8745-960E-69E116CC24FA}">
      <dsp:nvSpPr>
        <dsp:cNvPr id="0" name=""/>
        <dsp:cNvSpPr/>
      </dsp:nvSpPr>
      <dsp:spPr>
        <a:xfrm>
          <a:off x="449362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type of missing data?</a:t>
          </a:r>
        </a:p>
      </dsp:txBody>
      <dsp:txXfrm>
        <a:off x="449362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6454105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MCAR</a:t>
          </a:r>
        </a:p>
      </dsp:txBody>
      <dsp:txXfrm>
        <a:off x="6454105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841458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Listwise Deletion</a:t>
          </a:r>
        </a:p>
      </dsp:txBody>
      <dsp:txXfrm>
        <a:off x="841458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841458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Pairwise Deletion</a:t>
          </a:r>
        </a:p>
      </dsp:txBody>
      <dsp:txXfrm>
        <a:off x="841458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841458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FIML</a:t>
          </a:r>
        </a:p>
      </dsp:txBody>
      <dsp:txXfrm>
        <a:off x="841458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841458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Imputations</a:t>
          </a:r>
        </a:p>
      </dsp:txBody>
      <dsp:txXfrm>
        <a:off x="841458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6454105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</a:t>
          </a:r>
        </a:p>
      </dsp:txBody>
      <dsp:txXfrm>
        <a:off x="6454105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841458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FIML</a:t>
          </a:r>
        </a:p>
      </dsp:txBody>
      <dsp:txXfrm>
        <a:off x="841458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841458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Imputations</a:t>
          </a:r>
        </a:p>
      </dsp:txBody>
      <dsp:txXfrm>
        <a:off x="841458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6454105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MNAR</a:t>
          </a:r>
        </a:p>
      </dsp:txBody>
      <dsp:txXfrm>
        <a:off x="6454105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841458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Acknowledge the missingness</a:t>
          </a:r>
        </a:p>
      </dsp:txBody>
      <dsp:txXfrm>
        <a:off x="841458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841458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you  want to do multiple imputations/FIML?</a:t>
          </a:r>
        </a:p>
      </dsp:txBody>
      <dsp:txXfrm>
        <a:off x="8414584" y="4918956"/>
        <a:ext cx="1633732" cy="49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8087837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8087837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6127359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8087837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8087837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6127359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8087837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8087837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8087837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8087837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6127359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A335-C09C-4B4C-8FB4-5E7D2E4B7081}">
      <dsp:nvSpPr>
        <dsp:cNvPr id="0" name=""/>
        <dsp:cNvSpPr/>
      </dsp:nvSpPr>
      <dsp:spPr>
        <a:xfrm>
          <a:off x="4166880" y="270933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B2289-A9EF-924E-BED8-8DDA92BC18A4}">
      <dsp:nvSpPr>
        <dsp:cNvPr id="0" name=""/>
        <dsp:cNvSpPr/>
      </dsp:nvSpPr>
      <dsp:spPr>
        <a:xfrm>
          <a:off x="4166880" y="235808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2533148" y="246018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Missing Data</a:t>
          </a:r>
        </a:p>
      </dsp:txBody>
      <dsp:txXfrm>
        <a:off x="2533148" y="2460189"/>
        <a:ext cx="1633732" cy="498288"/>
      </dsp:txXfrm>
    </dsp:sp>
    <dsp:sp modelId="{4A9F4813-6556-CC46-A35E-FE17672C2889}">
      <dsp:nvSpPr>
        <dsp:cNvPr id="0" name=""/>
        <dsp:cNvSpPr/>
      </dsp:nvSpPr>
      <dsp:spPr>
        <a:xfrm>
          <a:off x="4493627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much missing data?</a:t>
          </a:r>
        </a:p>
      </dsp:txBody>
      <dsp:txXfrm>
        <a:off x="4493627" y="2108936"/>
        <a:ext cx="1633732" cy="498288"/>
      </dsp:txXfrm>
    </dsp:sp>
    <dsp:sp modelId="{B346BC59-796D-8745-960E-69E116CC24FA}">
      <dsp:nvSpPr>
        <dsp:cNvPr id="0" name=""/>
        <dsp:cNvSpPr/>
      </dsp:nvSpPr>
      <dsp:spPr>
        <a:xfrm>
          <a:off x="449362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type of missing data?</a:t>
          </a:r>
        </a:p>
      </dsp:txBody>
      <dsp:txXfrm>
        <a:off x="449362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6454105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MCAR</a:t>
          </a:r>
        </a:p>
      </dsp:txBody>
      <dsp:txXfrm>
        <a:off x="6454105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841458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Listwise Deletion</a:t>
          </a:r>
        </a:p>
      </dsp:txBody>
      <dsp:txXfrm>
        <a:off x="841458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841458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Pairwise Deletion</a:t>
          </a:r>
        </a:p>
      </dsp:txBody>
      <dsp:txXfrm>
        <a:off x="841458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841458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FIML</a:t>
          </a:r>
        </a:p>
      </dsp:txBody>
      <dsp:txXfrm>
        <a:off x="841458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841458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sp:txBody>
      <dsp:txXfrm>
        <a:off x="841458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6454105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</a:t>
          </a:r>
        </a:p>
      </dsp:txBody>
      <dsp:txXfrm>
        <a:off x="6454105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841458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FIML</a:t>
          </a:r>
        </a:p>
      </dsp:txBody>
      <dsp:txXfrm>
        <a:off x="841458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841458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sp:txBody>
      <dsp:txXfrm>
        <a:off x="841458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6454105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MNAR</a:t>
          </a:r>
        </a:p>
      </dsp:txBody>
      <dsp:txXfrm>
        <a:off x="6454105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841458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Acknowledge the missingness</a:t>
          </a:r>
        </a:p>
      </dsp:txBody>
      <dsp:txXfrm>
        <a:off x="841458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841458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Do you  want to do multiple imputations/FIML?</a:t>
          </a:r>
        </a:p>
      </dsp:txBody>
      <dsp:txXfrm>
        <a:off x="8414584" y="4918956"/>
        <a:ext cx="1633732" cy="49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8087837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8087837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6127359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8087837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8087837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6127359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8087837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8087837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8087837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8087837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6127359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A335-C09C-4B4C-8FB4-5E7D2E4B7081}">
      <dsp:nvSpPr>
        <dsp:cNvPr id="0" name=""/>
        <dsp:cNvSpPr/>
      </dsp:nvSpPr>
      <dsp:spPr>
        <a:xfrm>
          <a:off x="4166880" y="270933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B2289-A9EF-924E-BED8-8DDA92BC18A4}">
      <dsp:nvSpPr>
        <dsp:cNvPr id="0" name=""/>
        <dsp:cNvSpPr/>
      </dsp:nvSpPr>
      <dsp:spPr>
        <a:xfrm>
          <a:off x="4166880" y="235808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2533148" y="246018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Missing Data</a:t>
          </a:r>
        </a:p>
      </dsp:txBody>
      <dsp:txXfrm>
        <a:off x="2533148" y="2460189"/>
        <a:ext cx="1633732" cy="498288"/>
      </dsp:txXfrm>
    </dsp:sp>
    <dsp:sp modelId="{4A9F4813-6556-CC46-A35E-FE17672C2889}">
      <dsp:nvSpPr>
        <dsp:cNvPr id="0" name=""/>
        <dsp:cNvSpPr/>
      </dsp:nvSpPr>
      <dsp:spPr>
        <a:xfrm>
          <a:off x="4493627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How much missing data?</a:t>
          </a:r>
        </a:p>
      </dsp:txBody>
      <dsp:txXfrm>
        <a:off x="4493627" y="2108936"/>
        <a:ext cx="1633732" cy="498288"/>
      </dsp:txXfrm>
    </dsp:sp>
    <dsp:sp modelId="{B346BC59-796D-8745-960E-69E116CC24FA}">
      <dsp:nvSpPr>
        <dsp:cNvPr id="0" name=""/>
        <dsp:cNvSpPr/>
      </dsp:nvSpPr>
      <dsp:spPr>
        <a:xfrm>
          <a:off x="449362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What type of missing data?</a:t>
          </a:r>
        </a:p>
      </dsp:txBody>
      <dsp:txXfrm>
        <a:off x="449362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6454105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MCAR</a:t>
          </a:r>
        </a:p>
      </dsp:txBody>
      <dsp:txXfrm>
        <a:off x="6454105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841458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Listwise Deletion</a:t>
          </a:r>
        </a:p>
      </dsp:txBody>
      <dsp:txXfrm>
        <a:off x="841458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841458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Pairwise Deletion</a:t>
          </a:r>
        </a:p>
      </dsp:txBody>
      <dsp:txXfrm>
        <a:off x="841458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841458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FIML</a:t>
          </a:r>
        </a:p>
      </dsp:txBody>
      <dsp:txXfrm>
        <a:off x="841458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841458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Multiple Imputations</a:t>
          </a:r>
        </a:p>
      </dsp:txBody>
      <dsp:txXfrm>
        <a:off x="841458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6454105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</a:t>
          </a:r>
        </a:p>
      </dsp:txBody>
      <dsp:txXfrm>
        <a:off x="6454105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841458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FIML</a:t>
          </a:r>
        </a:p>
      </dsp:txBody>
      <dsp:txXfrm>
        <a:off x="841458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841458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Multiple Imputations</a:t>
          </a:r>
        </a:p>
      </dsp:txBody>
      <dsp:txXfrm>
        <a:off x="841458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6454105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MNAR</a:t>
          </a:r>
        </a:p>
      </dsp:txBody>
      <dsp:txXfrm>
        <a:off x="6454105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841458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Acknowledge the missingness</a:t>
          </a:r>
        </a:p>
      </dsp:txBody>
      <dsp:txXfrm>
        <a:off x="841458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841458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Do you  want to do multiple imputations/FIML?</a:t>
          </a:r>
        </a:p>
      </dsp:txBody>
      <dsp:txXfrm>
        <a:off x="8414584" y="4918956"/>
        <a:ext cx="1633732" cy="498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How to conduct multiple imputations?</a:t>
          </a: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3618376"/>
        <a:ext cx="6566140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How to analyze imputed data?</a:t>
          </a:r>
        </a:p>
      </dsp:txBody>
      <dsp:txXfrm>
        <a:off x="516770" y="3618376"/>
        <a:ext cx="6566140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4858901" y="4230512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307152"/>
              </a:lnTo>
              <a:lnTo>
                <a:pt x="285723" y="307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4858901" y="3923360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307152"/>
              </a:moveTo>
              <a:lnTo>
                <a:pt x="142861" y="307152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3144563" y="2694751"/>
          <a:ext cx="285723" cy="153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1535761"/>
              </a:lnTo>
              <a:lnTo>
                <a:pt x="285723" y="1535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2C7D-B260-DB41-AA4A-A58EA5B4D276}">
      <dsp:nvSpPr>
        <dsp:cNvPr id="0" name=""/>
        <dsp:cNvSpPr/>
      </dsp:nvSpPr>
      <dsp:spPr>
        <a:xfrm>
          <a:off x="6573240" y="3309055"/>
          <a:ext cx="285723" cy="122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1228609"/>
              </a:lnTo>
              <a:lnTo>
                <a:pt x="285723" y="1228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E230C-540A-D04A-B722-43C7FC038350}">
      <dsp:nvSpPr>
        <dsp:cNvPr id="0" name=""/>
        <dsp:cNvSpPr/>
      </dsp:nvSpPr>
      <dsp:spPr>
        <a:xfrm>
          <a:off x="6573240" y="3309055"/>
          <a:ext cx="285723" cy="61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614304"/>
              </a:lnTo>
              <a:lnTo>
                <a:pt x="285723" y="61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69169-F5DF-994C-A5E2-6FEAFA123F48}">
      <dsp:nvSpPr>
        <dsp:cNvPr id="0" name=""/>
        <dsp:cNvSpPr/>
      </dsp:nvSpPr>
      <dsp:spPr>
        <a:xfrm>
          <a:off x="10001917" y="3263335"/>
          <a:ext cx="285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7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2D93-EAF5-EB4C-9981-BF6DBEF98149}">
      <dsp:nvSpPr>
        <dsp:cNvPr id="0" name=""/>
        <dsp:cNvSpPr/>
      </dsp:nvSpPr>
      <dsp:spPr>
        <a:xfrm>
          <a:off x="8287578" y="3263335"/>
          <a:ext cx="285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7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B0B6F-9274-EC45-B51E-204A910EBA1E}">
      <dsp:nvSpPr>
        <dsp:cNvPr id="0" name=""/>
        <dsp:cNvSpPr/>
      </dsp:nvSpPr>
      <dsp:spPr>
        <a:xfrm>
          <a:off x="6573240" y="3263335"/>
          <a:ext cx="2857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7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BD71-06DE-8248-9C4E-41E4D8DD1A1D}">
      <dsp:nvSpPr>
        <dsp:cNvPr id="0" name=""/>
        <dsp:cNvSpPr/>
      </dsp:nvSpPr>
      <dsp:spPr>
        <a:xfrm>
          <a:off x="6573240" y="2694751"/>
          <a:ext cx="285723" cy="614304"/>
        </a:xfrm>
        <a:custGeom>
          <a:avLst/>
          <a:gdLst/>
          <a:ahLst/>
          <a:cxnLst/>
          <a:rect l="0" t="0" r="0" b="0"/>
          <a:pathLst>
            <a:path>
              <a:moveTo>
                <a:pt x="0" y="614304"/>
              </a:moveTo>
              <a:lnTo>
                <a:pt x="142861" y="614304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0BF9E-FC6B-A142-BDEF-E08171D7CEA9}">
      <dsp:nvSpPr>
        <dsp:cNvPr id="0" name=""/>
        <dsp:cNvSpPr/>
      </dsp:nvSpPr>
      <dsp:spPr>
        <a:xfrm>
          <a:off x="6573240" y="2080446"/>
          <a:ext cx="285723" cy="1228609"/>
        </a:xfrm>
        <a:custGeom>
          <a:avLst/>
          <a:gdLst/>
          <a:ahLst/>
          <a:cxnLst/>
          <a:rect l="0" t="0" r="0" b="0"/>
          <a:pathLst>
            <a:path>
              <a:moveTo>
                <a:pt x="0" y="1228609"/>
              </a:moveTo>
              <a:lnTo>
                <a:pt x="142861" y="1228609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4858901" y="3001903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307152"/>
              </a:lnTo>
              <a:lnTo>
                <a:pt x="285723" y="307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4858901" y="2694751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307152"/>
              </a:moveTo>
              <a:lnTo>
                <a:pt x="142861" y="307152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3144563" y="2694751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307152"/>
              </a:lnTo>
              <a:lnTo>
                <a:pt x="285723" y="307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4858901" y="1158989"/>
          <a:ext cx="285723" cy="921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921456"/>
              </a:lnTo>
              <a:lnTo>
                <a:pt x="285723" y="921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4858901" y="1158989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307152"/>
              </a:lnTo>
              <a:lnTo>
                <a:pt x="285723" y="307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4858901" y="851837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307152"/>
              </a:moveTo>
              <a:lnTo>
                <a:pt x="142861" y="307152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4858901" y="237532"/>
          <a:ext cx="285723" cy="921456"/>
        </a:xfrm>
        <a:custGeom>
          <a:avLst/>
          <a:gdLst/>
          <a:ahLst/>
          <a:cxnLst/>
          <a:rect l="0" t="0" r="0" b="0"/>
          <a:pathLst>
            <a:path>
              <a:moveTo>
                <a:pt x="0" y="921456"/>
              </a:moveTo>
              <a:lnTo>
                <a:pt x="142861" y="921456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3144563" y="1158989"/>
          <a:ext cx="285723" cy="1535761"/>
        </a:xfrm>
        <a:custGeom>
          <a:avLst/>
          <a:gdLst/>
          <a:ahLst/>
          <a:cxnLst/>
          <a:rect l="0" t="0" r="0" b="0"/>
          <a:pathLst>
            <a:path>
              <a:moveTo>
                <a:pt x="0" y="1535761"/>
              </a:moveTo>
              <a:lnTo>
                <a:pt x="142861" y="1535761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8A335-C09C-4B4C-8FB4-5E7D2E4B7081}">
      <dsp:nvSpPr>
        <dsp:cNvPr id="0" name=""/>
        <dsp:cNvSpPr/>
      </dsp:nvSpPr>
      <dsp:spPr>
        <a:xfrm>
          <a:off x="1430224" y="2387599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61" y="0"/>
              </a:lnTo>
              <a:lnTo>
                <a:pt x="142861" y="307152"/>
              </a:lnTo>
              <a:lnTo>
                <a:pt x="285723" y="307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B2289-A9EF-924E-BED8-8DDA92BC18A4}">
      <dsp:nvSpPr>
        <dsp:cNvPr id="0" name=""/>
        <dsp:cNvSpPr/>
      </dsp:nvSpPr>
      <dsp:spPr>
        <a:xfrm>
          <a:off x="1430224" y="2080446"/>
          <a:ext cx="285723" cy="307152"/>
        </a:xfrm>
        <a:custGeom>
          <a:avLst/>
          <a:gdLst/>
          <a:ahLst/>
          <a:cxnLst/>
          <a:rect l="0" t="0" r="0" b="0"/>
          <a:pathLst>
            <a:path>
              <a:moveTo>
                <a:pt x="0" y="307152"/>
              </a:moveTo>
              <a:lnTo>
                <a:pt x="142861" y="307152"/>
              </a:lnTo>
              <a:lnTo>
                <a:pt x="142861" y="0"/>
              </a:lnTo>
              <a:lnTo>
                <a:pt x="28572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1609" y="2169735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Missing Data</a:t>
          </a:r>
        </a:p>
      </dsp:txBody>
      <dsp:txXfrm>
        <a:off x="1609" y="2169735"/>
        <a:ext cx="1428615" cy="435727"/>
      </dsp:txXfrm>
    </dsp:sp>
    <dsp:sp modelId="{4A9F4813-6556-CC46-A35E-FE17672C2889}">
      <dsp:nvSpPr>
        <dsp:cNvPr id="0" name=""/>
        <dsp:cNvSpPr/>
      </dsp:nvSpPr>
      <dsp:spPr>
        <a:xfrm>
          <a:off x="1715947" y="186258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How much missing data?</a:t>
          </a:r>
        </a:p>
      </dsp:txBody>
      <dsp:txXfrm>
        <a:off x="1715947" y="1862582"/>
        <a:ext cx="1428615" cy="435727"/>
      </dsp:txXfrm>
    </dsp:sp>
    <dsp:sp modelId="{B346BC59-796D-8745-960E-69E116CC24FA}">
      <dsp:nvSpPr>
        <dsp:cNvPr id="0" name=""/>
        <dsp:cNvSpPr/>
      </dsp:nvSpPr>
      <dsp:spPr>
        <a:xfrm>
          <a:off x="1715947" y="2476887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What type of missing data?</a:t>
          </a:r>
        </a:p>
      </dsp:txBody>
      <dsp:txXfrm>
        <a:off x="1715947" y="2476887"/>
        <a:ext cx="1428615" cy="435727"/>
      </dsp:txXfrm>
    </dsp:sp>
    <dsp:sp modelId="{9B6ABD70-D95C-A441-993D-EEC5E8EB6C4B}">
      <dsp:nvSpPr>
        <dsp:cNvPr id="0" name=""/>
        <dsp:cNvSpPr/>
      </dsp:nvSpPr>
      <dsp:spPr>
        <a:xfrm>
          <a:off x="3430286" y="941125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MCAR</a:t>
          </a:r>
        </a:p>
      </dsp:txBody>
      <dsp:txXfrm>
        <a:off x="3430286" y="941125"/>
        <a:ext cx="1428615" cy="435727"/>
      </dsp:txXfrm>
    </dsp:sp>
    <dsp:sp modelId="{0EDEBBF8-58F4-284C-8548-9124938F5A92}">
      <dsp:nvSpPr>
        <dsp:cNvPr id="0" name=""/>
        <dsp:cNvSpPr/>
      </dsp:nvSpPr>
      <dsp:spPr>
        <a:xfrm>
          <a:off x="5144624" y="19668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Listwise Deletion</a:t>
          </a:r>
        </a:p>
      </dsp:txBody>
      <dsp:txXfrm>
        <a:off x="5144624" y="19668"/>
        <a:ext cx="1428615" cy="435727"/>
      </dsp:txXfrm>
    </dsp:sp>
    <dsp:sp modelId="{5BC9ACB9-717D-9B40-9D13-5F7DBB238554}">
      <dsp:nvSpPr>
        <dsp:cNvPr id="0" name=""/>
        <dsp:cNvSpPr/>
      </dsp:nvSpPr>
      <dsp:spPr>
        <a:xfrm>
          <a:off x="5144624" y="633973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Pairwise Deletion</a:t>
          </a:r>
        </a:p>
      </dsp:txBody>
      <dsp:txXfrm>
        <a:off x="5144624" y="633973"/>
        <a:ext cx="1428615" cy="435727"/>
      </dsp:txXfrm>
    </dsp:sp>
    <dsp:sp modelId="{8AE02A5A-F6AF-F04E-B729-EA6BD00CC325}">
      <dsp:nvSpPr>
        <dsp:cNvPr id="0" name=""/>
        <dsp:cNvSpPr/>
      </dsp:nvSpPr>
      <dsp:spPr>
        <a:xfrm>
          <a:off x="5144624" y="1248278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FIML</a:t>
          </a:r>
        </a:p>
      </dsp:txBody>
      <dsp:txXfrm>
        <a:off x="5144624" y="1248278"/>
        <a:ext cx="1428615" cy="435727"/>
      </dsp:txXfrm>
    </dsp:sp>
    <dsp:sp modelId="{61FBBA22-0B55-CC46-A293-B404E1197EF2}">
      <dsp:nvSpPr>
        <dsp:cNvPr id="0" name=""/>
        <dsp:cNvSpPr/>
      </dsp:nvSpPr>
      <dsp:spPr>
        <a:xfrm>
          <a:off x="5144624" y="186258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Imputations</a:t>
          </a:r>
        </a:p>
      </dsp:txBody>
      <dsp:txXfrm>
        <a:off x="5144624" y="1862582"/>
        <a:ext cx="1428615" cy="435727"/>
      </dsp:txXfrm>
    </dsp:sp>
    <dsp:sp modelId="{CACABBF3-4871-D04D-BC92-324EF20BC451}">
      <dsp:nvSpPr>
        <dsp:cNvPr id="0" name=""/>
        <dsp:cNvSpPr/>
      </dsp:nvSpPr>
      <dsp:spPr>
        <a:xfrm>
          <a:off x="3430286" y="2784039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</a:t>
          </a:r>
        </a:p>
      </dsp:txBody>
      <dsp:txXfrm>
        <a:off x="3430286" y="2784039"/>
        <a:ext cx="1428615" cy="435727"/>
      </dsp:txXfrm>
    </dsp:sp>
    <dsp:sp modelId="{BA3E2537-7BBA-D14D-BFC3-D958F5CF8970}">
      <dsp:nvSpPr>
        <dsp:cNvPr id="0" name=""/>
        <dsp:cNvSpPr/>
      </dsp:nvSpPr>
      <dsp:spPr>
        <a:xfrm>
          <a:off x="5144624" y="2476887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FIML</a:t>
          </a:r>
        </a:p>
      </dsp:txBody>
      <dsp:txXfrm>
        <a:off x="5144624" y="2476887"/>
        <a:ext cx="1428615" cy="435727"/>
      </dsp:txXfrm>
    </dsp:sp>
    <dsp:sp modelId="{B137A775-3935-C948-8D0E-C0412275975B}">
      <dsp:nvSpPr>
        <dsp:cNvPr id="0" name=""/>
        <dsp:cNvSpPr/>
      </dsp:nvSpPr>
      <dsp:spPr>
        <a:xfrm>
          <a:off x="5144624" y="309119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Imputations</a:t>
          </a:r>
        </a:p>
      </dsp:txBody>
      <dsp:txXfrm>
        <a:off x="5144624" y="3091192"/>
        <a:ext cx="1428615" cy="435727"/>
      </dsp:txXfrm>
    </dsp:sp>
    <dsp:sp modelId="{1E549640-5A43-3E4D-B7E1-0D4F568E305B}">
      <dsp:nvSpPr>
        <dsp:cNvPr id="0" name=""/>
        <dsp:cNvSpPr/>
      </dsp:nvSpPr>
      <dsp:spPr>
        <a:xfrm>
          <a:off x="6858963" y="186258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Which variables to impute</a:t>
          </a:r>
        </a:p>
      </dsp:txBody>
      <dsp:txXfrm>
        <a:off x="6858963" y="1862582"/>
        <a:ext cx="1428615" cy="435727"/>
      </dsp:txXfrm>
    </dsp:sp>
    <dsp:sp modelId="{62A6724A-0F55-9C48-B0EB-D036BCE51FCE}">
      <dsp:nvSpPr>
        <dsp:cNvPr id="0" name=""/>
        <dsp:cNvSpPr/>
      </dsp:nvSpPr>
      <dsp:spPr>
        <a:xfrm>
          <a:off x="6858963" y="2476887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Auxiliary variables</a:t>
          </a:r>
        </a:p>
      </dsp:txBody>
      <dsp:txXfrm>
        <a:off x="6858963" y="2476887"/>
        <a:ext cx="1428615" cy="435727"/>
      </dsp:txXfrm>
    </dsp:sp>
    <dsp:sp modelId="{B018C9A3-03E2-BC43-A030-E477F0E73450}">
      <dsp:nvSpPr>
        <dsp:cNvPr id="0" name=""/>
        <dsp:cNvSpPr/>
      </dsp:nvSpPr>
      <dsp:spPr>
        <a:xfrm>
          <a:off x="6858963" y="309119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of imputed </a:t>
          </a:r>
          <a:br>
            <a:rPr lang="en-US" sz="1000" kern="1200" dirty="0"/>
          </a:br>
          <a:r>
            <a:rPr lang="en-US" sz="1000" kern="1200" dirty="0"/>
            <a:t>data sets</a:t>
          </a:r>
        </a:p>
      </dsp:txBody>
      <dsp:txXfrm>
        <a:off x="6858963" y="3091192"/>
        <a:ext cx="1428615" cy="435727"/>
      </dsp:txXfrm>
    </dsp:sp>
    <dsp:sp modelId="{2860B453-6364-FE4C-88F6-E659C82C53FC}">
      <dsp:nvSpPr>
        <dsp:cNvPr id="0" name=""/>
        <dsp:cNvSpPr/>
      </dsp:nvSpPr>
      <dsp:spPr>
        <a:xfrm>
          <a:off x="8573301" y="309119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Analyzing each data set</a:t>
          </a:r>
        </a:p>
      </dsp:txBody>
      <dsp:txXfrm>
        <a:off x="8573301" y="3091192"/>
        <a:ext cx="1428615" cy="435727"/>
      </dsp:txXfrm>
    </dsp:sp>
    <dsp:sp modelId="{A850D9B1-BE87-F241-AAEC-E4CE1F62707E}">
      <dsp:nvSpPr>
        <dsp:cNvPr id="0" name=""/>
        <dsp:cNvSpPr/>
      </dsp:nvSpPr>
      <dsp:spPr>
        <a:xfrm>
          <a:off x="10287640" y="3091192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Combining results</a:t>
          </a:r>
        </a:p>
      </dsp:txBody>
      <dsp:txXfrm>
        <a:off x="10287640" y="3091192"/>
        <a:ext cx="1428615" cy="435727"/>
      </dsp:txXfrm>
    </dsp:sp>
    <dsp:sp modelId="{E82AF0EE-177D-A54A-B4A9-2ABB82C97EC1}">
      <dsp:nvSpPr>
        <dsp:cNvPr id="0" name=""/>
        <dsp:cNvSpPr/>
      </dsp:nvSpPr>
      <dsp:spPr>
        <a:xfrm>
          <a:off x="6858963" y="3705496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 of imputation</a:t>
          </a:r>
        </a:p>
      </dsp:txBody>
      <dsp:txXfrm>
        <a:off x="6858963" y="3705496"/>
        <a:ext cx="1428615" cy="435727"/>
      </dsp:txXfrm>
    </dsp:sp>
    <dsp:sp modelId="{C725B86D-2D44-5C48-A588-B4593B0BF41E}">
      <dsp:nvSpPr>
        <dsp:cNvPr id="0" name=""/>
        <dsp:cNvSpPr/>
      </dsp:nvSpPr>
      <dsp:spPr>
        <a:xfrm>
          <a:off x="6858963" y="4319801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Checking results</a:t>
          </a:r>
        </a:p>
      </dsp:txBody>
      <dsp:txXfrm>
        <a:off x="6858963" y="4319801"/>
        <a:ext cx="1428615" cy="435727"/>
      </dsp:txXfrm>
    </dsp:sp>
    <dsp:sp modelId="{D7488402-8B08-9047-A5F1-2448A11EB7D1}">
      <dsp:nvSpPr>
        <dsp:cNvPr id="0" name=""/>
        <dsp:cNvSpPr/>
      </dsp:nvSpPr>
      <dsp:spPr>
        <a:xfrm>
          <a:off x="3430286" y="4012649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MNAR</a:t>
          </a:r>
        </a:p>
      </dsp:txBody>
      <dsp:txXfrm>
        <a:off x="3430286" y="4012649"/>
        <a:ext cx="1428615" cy="435727"/>
      </dsp:txXfrm>
    </dsp:sp>
    <dsp:sp modelId="{61D6C1FE-2530-B845-AAE4-B2BE423E7B86}">
      <dsp:nvSpPr>
        <dsp:cNvPr id="0" name=""/>
        <dsp:cNvSpPr/>
      </dsp:nvSpPr>
      <dsp:spPr>
        <a:xfrm>
          <a:off x="5144624" y="3705496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Acknowledge the missingness</a:t>
          </a:r>
        </a:p>
      </dsp:txBody>
      <dsp:txXfrm>
        <a:off x="5144624" y="3705496"/>
        <a:ext cx="1428615" cy="435727"/>
      </dsp:txXfrm>
    </dsp:sp>
    <dsp:sp modelId="{F94B988B-D545-5C43-B47E-62C7C6C05CB7}">
      <dsp:nvSpPr>
        <dsp:cNvPr id="0" name=""/>
        <dsp:cNvSpPr/>
      </dsp:nvSpPr>
      <dsp:spPr>
        <a:xfrm>
          <a:off x="5144624" y="4319801"/>
          <a:ext cx="1428615" cy="435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 you  want to do multiple imputations/FIML?</a:t>
          </a:r>
        </a:p>
      </dsp:txBody>
      <dsp:txXfrm>
        <a:off x="5144624" y="4319801"/>
        <a:ext cx="1428615" cy="43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CB7F-BD54-2846-84EB-2827DD8125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61AC-7E96-004B-9D0F-0EC0FDB0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0855-18AA-8E4E-BF4B-543E63E7B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A439-F1C8-534F-9BFF-2A37CEC2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ED1B-486C-AD47-941A-3BFA0F39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CE5-D859-6840-B060-CA1031C1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650B-D942-A349-AE06-CED7446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ECBE-0B73-8E44-9BA7-5AAA834E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47E8-4EDF-E148-BC8B-EEF5A037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EDF0-D49A-B64F-BFA3-AB82AEC6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324E-6CC1-244D-AA75-3EC782E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BE2C-9022-0746-AD2C-07E04583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9F8FE-6D78-B544-AFA3-4E5639163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E1AAF-FEFB-5B4D-A9FC-C923A50D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60D-FEF4-D841-9B11-E5F7BD2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0A3B-5907-8A41-81E2-6FFD166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8F9F-89F5-0F4B-B20D-663E32A9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431F-193A-7F44-9F3B-11666507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EF94-439C-9246-9177-A587499C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01F5-1867-2041-A79C-89AC7272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627A-BF0E-604C-A7C3-8F62E92B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B47D-409B-0049-B8AA-9D914E0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9D3-FE5C-B74E-AE1C-BE2E99A2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11B3-56F6-BA43-B9AC-A0CFEAF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8EBA-105E-0A43-AEDB-FB132608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C2C8-88FF-5346-87DF-93DF1C3A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B91-C3FD-404D-A0E2-8F84024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C609-EDD0-6D46-A7AA-A0F3C086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900A-522A-854A-AA8F-CC3E65DD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D95F1-C850-264A-8D3B-B4F4FB5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A3DBC-BC4F-5B4D-A39D-F768F449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6610-C71D-154B-BAAC-FBB976C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329-5125-4B48-825F-30B83F8B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C36-DC12-914F-8F58-2C2E7FE6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9D43-10D8-0044-80BB-AA374113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1949-8022-DC42-88CF-6176C8AD3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8E30E-C52A-974D-A9FA-9E3C82565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C4DD2-4ECF-974E-98F6-7840E6C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5F00C-2BC5-394C-8D97-F56AB16D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FAEE0-02AC-FF43-9FD6-83A866A3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F5DEF-C54A-D344-BA0B-613EDB6B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11D-9A7D-F440-9F76-5212FAB7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CD1E3-1EB2-484B-B77B-C954149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7C17-5326-2A41-97F0-5724554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2C45-FA58-C343-9E5F-2DFDCEDD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8975-2CDE-0141-A9D4-480AACCE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A239-403C-F14E-89B8-43AA94F2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713B-D505-9048-BAD1-CACA439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F0F7-8B15-914B-9726-0BED1B7B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8D0B-F104-374B-A53B-49F1C810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177C-233A-8545-8EA6-6A0940B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C998-6106-5942-AA43-401DD770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CCFD-3D77-4D4D-86EB-5001699C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AFA8-7460-D346-A8D5-161D073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8FFC-7BAA-8849-B368-5A469F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047ED-AF2E-9048-8349-066E4FEE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BB6E-B52C-4040-B5F0-768C6AE5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C353-0DF2-1349-98DD-F827D9C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897D-15B0-664E-9B6E-E5A8E72D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223F-2FF7-BE4F-A770-A644599E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1650-5A18-BE4B-B4E4-D607E30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58AD-6005-4A4B-A64F-DE5D163B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D8BE-CDFD-654D-8997-FDE23657A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BE53-850E-4D45-B799-CBEAAA9B11F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EAD1-FD71-FF49-BF9D-D374543FC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4B79-E367-C945-9A43-DCABC97E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mice/versions/3.14.0/topics/mice" TargetMode="External"/><Relationship Id="rId7" Type="http://schemas.openxmlformats.org/officeDocument/2006/relationships/hyperlink" Target="https://bookdown.org/mwheymans/bookmi/rubins-rules.html" TargetMode="External"/><Relationship Id="rId2" Type="http://schemas.openxmlformats.org/officeDocument/2006/relationships/hyperlink" Target="https://psyarxiv.com/mdw5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b2163.github.io/amygdala_mpfc_multiverse/into_the_bayesian_multiverse.html" TargetMode="External"/><Relationship Id="rId5" Type="http://schemas.openxmlformats.org/officeDocument/2006/relationships/hyperlink" Target="https://dcosme.github.io/specification-curves/SCA_tutorial_inferential" TargetMode="External"/><Relationship Id="rId4" Type="http://schemas.openxmlformats.org/officeDocument/2006/relationships/hyperlink" Target="https://www.rdocumentation.org/packages/specr/versions/0.2.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49B7-97C9-9248-8F72-79901DDA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33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Specification Curves with Multiple Imputation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906-A31C-0E4D-AF26-B62CCEB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deal with the missing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BDF7-C65D-9A49-8685-F3FE3273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Listwise Deletion (MCAR)</a:t>
            </a:r>
          </a:p>
          <a:p>
            <a:pPr lvl="1" fontAlgn="base"/>
            <a:r>
              <a:rPr lang="en-US" dirty="0"/>
              <a:t>Remove participants with any missing data</a:t>
            </a:r>
          </a:p>
          <a:p>
            <a:pPr fontAlgn="base"/>
            <a:r>
              <a:rPr lang="en-US" dirty="0"/>
              <a:t>Pairwise Deletion (MCAR)</a:t>
            </a:r>
          </a:p>
          <a:p>
            <a:pPr lvl="1" fontAlgn="base"/>
            <a:r>
              <a:rPr lang="en-US" dirty="0"/>
              <a:t>Remove the specific observation which is missing</a:t>
            </a:r>
          </a:p>
          <a:p>
            <a:pPr fontAlgn="base"/>
            <a:r>
              <a:rPr lang="en-US" dirty="0"/>
              <a:t>Full Information Maximum Likelihood (MCAR/MAR/MNAR)</a:t>
            </a:r>
          </a:p>
          <a:p>
            <a:pPr lvl="1" fontAlgn="base"/>
            <a:r>
              <a:rPr lang="en-US" dirty="0"/>
              <a:t>Creates one data set using values that maximizes the likelihood function </a:t>
            </a:r>
          </a:p>
          <a:p>
            <a:pPr fontAlgn="base"/>
            <a:r>
              <a:rPr lang="en-US" dirty="0"/>
              <a:t>Multiple Imputation (MCAR/MAR/MNAR)</a:t>
            </a:r>
          </a:p>
          <a:p>
            <a:pPr lvl="1" fontAlgn="base"/>
            <a:r>
              <a:rPr lang="en-US" dirty="0"/>
              <a:t>Create several plausible complete data sets</a:t>
            </a:r>
          </a:p>
        </p:txBody>
      </p:sp>
    </p:spTree>
    <p:extLst>
      <p:ext uri="{BB962C8B-B14F-4D97-AF65-F5344CB8AC3E}">
        <p14:creationId xmlns:p14="http://schemas.microsoft.com/office/powerpoint/2010/main" val="30255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6F-C907-1140-9E9B-253ED4F7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much effort?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8534-375A-7647-9708-A83CD58A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bias in your data set.</a:t>
            </a:r>
          </a:p>
          <a:p>
            <a:r>
              <a:rPr lang="en-US" dirty="0"/>
              <a:t>Increases the power of your analysis.</a:t>
            </a:r>
          </a:p>
          <a:p>
            <a:r>
              <a:rPr lang="en-US" dirty="0"/>
              <a:t>Really no downsides except for computational power.</a:t>
            </a:r>
          </a:p>
        </p:txBody>
      </p:sp>
    </p:spTree>
    <p:extLst>
      <p:ext uri="{BB962C8B-B14F-4D97-AF65-F5344CB8AC3E}">
        <p14:creationId xmlns:p14="http://schemas.microsoft.com/office/powerpoint/2010/main" val="26601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5893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22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FD25-F3C7-C44B-B7AA-16ABD63F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to impute?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1319-F39D-3D4B-BD40-636A26B7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demographics be imputed?</a:t>
            </a:r>
          </a:p>
          <a:p>
            <a:r>
              <a:rPr lang="en-US" dirty="0"/>
              <a:t>We can impute both IVs and DVs</a:t>
            </a:r>
          </a:p>
          <a:p>
            <a:r>
              <a:rPr lang="en-US" dirty="0"/>
              <a:t>Transform variables prior to imputations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2912-5A83-7349-ACE2-3C979A18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to use for imputations?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747D-97B7-5C42-8D7E-E190AC61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will be included in your analytic models need to be included in the imputation model.</a:t>
            </a:r>
          </a:p>
          <a:p>
            <a:r>
              <a:rPr lang="en-US" dirty="0"/>
              <a:t>Auxiliary variables</a:t>
            </a:r>
          </a:p>
          <a:p>
            <a:pPr lvl="1"/>
            <a:r>
              <a:rPr lang="en-US" dirty="0"/>
              <a:t>Variables not included in the analyses but used for imputations. </a:t>
            </a:r>
          </a:p>
          <a:p>
            <a:pPr lvl="1"/>
            <a:r>
              <a:rPr lang="en-US" dirty="0"/>
              <a:t>Related either to the construct of interest, or,</a:t>
            </a:r>
          </a:p>
          <a:p>
            <a:pPr lvl="1"/>
            <a:r>
              <a:rPr lang="en-US" dirty="0"/>
              <a:t>Related to the missingness</a:t>
            </a:r>
          </a:p>
          <a:p>
            <a:pPr lvl="1"/>
            <a:r>
              <a:rPr lang="en-US" dirty="0"/>
              <a:t>Set decision rules: r&gt;0.4</a:t>
            </a:r>
          </a:p>
          <a:p>
            <a:pPr lvl="1"/>
            <a:r>
              <a:rPr lang="en-US" dirty="0"/>
              <a:t>Err on the side of more</a:t>
            </a:r>
          </a:p>
          <a:p>
            <a:pPr lvl="2"/>
            <a:r>
              <a:rPr lang="en-US" dirty="0"/>
              <a:t>15-25 auxiliary variables recommended</a:t>
            </a:r>
          </a:p>
          <a:p>
            <a:pPr lvl="2"/>
            <a:r>
              <a:rPr lang="en-US" dirty="0"/>
              <a:t>Convergence after 70 categorical or 100 continuous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45F1-F191-B943-8562-2E4CF3F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the imputations?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309D-785F-9A4E-8D30-9A8D7D75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MICE package in R (Chained sequential regression imputations)</a:t>
            </a:r>
          </a:p>
          <a:p>
            <a:r>
              <a:rPr lang="en-US" dirty="0"/>
              <a:t>Number of imputed data sets (m)</a:t>
            </a:r>
          </a:p>
          <a:p>
            <a:pPr lvl="1"/>
            <a:r>
              <a:rPr lang="en-US" dirty="0"/>
              <a:t>At least as many as the percentage of missing </a:t>
            </a:r>
          </a:p>
          <a:p>
            <a:pPr lvl="1"/>
            <a:r>
              <a:rPr lang="en-US" dirty="0"/>
              <a:t>Fraction of missing information/m &lt; 0.01</a:t>
            </a:r>
          </a:p>
          <a:p>
            <a:r>
              <a:rPr lang="en-US" dirty="0"/>
              <a:t>Make it reproducible!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DA-9FCE-0346-B5A8-C92787A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 do this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3531-96DE-1B4A-9FC6-02B7F90E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Convergence</a:t>
            </a:r>
          </a:p>
          <a:p>
            <a:pPr fontAlgn="base"/>
            <a:r>
              <a:rPr lang="en-US" dirty="0"/>
              <a:t>Trends in imputed data</a:t>
            </a:r>
          </a:p>
          <a:p>
            <a:pPr fontAlgn="base"/>
            <a:r>
              <a:rPr lang="en-US" dirty="0"/>
              <a:t>Reasonability of imputed values</a:t>
            </a:r>
          </a:p>
          <a:p>
            <a:pPr fontAlgn="base"/>
            <a:r>
              <a:rPr lang="en-US" dirty="0"/>
              <a:t>Compare imputed means to non-imputed means</a:t>
            </a:r>
          </a:p>
        </p:txBody>
      </p:sp>
    </p:spTree>
    <p:extLst>
      <p:ext uri="{BB962C8B-B14F-4D97-AF65-F5344CB8AC3E}">
        <p14:creationId xmlns:p14="http://schemas.microsoft.com/office/powerpoint/2010/main" val="5415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127729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34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2CC0-97E1-1A4B-8C6A-CEBACEDA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Curves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890B5-19CE-164E-9368-7BD33630A423}"/>
              </a:ext>
            </a:extLst>
          </p:cNvPr>
          <p:cNvSpPr txBox="1"/>
          <p:nvPr/>
        </p:nvSpPr>
        <p:spPr>
          <a:xfrm>
            <a:off x="4858257" y="1583577"/>
            <a:ext cx="24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Parent-child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B7BD-0C40-9B44-9496-2D83D6151895}"/>
              </a:ext>
            </a:extLst>
          </p:cNvPr>
          <p:cNvSpPr txBox="1"/>
          <p:nvPr/>
        </p:nvSpPr>
        <p:spPr>
          <a:xfrm>
            <a:off x="934016" y="327133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239DF-3C69-B848-9598-45CF63273961}"/>
              </a:ext>
            </a:extLst>
          </p:cNvPr>
          <p:cNvSpPr txBox="1"/>
          <p:nvPr/>
        </p:nvSpPr>
        <p:spPr>
          <a:xfrm>
            <a:off x="2744978" y="3268133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Parent-report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EC80-FAFE-AF48-A356-09324AB131FB}"/>
              </a:ext>
            </a:extLst>
          </p:cNvPr>
          <p:cNvSpPr txBox="1"/>
          <p:nvPr/>
        </p:nvSpPr>
        <p:spPr>
          <a:xfrm>
            <a:off x="4659351" y="3268133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9072-A0FB-9046-A1CF-9723245B5DB3}"/>
              </a:ext>
            </a:extLst>
          </p:cNvPr>
          <p:cNvSpPr txBox="1"/>
          <p:nvPr/>
        </p:nvSpPr>
        <p:spPr>
          <a:xfrm>
            <a:off x="2817306" y="2352687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CFA2D-A678-D641-B1C4-B4CECB47DCA8}"/>
              </a:ext>
            </a:extLst>
          </p:cNvPr>
          <p:cNvSpPr txBox="1"/>
          <p:nvPr/>
        </p:nvSpPr>
        <p:spPr>
          <a:xfrm>
            <a:off x="8136488" y="2313557"/>
            <a:ext cx="17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CE8E5-8B59-6C42-BBDF-EC32BEDFF92E}"/>
              </a:ext>
            </a:extLst>
          </p:cNvPr>
          <p:cNvSpPr txBox="1"/>
          <p:nvPr/>
        </p:nvSpPr>
        <p:spPr>
          <a:xfrm>
            <a:off x="7220445" y="3237468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Likert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398B-746B-DA43-9880-CB1B31EF66D1}"/>
              </a:ext>
            </a:extLst>
          </p:cNvPr>
          <p:cNvSpPr txBox="1"/>
          <p:nvPr/>
        </p:nvSpPr>
        <p:spPr>
          <a:xfrm>
            <a:off x="9245507" y="32205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Qualitative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38880-7E2D-7240-A961-CE42C3BF7335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472421" y="1952909"/>
            <a:ext cx="2623579" cy="3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B6A2A-6D31-3A45-8BEA-C2584E31219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096000" y="1952909"/>
            <a:ext cx="2910759" cy="36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33DDC0-A480-384F-B299-4A2E76D0822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1597948" y="2722019"/>
            <a:ext cx="1874473" cy="5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5055AE-8307-E943-81D6-9AE17067F17C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3472421" y="2722019"/>
            <a:ext cx="0" cy="54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9F363-2962-924C-8637-054C9177E12E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3472421" y="2722019"/>
            <a:ext cx="1838808" cy="54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38B1C-4836-EF46-BD3C-AC7A0F660DA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31478" y="2682889"/>
            <a:ext cx="1175281" cy="5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87D00-4748-044D-A489-BCBCB6E94C2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9006759" y="2682889"/>
            <a:ext cx="1076830" cy="5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95C1F3-2EE9-F840-9509-FD97A4B478FA}"/>
              </a:ext>
            </a:extLst>
          </p:cNvPr>
          <p:cNvSpPr txBox="1"/>
          <p:nvPr/>
        </p:nvSpPr>
        <p:spPr>
          <a:xfrm>
            <a:off x="3014133" y="44873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C37D62-0190-6A4E-825D-52C4E2090BF4}"/>
              </a:ext>
            </a:extLst>
          </p:cNvPr>
          <p:cNvSpPr txBox="1"/>
          <p:nvPr/>
        </p:nvSpPr>
        <p:spPr>
          <a:xfrm>
            <a:off x="8442511" y="44873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783D80-53C6-C74A-AF58-5ECA93C48D03}"/>
              </a:ext>
            </a:extLst>
          </p:cNvPr>
          <p:cNvCxnSpPr/>
          <p:nvPr/>
        </p:nvCxnSpPr>
        <p:spPr>
          <a:xfrm flipH="1">
            <a:off x="2133600" y="4856665"/>
            <a:ext cx="683706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1EA6D9-9574-C042-B928-8B7A061DB96F}"/>
              </a:ext>
            </a:extLst>
          </p:cNvPr>
          <p:cNvCxnSpPr>
            <a:cxnSpLocks/>
          </p:cNvCxnSpPr>
          <p:nvPr/>
        </p:nvCxnSpPr>
        <p:spPr>
          <a:xfrm>
            <a:off x="2969706" y="5009065"/>
            <a:ext cx="44427" cy="61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30712-DAE2-DB44-AD14-E75605FF3C79}"/>
              </a:ext>
            </a:extLst>
          </p:cNvPr>
          <p:cNvCxnSpPr>
            <a:cxnSpLocks/>
          </p:cNvCxnSpPr>
          <p:nvPr/>
        </p:nvCxnSpPr>
        <p:spPr>
          <a:xfrm flipH="1">
            <a:off x="2535184" y="5009065"/>
            <a:ext cx="296961" cy="61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7DAEE4-4BC6-F744-A74D-EE145778B074}"/>
              </a:ext>
            </a:extLst>
          </p:cNvPr>
          <p:cNvCxnSpPr>
            <a:cxnSpLocks/>
          </p:cNvCxnSpPr>
          <p:nvPr/>
        </p:nvCxnSpPr>
        <p:spPr>
          <a:xfrm>
            <a:off x="3264922" y="4924399"/>
            <a:ext cx="58911" cy="127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F17FC7-0797-CB46-BEA6-758A50000DFD}"/>
              </a:ext>
            </a:extLst>
          </p:cNvPr>
          <p:cNvCxnSpPr>
            <a:cxnSpLocks/>
          </p:cNvCxnSpPr>
          <p:nvPr/>
        </p:nvCxnSpPr>
        <p:spPr>
          <a:xfrm>
            <a:off x="3279761" y="4856665"/>
            <a:ext cx="469729" cy="134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B8E9FC-5665-6A4C-B09D-8734CD3CBAB6}"/>
              </a:ext>
            </a:extLst>
          </p:cNvPr>
          <p:cNvCxnSpPr>
            <a:cxnSpLocks/>
          </p:cNvCxnSpPr>
          <p:nvPr/>
        </p:nvCxnSpPr>
        <p:spPr>
          <a:xfrm>
            <a:off x="3279761" y="4856665"/>
            <a:ext cx="847775" cy="105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01C8CA-A7AB-1C43-8508-0E41705A6BDF}"/>
              </a:ext>
            </a:extLst>
          </p:cNvPr>
          <p:cNvCxnSpPr>
            <a:cxnSpLocks/>
          </p:cNvCxnSpPr>
          <p:nvPr/>
        </p:nvCxnSpPr>
        <p:spPr>
          <a:xfrm>
            <a:off x="3264922" y="4856665"/>
            <a:ext cx="1325069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403BC0-6F7E-D04E-A053-CAE655ED95D1}"/>
              </a:ext>
            </a:extLst>
          </p:cNvPr>
          <p:cNvCxnSpPr/>
          <p:nvPr/>
        </p:nvCxnSpPr>
        <p:spPr>
          <a:xfrm flipH="1">
            <a:off x="7704502" y="4736531"/>
            <a:ext cx="683706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7D46A1-E990-9D4B-94E8-E2F286B810B9}"/>
              </a:ext>
            </a:extLst>
          </p:cNvPr>
          <p:cNvCxnSpPr>
            <a:cxnSpLocks/>
          </p:cNvCxnSpPr>
          <p:nvPr/>
        </p:nvCxnSpPr>
        <p:spPr>
          <a:xfrm flipH="1">
            <a:off x="8508205" y="4888931"/>
            <a:ext cx="32403" cy="6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6B9742-1EC9-E04A-8806-205BED175B07}"/>
              </a:ext>
            </a:extLst>
          </p:cNvPr>
          <p:cNvCxnSpPr>
            <a:cxnSpLocks/>
          </p:cNvCxnSpPr>
          <p:nvPr/>
        </p:nvCxnSpPr>
        <p:spPr>
          <a:xfrm flipH="1">
            <a:off x="8130159" y="4855064"/>
            <a:ext cx="305160" cy="5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4D843-9109-2340-89FF-087E99A66A6A}"/>
              </a:ext>
            </a:extLst>
          </p:cNvPr>
          <p:cNvCxnSpPr>
            <a:cxnSpLocks/>
          </p:cNvCxnSpPr>
          <p:nvPr/>
        </p:nvCxnSpPr>
        <p:spPr>
          <a:xfrm>
            <a:off x="8599811" y="4888931"/>
            <a:ext cx="214054" cy="73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D4B377-6512-974B-96E3-9560BB2CBC21}"/>
              </a:ext>
            </a:extLst>
          </p:cNvPr>
          <p:cNvCxnSpPr>
            <a:cxnSpLocks/>
          </p:cNvCxnSpPr>
          <p:nvPr/>
        </p:nvCxnSpPr>
        <p:spPr>
          <a:xfrm>
            <a:off x="8663857" y="4855064"/>
            <a:ext cx="514010" cy="6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F1E629-C233-004A-AB2B-97415D78DBB0}"/>
              </a:ext>
            </a:extLst>
          </p:cNvPr>
          <p:cNvCxnSpPr>
            <a:cxnSpLocks/>
          </p:cNvCxnSpPr>
          <p:nvPr/>
        </p:nvCxnSpPr>
        <p:spPr>
          <a:xfrm>
            <a:off x="8705063" y="4792364"/>
            <a:ext cx="701342" cy="33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C03274-3438-1541-9776-217C75EAEC11}"/>
              </a:ext>
            </a:extLst>
          </p:cNvPr>
          <p:cNvCxnSpPr>
            <a:cxnSpLocks/>
          </p:cNvCxnSpPr>
          <p:nvPr/>
        </p:nvCxnSpPr>
        <p:spPr>
          <a:xfrm>
            <a:off x="8718496" y="4687047"/>
            <a:ext cx="826678" cy="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C7DF-6119-D946-B8B1-23E915B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specification curves?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64FD-081F-C84E-BB3D-9FB23370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robustness of results</a:t>
            </a:r>
          </a:p>
          <a:p>
            <a:r>
              <a:rPr lang="en-US" dirty="0"/>
              <a:t>Reduces bias from researcher preferences</a:t>
            </a:r>
          </a:p>
          <a:p>
            <a:r>
              <a:rPr lang="en-US" dirty="0"/>
              <a:t>How different decisions influence results</a:t>
            </a:r>
          </a:p>
          <a:p>
            <a:r>
              <a:rPr lang="en-US" dirty="0"/>
              <a:t>Come up with ‘best practice’ methods</a:t>
            </a:r>
          </a:p>
        </p:txBody>
      </p:sp>
    </p:spTree>
    <p:extLst>
      <p:ext uri="{BB962C8B-B14F-4D97-AF65-F5344CB8AC3E}">
        <p14:creationId xmlns:p14="http://schemas.microsoft.com/office/powerpoint/2010/main" val="27449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6BA3-C1EF-B142-A376-6AB36FA4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5490-E399-D447-BCA3-7B9545EA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 have some missing data points. Should I use multiple imputations?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do I actually perform multiple imputations?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Now that I have my imputed data sets, how do I analyze them?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9FBD0CF-B428-7748-A7A9-8DF3527C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3" y="3465441"/>
            <a:ext cx="3063875" cy="30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E0D0FB7-36C1-AE43-9FAD-27BCAB38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77671"/>
            <a:ext cx="4208352" cy="32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768416-7A1F-E049-9A39-840F6D9A5F10}"/>
              </a:ext>
            </a:extLst>
          </p:cNvPr>
          <p:cNvCxnSpPr>
            <a:cxnSpLocks/>
            <a:stCxn id="1029" idx="3"/>
            <a:endCxn id="1031" idx="1"/>
          </p:cNvCxnSpPr>
          <p:nvPr/>
        </p:nvCxnSpPr>
        <p:spPr>
          <a:xfrm>
            <a:off x="4750858" y="4979158"/>
            <a:ext cx="1345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FDF-730C-0E4F-B510-A212811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specification curve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9677-FCA9-2B49-9157-2E0101B1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specr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38331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93B7-3C67-2D41-A604-E7E15A0F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combine results across imputations?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60FA1-1777-9241-89F4-F4737E03E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Rubin’s rules!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Confidence intervals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</a:rPr>
                      <m:t>β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±2×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value (e.g., t-value)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dk1"/>
                            </a:solidFill>
                          </a:rPr>
                          <m:t>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b="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60FA1-1777-9241-89F4-F4737E03E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0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655A62C-F76F-304D-98BC-7AB4066DC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134383"/>
                  </p:ext>
                </p:extLst>
              </p:nvPr>
            </p:nvGraphicFramePr>
            <p:xfrm>
              <a:off x="1676400" y="2353734"/>
              <a:ext cx="8466668" cy="24553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3334">
                      <a:extLst>
                        <a:ext uri="{9D8B030D-6E8A-4147-A177-3AD203B41FA5}">
                          <a16:colId xmlns:a16="http://schemas.microsoft.com/office/drawing/2014/main" val="2299584909"/>
                        </a:ext>
                      </a:extLst>
                    </a:gridCol>
                    <a:gridCol w="4233334">
                      <a:extLst>
                        <a:ext uri="{9D8B030D-6E8A-4147-A177-3AD203B41FA5}">
                          <a16:colId xmlns:a16="http://schemas.microsoft.com/office/drawing/2014/main" val="1896511211"/>
                        </a:ext>
                      </a:extLst>
                    </a:gridCol>
                  </a:tblGrid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Method of pooling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8768"/>
                      </a:ext>
                    </a:extLst>
                  </a:tr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Estimate (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746103"/>
                      </a:ext>
                    </a:extLst>
                  </a:tr>
                  <a:tr h="547283">
                    <a:tc rowSpan="3">
                      <a:txBody>
                        <a:bodyPr/>
                        <a:lstStyle/>
                        <a:p>
                          <a:pPr rtl="0"/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Standard Error (SE)</a:t>
                          </a:r>
                          <a:endParaRPr lang="en-US" b="0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, where: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900785"/>
                      </a:ext>
                    </a:extLst>
                  </a:tr>
                  <a:tr h="51690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Mean of summed variance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404"/>
                      </a:ext>
                    </a:extLst>
                  </a:tr>
                  <a:tr h="4637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28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655A62C-F76F-304D-98BC-7AB4066DC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134383"/>
                  </p:ext>
                </p:extLst>
              </p:nvPr>
            </p:nvGraphicFramePr>
            <p:xfrm>
              <a:off x="1676400" y="2353734"/>
              <a:ext cx="8466668" cy="24553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3334">
                      <a:extLst>
                        <a:ext uri="{9D8B030D-6E8A-4147-A177-3AD203B41FA5}">
                          <a16:colId xmlns:a16="http://schemas.microsoft.com/office/drawing/2014/main" val="2299584909"/>
                        </a:ext>
                      </a:extLst>
                    </a:gridCol>
                    <a:gridCol w="4233334">
                      <a:extLst>
                        <a:ext uri="{9D8B030D-6E8A-4147-A177-3AD203B41FA5}">
                          <a16:colId xmlns:a16="http://schemas.microsoft.com/office/drawing/2014/main" val="1896511211"/>
                        </a:ext>
                      </a:extLst>
                    </a:gridCol>
                  </a:tblGrid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Method of pooling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8768"/>
                      </a:ext>
                    </a:extLst>
                  </a:tr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Estimate (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746103"/>
                      </a:ext>
                    </a:extLst>
                  </a:tr>
                  <a:tr h="547283">
                    <a:tc rowSpan="3">
                      <a:txBody>
                        <a:bodyPr/>
                        <a:lstStyle/>
                        <a:p>
                          <a:pPr rtl="0"/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Standard Error (SE)</a:t>
                          </a:r>
                          <a:endParaRPr lang="en-US" b="0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70455" r="-300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900785"/>
                      </a:ext>
                    </a:extLst>
                  </a:tr>
                  <a:tr h="51690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297500" r="-300" b="-9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1404"/>
                      </a:ext>
                    </a:extLst>
                  </a:tr>
                  <a:tr h="4637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429730" r="-3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286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12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17D3-4283-1246-ABAE-2D3C4FB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DCA0-E50A-5849-9511-F95C3968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 have some missing data points. Should I use multiple imputations?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If you think your data is MAR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More than 10% missing data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do I actually perform multiple imputations?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MICE package in R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Better to include more auxiliary variables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As many imputations as percentage of missing data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Now that I have my imputed data sets, how do I analyze them?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Analyze each separately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dirty="0"/>
              <a:t>Combine using Rubin’s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807629"/>
              </p:ext>
            </p:extLst>
          </p:nvPr>
        </p:nvGraphicFramePr>
        <p:xfrm>
          <a:off x="118534" y="719667"/>
          <a:ext cx="11717865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7F767F61-C6F8-544A-929A-CC42F8C659E4}"/>
              </a:ext>
            </a:extLst>
          </p:cNvPr>
          <p:cNvSpPr/>
          <p:nvPr/>
        </p:nvSpPr>
        <p:spPr>
          <a:xfrm rot="16200000">
            <a:off x="3125322" y="4200507"/>
            <a:ext cx="448734" cy="3393045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797E8-3473-6E44-B493-36FC7A250B0D}"/>
              </a:ext>
            </a:extLst>
          </p:cNvPr>
          <p:cNvSpPr txBox="1"/>
          <p:nvPr/>
        </p:nvSpPr>
        <p:spPr>
          <a:xfrm>
            <a:off x="1697426" y="6114528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29E3E-8F5B-6D4A-B658-17A30DD7EE81}"/>
              </a:ext>
            </a:extLst>
          </p:cNvPr>
          <p:cNvSpPr txBox="1"/>
          <p:nvPr/>
        </p:nvSpPr>
        <p:spPr>
          <a:xfrm>
            <a:off x="5355917" y="6100790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B5DF299-B814-084D-BDF9-81DDD7213A1C}"/>
              </a:ext>
            </a:extLst>
          </p:cNvPr>
          <p:cNvSpPr/>
          <p:nvPr/>
        </p:nvSpPr>
        <p:spPr>
          <a:xfrm rot="16200000">
            <a:off x="5763535" y="5043861"/>
            <a:ext cx="448734" cy="1706338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8DDEE88-56CE-8E43-9244-AB887347B80F}"/>
              </a:ext>
            </a:extLst>
          </p:cNvPr>
          <p:cNvSpPr/>
          <p:nvPr/>
        </p:nvSpPr>
        <p:spPr>
          <a:xfrm rot="16200000">
            <a:off x="7482229" y="5113157"/>
            <a:ext cx="448734" cy="1554008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E5C4A-5662-C148-8CE2-ED5EAE5A76AB}"/>
              </a:ext>
            </a:extLst>
          </p:cNvPr>
          <p:cNvSpPr txBox="1"/>
          <p:nvPr/>
        </p:nvSpPr>
        <p:spPr>
          <a:xfrm>
            <a:off x="6984058" y="6100790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impute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A0CB48E-2E32-2444-958E-80008FA75D52}"/>
              </a:ext>
            </a:extLst>
          </p:cNvPr>
          <p:cNvSpPr/>
          <p:nvPr/>
        </p:nvSpPr>
        <p:spPr>
          <a:xfrm rot="16200000">
            <a:off x="9979893" y="4244284"/>
            <a:ext cx="448734" cy="3264278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2BEE6-4F58-0A4D-8571-6F43E10F2E04}"/>
              </a:ext>
            </a:extLst>
          </p:cNvPr>
          <p:cNvSpPr txBox="1"/>
          <p:nvPr/>
        </p:nvSpPr>
        <p:spPr>
          <a:xfrm>
            <a:off x="8850960" y="6100790"/>
            <a:ext cx="29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analyze imputed data</a:t>
            </a:r>
          </a:p>
        </p:txBody>
      </p:sp>
    </p:spTree>
    <p:extLst>
      <p:ext uri="{BB962C8B-B14F-4D97-AF65-F5344CB8AC3E}">
        <p14:creationId xmlns:p14="http://schemas.microsoft.com/office/powerpoint/2010/main" val="19344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6592A-6B3F-B044-BB9A-E40386FF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27762-4D1B-D347-8C33-854A3207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imputations</a:t>
            </a:r>
          </a:p>
          <a:p>
            <a:pPr lvl="1"/>
            <a:r>
              <a:rPr lang="en-US" dirty="0">
                <a:hlinkClick r:id="rId2"/>
              </a:rPr>
              <a:t>https://psyarxiv.com/mdw5r/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https://www.rdocumentation.org/packages/mice/versions/3.14.0/topics/mice</a:t>
            </a:r>
            <a:endParaRPr lang="en-US" dirty="0"/>
          </a:p>
          <a:p>
            <a:r>
              <a:rPr lang="en-US" dirty="0"/>
              <a:t>Specification curve analysis</a:t>
            </a:r>
          </a:p>
          <a:p>
            <a:pPr lvl="1"/>
            <a:r>
              <a:rPr lang="en-US" dirty="0">
                <a:hlinkClick r:id="rId4"/>
              </a:rPr>
              <a:t>https://www.rdocumentation.org/packages/specr/versions/0.2.1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https://dcosme.github.io/specification-curves/SCA_tutorial_inferential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https://pab2163.github.io/amygdala_mpfc_multiverse/into_the_bayesian_multiverse.html</a:t>
            </a:r>
            <a:endParaRPr lang="en-US" dirty="0"/>
          </a:p>
          <a:p>
            <a:r>
              <a:rPr lang="en-US" dirty="0"/>
              <a:t>Rubin's rules</a:t>
            </a:r>
          </a:p>
          <a:p>
            <a:pPr lvl="1"/>
            <a:r>
              <a:rPr lang="en-US" dirty="0">
                <a:hlinkClick r:id="rId7"/>
              </a:rPr>
              <a:t>https://bookdown.org/mwheymans/bookmi/rubins-rules.html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5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966083-E6D6-7341-8996-F7E134437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1210"/>
            <a:ext cx="2609325" cy="22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F34003-9B34-D248-BA3D-42273EEA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01" y="0"/>
            <a:ext cx="2276593" cy="18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33F6980-9D0E-8C4C-AF53-ED115665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01" y="2438398"/>
            <a:ext cx="2276593" cy="18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3A2B9C9-2FFA-694B-90A8-FBDFF54D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01" y="4995334"/>
            <a:ext cx="2276593" cy="18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25301-5C17-8542-A7FF-65F9E12C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19" y="0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3301DEB-9C69-0549-B71E-3ADE8DFE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57" y="2439614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B38CB63-2FC9-FE42-A6F3-BCDD691A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57" y="4995334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DF78E31-4229-9346-8926-AC483CC0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260" y="2497665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50DE0A-7E13-BD4D-8678-09C1A848FBAE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 flipV="1">
            <a:off x="2609325" y="931334"/>
            <a:ext cx="1011876" cy="244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4B54-12CD-B244-B529-76ADA0D8B144}"/>
              </a:ext>
            </a:extLst>
          </p:cNvPr>
          <p:cNvCxnSpPr>
            <a:stCxn id="2050" idx="3"/>
            <a:endCxn id="6" idx="1"/>
          </p:cNvCxnSpPr>
          <p:nvPr/>
        </p:nvCxnSpPr>
        <p:spPr>
          <a:xfrm flipV="1">
            <a:off x="2609325" y="3369732"/>
            <a:ext cx="1011876" cy="3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296C6-AD0B-C542-8C32-324E36401C5E}"/>
              </a:ext>
            </a:extLst>
          </p:cNvPr>
          <p:cNvCxnSpPr>
            <a:stCxn id="2050" idx="3"/>
            <a:endCxn id="7" idx="1"/>
          </p:cNvCxnSpPr>
          <p:nvPr/>
        </p:nvCxnSpPr>
        <p:spPr>
          <a:xfrm>
            <a:off x="2609325" y="3372739"/>
            <a:ext cx="1011876" cy="25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D7F8E-79F0-2E47-8AA6-CC336C69B0AA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 flipV="1">
            <a:off x="5897794" y="930726"/>
            <a:ext cx="672525" cy="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B3C49-CE18-9F4B-AA0A-C68117495D1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897794" y="3369732"/>
            <a:ext cx="701363" cy="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372E5C-A596-F443-99F5-1F75635B262B}"/>
              </a:ext>
            </a:extLst>
          </p:cNvPr>
          <p:cNvCxnSpPr>
            <a:stCxn id="7" idx="3"/>
          </p:cNvCxnSpPr>
          <p:nvPr/>
        </p:nvCxnSpPr>
        <p:spPr>
          <a:xfrm flipV="1">
            <a:off x="5897794" y="5926667"/>
            <a:ext cx="7013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9966321-F01E-284B-B565-9A1BB6E0D3DB}"/>
              </a:ext>
            </a:extLst>
          </p:cNvPr>
          <p:cNvSpPr/>
          <p:nvPr/>
        </p:nvSpPr>
        <p:spPr>
          <a:xfrm>
            <a:off x="9245600" y="287867"/>
            <a:ext cx="372533" cy="63161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00495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0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898187"/>
              </p:ext>
            </p:extLst>
          </p:nvPr>
        </p:nvGraphicFramePr>
        <p:xfrm>
          <a:off x="-575732" y="270931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7F767F61-C6F8-544A-929A-CC42F8C659E4}"/>
              </a:ext>
            </a:extLst>
          </p:cNvPr>
          <p:cNvSpPr/>
          <p:nvPr/>
        </p:nvSpPr>
        <p:spPr>
          <a:xfrm rot="16200000">
            <a:off x="5444145" y="4063998"/>
            <a:ext cx="448734" cy="369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E22C7F0-3D69-644A-88BF-546B37CA407C}"/>
              </a:ext>
            </a:extLst>
          </p:cNvPr>
          <p:cNvSpPr/>
          <p:nvPr/>
        </p:nvSpPr>
        <p:spPr>
          <a:xfrm rot="16200000">
            <a:off x="8322811" y="4885266"/>
            <a:ext cx="448734" cy="2057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797E8-3473-6E44-B493-36FC7A250B0D}"/>
              </a:ext>
            </a:extLst>
          </p:cNvPr>
          <p:cNvSpPr txBox="1"/>
          <p:nvPr/>
        </p:nvSpPr>
        <p:spPr>
          <a:xfrm>
            <a:off x="3971989" y="6095996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29E3E-8F5B-6D4A-B658-17A30DD7EE81}"/>
              </a:ext>
            </a:extLst>
          </p:cNvPr>
          <p:cNvSpPr txBox="1"/>
          <p:nvPr/>
        </p:nvSpPr>
        <p:spPr>
          <a:xfrm>
            <a:off x="7518479" y="6121397"/>
            <a:ext cx="213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42904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503820"/>
              </p:ext>
            </p:extLst>
          </p:nvPr>
        </p:nvGraphicFramePr>
        <p:xfrm>
          <a:off x="-592666" y="177799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4F406968-E127-A642-A515-30F78C3C6D53}"/>
              </a:ext>
            </a:extLst>
          </p:cNvPr>
          <p:cNvSpPr/>
          <p:nvPr/>
        </p:nvSpPr>
        <p:spPr>
          <a:xfrm rot="16200000">
            <a:off x="5379223" y="4072463"/>
            <a:ext cx="448734" cy="369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DF53D9-7CA5-0742-BE6B-C3CBB64D316F}"/>
              </a:ext>
            </a:extLst>
          </p:cNvPr>
          <p:cNvSpPr/>
          <p:nvPr/>
        </p:nvSpPr>
        <p:spPr>
          <a:xfrm rot="16200000">
            <a:off x="8305799" y="4893730"/>
            <a:ext cx="448734" cy="2057398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8E041-3741-CA40-96A6-C7371DF58869}"/>
              </a:ext>
            </a:extLst>
          </p:cNvPr>
          <p:cNvSpPr txBox="1"/>
          <p:nvPr/>
        </p:nvSpPr>
        <p:spPr>
          <a:xfrm>
            <a:off x="3753623" y="606372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5C6B8-8FC4-2149-9687-092D304334E9}"/>
              </a:ext>
            </a:extLst>
          </p:cNvPr>
          <p:cNvSpPr txBox="1"/>
          <p:nvPr/>
        </p:nvSpPr>
        <p:spPr>
          <a:xfrm>
            <a:off x="7419690" y="6080657"/>
            <a:ext cx="21391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334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272-7C28-714F-B940-1630B03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too much of my data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96AC-0B94-554E-8D53-3CC9FA36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more than 10% missing data, it can create bias in your results. </a:t>
            </a:r>
          </a:p>
          <a:p>
            <a:r>
              <a:rPr lang="en-US" dirty="0"/>
              <a:t>If more than 40% missing data, it should only be exploratory. </a:t>
            </a:r>
          </a:p>
        </p:txBody>
      </p:sp>
    </p:spTree>
    <p:extLst>
      <p:ext uri="{BB962C8B-B14F-4D97-AF65-F5344CB8AC3E}">
        <p14:creationId xmlns:p14="http://schemas.microsoft.com/office/powerpoint/2010/main" val="3993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D79C-1AD8-C14A-BE46-3EE6BAB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missing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8E6D-7AD6-DD42-A242-93A84F56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Missing completely at random (MCAR)</a:t>
            </a:r>
          </a:p>
          <a:p>
            <a:pPr lvl="1" fontAlgn="base"/>
            <a:r>
              <a:rPr lang="en-US" dirty="0"/>
              <a:t>Equal probability of any item missing.</a:t>
            </a:r>
          </a:p>
          <a:p>
            <a:pPr fontAlgn="base"/>
            <a:r>
              <a:rPr lang="en-US" dirty="0"/>
              <a:t>Missing at random (MAR)</a:t>
            </a:r>
          </a:p>
          <a:p>
            <a:pPr lvl="1" fontAlgn="base"/>
            <a:r>
              <a:rPr lang="en-US" dirty="0"/>
              <a:t>Missingness can be accounted for by other measured variables.</a:t>
            </a:r>
          </a:p>
          <a:p>
            <a:pPr fontAlgn="base"/>
            <a:r>
              <a:rPr lang="en-US" dirty="0"/>
              <a:t>Missing not at random (MNAR)</a:t>
            </a:r>
          </a:p>
          <a:p>
            <a:pPr lvl="1" fontAlgn="base"/>
            <a:r>
              <a:rPr lang="en-US" dirty="0"/>
              <a:t>We cannot account for missing values using measured variables.</a:t>
            </a:r>
          </a:p>
        </p:txBody>
      </p:sp>
    </p:spTree>
    <p:extLst>
      <p:ext uri="{BB962C8B-B14F-4D97-AF65-F5344CB8AC3E}">
        <p14:creationId xmlns:p14="http://schemas.microsoft.com/office/powerpoint/2010/main" val="267005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199762"/>
              </p:ext>
            </p:extLst>
          </p:nvPr>
        </p:nvGraphicFramePr>
        <p:xfrm>
          <a:off x="-592666" y="177799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4F406968-E127-A642-A515-30F78C3C6D53}"/>
              </a:ext>
            </a:extLst>
          </p:cNvPr>
          <p:cNvSpPr/>
          <p:nvPr/>
        </p:nvSpPr>
        <p:spPr>
          <a:xfrm rot="16200000">
            <a:off x="5365154" y="4110544"/>
            <a:ext cx="448734" cy="3699934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DF53D9-7CA5-0742-BE6B-C3CBB64D316F}"/>
              </a:ext>
            </a:extLst>
          </p:cNvPr>
          <p:cNvSpPr/>
          <p:nvPr/>
        </p:nvSpPr>
        <p:spPr>
          <a:xfrm rot="16200000">
            <a:off x="8264264" y="4906428"/>
            <a:ext cx="448734" cy="205739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8E041-3741-CA40-96A6-C7371DF58869}"/>
              </a:ext>
            </a:extLst>
          </p:cNvPr>
          <p:cNvSpPr txBox="1"/>
          <p:nvPr/>
        </p:nvSpPr>
        <p:spPr>
          <a:xfrm>
            <a:off x="3739554" y="6139889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5C6B8-8FC4-2149-9687-092D304334E9}"/>
              </a:ext>
            </a:extLst>
          </p:cNvPr>
          <p:cNvSpPr txBox="1"/>
          <p:nvPr/>
        </p:nvSpPr>
        <p:spPr>
          <a:xfrm>
            <a:off x="7419043" y="6132763"/>
            <a:ext cx="21391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41273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996</Words>
  <Application>Microsoft Macintosh PowerPoint</Application>
  <PresentationFormat>Widescreen</PresentationFormat>
  <Paragraphs>200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Specification Curves with Multiple Imputation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Is too much of my data missing?</vt:lpstr>
      <vt:lpstr>What type of missing data do I have?</vt:lpstr>
      <vt:lpstr>PowerPoint Presentation</vt:lpstr>
      <vt:lpstr>How do I deal with the missing data?</vt:lpstr>
      <vt:lpstr>Why so much effort?</vt:lpstr>
      <vt:lpstr>PowerPoint Presentation</vt:lpstr>
      <vt:lpstr>Which variables to impute?</vt:lpstr>
      <vt:lpstr>What variables to use for imputations?</vt:lpstr>
      <vt:lpstr>How to conduct the imputations?</vt:lpstr>
      <vt:lpstr>Did I do this correctly?</vt:lpstr>
      <vt:lpstr>PowerPoint Presentation</vt:lpstr>
      <vt:lpstr>Specification Curves</vt:lpstr>
      <vt:lpstr>Why specification curves?</vt:lpstr>
      <vt:lpstr>How to perform specification curve analysis?</vt:lpstr>
      <vt:lpstr>How to combine results across imputations?</vt:lpstr>
      <vt:lpstr>TL;DR</vt:lpstr>
      <vt:lpstr>PowerPoint Presentation</vt:lpstr>
      <vt:lpstr>Further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 Curves with Multiple Imputation</dc:title>
  <dc:creator>Jain, Maitri</dc:creator>
  <cp:lastModifiedBy>Jain, Maitri</cp:lastModifiedBy>
  <cp:revision>3</cp:revision>
  <dcterms:created xsi:type="dcterms:W3CDTF">2022-04-11T23:39:57Z</dcterms:created>
  <dcterms:modified xsi:type="dcterms:W3CDTF">2022-04-12T03:05:42Z</dcterms:modified>
</cp:coreProperties>
</file>