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DADC8FC-C11C-42AC-9C28-FF5799858CB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85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34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41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58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40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878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22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89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50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25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06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703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371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8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562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982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23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F78974-DC07-4E48-BA32-24CF37A1EC04}" type="datetimeFigureOut">
              <a:rPr lang="ru-RU" smtClean="0"/>
              <a:t>25.09.2020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16D78D2-6931-4203-B834-1309A57721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0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  <p:sldLayoutId id="2147484672" r:id="rId12"/>
    <p:sldLayoutId id="2147484673" r:id="rId13"/>
    <p:sldLayoutId id="2147484674" r:id="rId14"/>
    <p:sldLayoutId id="2147484675" r:id="rId15"/>
    <p:sldLayoutId id="2147484676" r:id="rId16"/>
    <p:sldLayoutId id="2147484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Комплексы: проявления и способы их устранения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1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Комплекс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Комплекс</a:t>
            </a:r>
            <a:r>
              <a:rPr lang="ru-RU" dirty="0" smtClean="0">
                <a:solidFill>
                  <a:schemeClr val="tx1"/>
                </a:solidFill>
              </a:rPr>
              <a:t> – в психологии </a:t>
            </a:r>
            <a:r>
              <a:rPr lang="ru-RU" dirty="0">
                <a:solidFill>
                  <a:schemeClr val="tx1"/>
                </a:solidFill>
                <a:effectLst/>
              </a:rPr>
              <a:t>понятие, обозначающее «формирующуюся в 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бессознательном</a:t>
            </a:r>
            <a:r>
              <a:rPr lang="ru-RU" dirty="0">
                <a:solidFill>
                  <a:schemeClr val="tx1"/>
                </a:solidFill>
                <a:effectLst/>
              </a:rPr>
              <a:t> эмоционально окрашенную совокупность представлений, мотивов и установок, оказывающую существенное влияние на развитие и функционирование психики, личности и поведение человека»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комплексов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Физические</a:t>
            </a:r>
          </a:p>
          <a:p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тносительно роста</a:t>
            </a:r>
          </a:p>
          <a:p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тносительно веса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Относительно голоса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Психические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Комплекс неполноценности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Комплекс превосходства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Эдипов комплекс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Комплекс Электры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Комплекс вины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Комплекс героя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Комплекс Питера Пена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Комплекс власти</a:t>
            </a:r>
          </a:p>
        </p:txBody>
      </p:sp>
    </p:spTree>
    <p:extLst>
      <p:ext uri="{BB962C8B-B14F-4D97-AF65-F5344CB8AC3E}">
        <p14:creationId xmlns:p14="http://schemas.microsoft.com/office/powerpoint/2010/main" val="38096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Влияние комплексов на человека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Негативное – заставляют человека испытывать отрицательные эмоции, демонстрировать негативное поведение.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Позитивное – заставляют человека испытывать положительные эмоции, заставляют преодолевать трудности.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Причины появления комплексов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Физические недостатки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Чрезмерная родительская </a:t>
            </a:r>
            <a:r>
              <a:rPr lang="ru-RU" dirty="0" smtClean="0">
                <a:solidFill>
                  <a:schemeClr val="tx1"/>
                </a:solidFill>
              </a:rPr>
              <a:t>опека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Отсутствие </a:t>
            </a:r>
            <a:r>
              <a:rPr lang="ru-RU" dirty="0" smtClean="0">
                <a:solidFill>
                  <a:schemeClr val="tx1"/>
                </a:solidFill>
              </a:rPr>
              <a:t>родительского </a:t>
            </a:r>
            <a:r>
              <a:rPr lang="ru-RU" dirty="0" smtClean="0">
                <a:solidFill>
                  <a:schemeClr val="tx1"/>
                </a:solidFill>
              </a:rPr>
              <a:t>внимания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бороться с комплексами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Перестать сравнивать себя с окружающими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Делать акцент на своих сильных сторонах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Перестать винить себя в своих проблемах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Наметить конкретную цель и начать двигаться к её осуществлению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Создать привычку получать удовольствие от того, что вы делаете, и радоваться мелочам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Обратиться к психотерапевту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587</TotalTime>
  <Words>131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Комплексы: проявления и способы их устранения</vt:lpstr>
      <vt:lpstr>Комплекс</vt:lpstr>
      <vt:lpstr>Виды комплексов</vt:lpstr>
      <vt:lpstr>Влияние комплексов на человека</vt:lpstr>
      <vt:lpstr>Причины появления комплексов</vt:lpstr>
      <vt:lpstr>Как бороться с комплексами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Тюльников Михаил</dc:creator>
  <cp:lastModifiedBy>Тюльников Михаил</cp:lastModifiedBy>
  <cp:revision>13</cp:revision>
  <dcterms:created xsi:type="dcterms:W3CDTF">2020-09-24T10:50:41Z</dcterms:created>
  <dcterms:modified xsi:type="dcterms:W3CDTF">2020-09-25T06:30:41Z</dcterms:modified>
</cp:coreProperties>
</file>