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8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69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74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77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67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6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52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6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5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9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4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982CCC-872A-484F-AEFE-BD0B7D9984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EE05AA-9892-4366-A93B-B6C36E923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44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62040-07BF-434B-B53C-1157D3FFD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САПЁР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99AAABF-0EE8-4006-BD2F-6C11AD032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11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24975-2FD4-40F9-AA14-4D2EAE90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943775"/>
            <a:ext cx="10353762" cy="97045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7D867-DF1A-469E-987F-06BCBFD1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7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706EB-7415-4D4D-B4E8-CD4668C9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кого?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710EA-0D8E-424D-B2F6-D4A7715F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Сапёр одна из самых популярных игр последних трёх десятилетий. </a:t>
            </a:r>
            <a:r>
              <a:rPr lang="en-US" sz="2400" dirty="0"/>
              <a:t>Microsoft </a:t>
            </a:r>
            <a:r>
              <a:rPr lang="ru-RU" sz="2400" dirty="0"/>
              <a:t>включала её в каждую версию </a:t>
            </a:r>
            <a:r>
              <a:rPr lang="en-US" sz="2400" dirty="0"/>
              <a:t>Windows</a:t>
            </a:r>
            <a:r>
              <a:rPr lang="ru-RU" sz="2400" dirty="0"/>
              <a:t> с 1992 до 2009 года (от </a:t>
            </a:r>
            <a:r>
              <a:rPr lang="en-US" sz="2400" dirty="0"/>
              <a:t>Windows 3.1 </a:t>
            </a:r>
            <a:r>
              <a:rPr lang="ru-RU" sz="2400" dirty="0"/>
              <a:t>до </a:t>
            </a:r>
            <a:r>
              <a:rPr lang="en-US" sz="2400" dirty="0"/>
              <a:t>Windows 7</a:t>
            </a:r>
            <a:r>
              <a:rPr lang="ru-RU" sz="2400" dirty="0"/>
              <a:t>). </a:t>
            </a:r>
          </a:p>
          <a:p>
            <a:r>
              <a:rPr lang="ru-RU" sz="2400" dirty="0"/>
              <a:t>В последних же версиях операционной системы игра отсутствует, а потребность скоротать время </a:t>
            </a:r>
            <a:r>
              <a:rPr lang="ru-RU" sz="2400"/>
              <a:t>за незамысловатой </a:t>
            </a:r>
            <a:r>
              <a:rPr lang="ru-RU" sz="2400" dirty="0"/>
              <a:t>головоломкой осталась.</a:t>
            </a:r>
          </a:p>
        </p:txBody>
      </p:sp>
    </p:spTree>
    <p:extLst>
      <p:ext uri="{BB962C8B-B14F-4D97-AF65-F5344CB8AC3E}">
        <p14:creationId xmlns:p14="http://schemas.microsoft.com/office/powerpoint/2010/main" val="153863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97847-0A04-41B6-B4E4-C9F71CC1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1E108-80DC-497B-9740-4DEFFED7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8C676-6A38-41B9-9448-D7FB091C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1580050"/>
            <a:ext cx="7467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7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2153E-B528-4DCA-9E0E-D382D419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922B7CA-2021-4AD6-A002-7AE038BC81CA}"/>
              </a:ext>
            </a:extLst>
          </p:cNvPr>
          <p:cNvSpPr/>
          <p:nvPr/>
        </p:nvSpPr>
        <p:spPr>
          <a:xfrm>
            <a:off x="2133600" y="2056215"/>
            <a:ext cx="863600" cy="863600"/>
          </a:xfrm>
          <a:prstGeom prst="roundRect">
            <a:avLst/>
          </a:prstGeom>
          <a:noFill/>
          <a:ln w="9525" cap="flat" cmpd="sng" algn="ctr">
            <a:solidFill>
              <a:srgbClr val="DADA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DADADA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E9527-E426-404B-BD0B-F022053BE9C5}"/>
              </a:ext>
            </a:extLst>
          </p:cNvPr>
          <p:cNvSpPr txBox="1"/>
          <p:nvPr/>
        </p:nvSpPr>
        <p:spPr>
          <a:xfrm>
            <a:off x="1664660" y="3022584"/>
            <a:ext cx="181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DADADA"/>
                </a:solidFill>
              </a:rPr>
              <a:t>Открывай поля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860E681-9BAB-43EF-ACAF-7ADE8B715372}"/>
              </a:ext>
            </a:extLst>
          </p:cNvPr>
          <p:cNvSpPr/>
          <p:nvPr/>
        </p:nvSpPr>
        <p:spPr>
          <a:xfrm>
            <a:off x="5664200" y="2782317"/>
            <a:ext cx="863600" cy="863600"/>
          </a:xfrm>
          <a:prstGeom prst="roundRect">
            <a:avLst/>
          </a:prstGeom>
          <a:noFill/>
          <a:ln w="9525" cap="flat" cmpd="sng" algn="ctr">
            <a:solidFill>
              <a:srgbClr val="DADA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DADADA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9DDE7-929B-42BF-83B4-DDF991B40989}"/>
              </a:ext>
            </a:extLst>
          </p:cNvPr>
          <p:cNvSpPr txBox="1"/>
          <p:nvPr/>
        </p:nvSpPr>
        <p:spPr>
          <a:xfrm>
            <a:off x="5184742" y="3793051"/>
            <a:ext cx="18118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DADADA"/>
                </a:solidFill>
              </a:rPr>
              <a:t>Ищи бомбы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28D78AF-BFC4-485C-99F3-5596C32F7E90}"/>
              </a:ext>
            </a:extLst>
          </p:cNvPr>
          <p:cNvSpPr/>
          <p:nvPr/>
        </p:nvSpPr>
        <p:spPr>
          <a:xfrm>
            <a:off x="9194800" y="2054183"/>
            <a:ext cx="863600" cy="863600"/>
          </a:xfrm>
          <a:prstGeom prst="roundRect">
            <a:avLst/>
          </a:prstGeom>
          <a:noFill/>
          <a:ln w="9525" cap="flat" cmpd="sng" algn="ctr">
            <a:solidFill>
              <a:srgbClr val="DADA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DADADA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A6CC8-B01B-4C47-B4AF-824A3A5ADDEA}"/>
              </a:ext>
            </a:extLst>
          </p:cNvPr>
          <p:cNvSpPr txBox="1"/>
          <p:nvPr/>
        </p:nvSpPr>
        <p:spPr>
          <a:xfrm>
            <a:off x="8720666" y="3022584"/>
            <a:ext cx="1811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DADADA"/>
                </a:solidFill>
              </a:rPr>
              <a:t>Почувствуй себя гением</a:t>
            </a:r>
          </a:p>
        </p:txBody>
      </p:sp>
    </p:spTree>
    <p:extLst>
      <p:ext uri="{BB962C8B-B14F-4D97-AF65-F5344CB8AC3E}">
        <p14:creationId xmlns:p14="http://schemas.microsoft.com/office/powerpoint/2010/main" val="278941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9288B-0CB8-4FA9-9877-939AEA05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использовал при проектировании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3E86880-73F8-45B1-A6EF-F082C202F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73" y="1580050"/>
            <a:ext cx="7849205" cy="5121244"/>
          </a:xfrm>
        </p:spPr>
      </p:pic>
    </p:spTree>
    <p:extLst>
      <p:ext uri="{BB962C8B-B14F-4D97-AF65-F5344CB8AC3E}">
        <p14:creationId xmlns:p14="http://schemas.microsoft.com/office/powerpoint/2010/main" val="18897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7B026-B5F5-4B88-96E5-2A6F9CAD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03F08-4C43-4B0E-81D1-04620CBB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Для рекурсивного открытия пустых клеток.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F876A5-FB91-4B64-9952-6C2AA703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42" y="1580050"/>
            <a:ext cx="3781457" cy="49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06803-A6F9-4948-BD55-3A10B09E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51CC8-0053-4CD7-976B-AA79C8E8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Для отделения поведения клетки от самой клетки.</a:t>
            </a:r>
          </a:p>
          <a:p>
            <a:pPr marL="36900" indent="0">
              <a:buNone/>
            </a:pPr>
            <a:r>
              <a:rPr lang="ru-RU" sz="2400" dirty="0"/>
              <a:t>Разделение на пустые клетки и бомбы.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7379D3-10FA-464E-A034-3DD772A21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9871" l="3369" r="97252">
                        <a14:foregroundMark x1="13652" y1="19226" x2="34840" y2="16516"/>
                        <a14:foregroundMark x1="34840" y1="16516" x2="34840" y2="16516"/>
                        <a14:foregroundMark x1="18617" y1="7871" x2="34397" y2="6710"/>
                        <a14:foregroundMark x1="75532" y1="4000" x2="80496" y2="7226"/>
                        <a14:foregroundMark x1="44149" y1="9161" x2="46365" y2="17290"/>
                        <a14:foregroundMark x1="14096" y1="5419" x2="12500" y2="19742"/>
                        <a14:foregroundMark x1="1064" y1="11871" x2="9574" y2="30968"/>
                        <a14:foregroundMark x1="9574" y1="30968" x2="9663" y2="33032"/>
                        <a14:foregroundMark x1="7624" y1="49419" x2="8954" y2="10839"/>
                        <a14:foregroundMark x1="8954" y1="10839" x2="8954" y2="10839"/>
                        <a14:foregroundMark x1="5408" y1="66839" x2="15337" y2="64516"/>
                        <a14:foregroundMark x1="3369" y1="39742" x2="6028" y2="52387"/>
                        <a14:foregroundMark x1="33245" y1="35226" x2="35904" y2="47484"/>
                        <a14:foregroundMark x1="21809" y1="31097" x2="27305" y2="33677"/>
                        <a14:foregroundMark x1="74557" y1="10839" x2="75089" y2="24258"/>
                        <a14:foregroundMark x1="67110" y1="9161" x2="69238" y2="13290"/>
                        <a14:foregroundMark x1="71099" y1="25032" x2="71543" y2="32645"/>
                        <a14:foregroundMark x1="97340" y1="22710" x2="96897" y2="33032"/>
                        <a14:foregroundMark x1="76773" y1="28516" x2="76862" y2="41677"/>
                        <a14:foregroundMark x1="20833" y1="63484" x2="20922" y2="67355"/>
                        <a14:foregroundMark x1="23138" y1="59613" x2="23050" y2="63871"/>
                        <a14:foregroundMark x1="17819" y1="74581" x2="21543" y2="74194"/>
                        <a14:foregroundMark x1="16312" y1="78452" x2="19592" y2="78452"/>
                        <a14:foregroundMark x1="33688" y1="77677" x2="41223" y2="78452"/>
                        <a14:foregroundMark x1="29699" y1="84129" x2="37411" y2="85161"/>
                        <a14:foregroundMark x1="42110" y1="79871" x2="41667" y2="85806"/>
                        <a14:foregroundMark x1="20922" y1="80516" x2="20035" y2="83484"/>
                        <a14:foregroundMark x1="6738" y1="81935" x2="6738" y2="97419"/>
                        <a14:foregroundMark x1="50532" y1="24645" x2="77482" y2="27484"/>
                        <a14:foregroundMark x1="57979" y1="46839" x2="77039" y2="45548"/>
                        <a14:foregroundMark x1="75168" y1="57873" x2="77660" y2="55613"/>
                        <a14:foregroundMark x1="84043" y1="58065" x2="96365" y2="58581"/>
                        <a14:foregroundMark x1="96365" y1="58581" x2="96454" y2="45032"/>
                        <a14:foregroundMark x1="96454" y1="45032" x2="90780" y2="38839"/>
                        <a14:foregroundMark x1="27748" y1="99613" x2="37145" y2="99097"/>
                        <a14:foregroundMark x1="37145" y1="99097" x2="46099" y2="99355"/>
                        <a14:foregroundMark x1="46099" y1="99355" x2="46365" y2="99226"/>
                        <a14:foregroundMark x1="45922" y1="81806" x2="7624" y2="80903"/>
                        <a14:foregroundMark x1="63298" y1="6968" x2="63298" y2="17290"/>
                        <a14:foregroundMark x1="63032" y1="49032" x2="64007" y2="53935"/>
                        <a14:foregroundMark x1="62855" y1="56516" x2="64628" y2="56516"/>
                        <a14:foregroundMark x1="63298" y1="58323" x2="86702" y2="58968"/>
                        <a14:foregroundMark x1="47163" y1="76129" x2="47429" y2="99871"/>
                        <a14:foregroundMark x1="47429" y1="75226" x2="47252" y2="86968"/>
                        <a14:backgroundMark x1="84486" y1="75871" x2="86525" y2="85419"/>
                        <a14:backgroundMark x1="85372" y1="64129" x2="83865" y2="73548"/>
                        <a14:backgroundMark x1="74262" y1="61507" x2="94504" y2="64129"/>
                        <a14:backgroundMark x1="64309" y1="60217" x2="73124" y2="61359"/>
                        <a14:backgroundMark x1="60638" y1="59742" x2="62559" y2="59991"/>
                        <a14:backgroundMark x1="94504" y1="64129" x2="98404" y2="85032"/>
                        <a14:backgroundMark x1="98404" y1="85032" x2="74645" y2="99355"/>
                        <a14:backgroundMark x1="74645" y1="99355" x2="57447" y2="94323"/>
                        <a14:backgroundMark x1="57447" y1="94323" x2="50000" y2="85032"/>
                        <a14:backgroundMark x1="50000" y1="85032" x2="58688" y2="65032"/>
                        <a14:backgroundMark x1="58688" y1="65032" x2="63822" y2="60204"/>
                        <a14:backgroundMark x1="65957" y1="64774" x2="67996" y2="62323"/>
                        <a14:backgroundMark x1="67021" y1="63613" x2="70124" y2="69935"/>
                        <a14:backgroundMark x1="69947" y1="63226" x2="64450" y2="66194"/>
                        <a14:backgroundMark x1="72340" y1="60645" x2="74557" y2="60645"/>
                        <a14:backgroundMark x1="49645" y1="84129" x2="48759" y2="66194"/>
                        <a14:backgroundMark x1="48759" y1="66194" x2="60284" y2="60516"/>
                        <a14:backgroundMark x1="60284" y1="60516" x2="50887" y2="81806"/>
                        <a14:backgroundMark x1="52305" y1="60000" x2="48936" y2="65419"/>
                        <a14:backgroundMark x1="50443" y1="61290" x2="50266" y2="60903"/>
                        <a14:backgroundMark x1="49645" y1="60645" x2="49379" y2="61677"/>
                        <a14:backgroundMark x1="49113" y1="60258" x2="49113" y2="603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5080" y="1732449"/>
            <a:ext cx="5718988" cy="39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6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17E83-6D43-4F59-BA80-2392A65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7CA76-E4D6-48C5-BDA3-97BB22CA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Для создания клеток.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7DEEA0-D750-4AA5-96A3-C786C32E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732448"/>
            <a:ext cx="5716250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9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B85FC-EE06-4990-B6CA-D9976CA2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90B56-8E5C-4331-8610-14B1718C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Добавление уровней сложности.</a:t>
            </a:r>
          </a:p>
          <a:p>
            <a:r>
              <a:rPr lang="ru-RU" sz="2400" dirty="0"/>
              <a:t>Добавление возможности выбирать </a:t>
            </a:r>
            <a:r>
              <a:rPr lang="en-US" sz="2400" dirty="0"/>
              <a:t>seed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351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57</TotalTime>
  <Words>113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Сланец</vt:lpstr>
      <vt:lpstr>САПЁР</vt:lpstr>
      <vt:lpstr>Для кого?</vt:lpstr>
      <vt:lpstr>Суть игры</vt:lpstr>
      <vt:lpstr>Геймплей</vt:lpstr>
      <vt:lpstr>Что я использовал при проектировании</vt:lpstr>
      <vt:lpstr>Наблюдатель</vt:lpstr>
      <vt:lpstr>Мост</vt:lpstr>
      <vt:lpstr>Фабричный метод</vt:lpstr>
      <vt:lpstr>Будущее развитие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САПЁР</dc:title>
  <dc:creator>Тюльников Михаил</dc:creator>
  <cp:lastModifiedBy>Тюльников Михаил</cp:lastModifiedBy>
  <cp:revision>9</cp:revision>
  <dcterms:created xsi:type="dcterms:W3CDTF">2022-05-19T07:13:08Z</dcterms:created>
  <dcterms:modified xsi:type="dcterms:W3CDTF">2022-05-19T11:39:06Z</dcterms:modified>
</cp:coreProperties>
</file>