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  <p:sldId id="269" r:id="rId16"/>
    <p:sldId id="271" r:id="rId17"/>
    <p:sldId id="274" r:id="rId18"/>
    <p:sldId id="275" r:id="rId19"/>
    <p:sldId id="276" r:id="rId20"/>
    <p:sldId id="277" r:id="rId21"/>
    <p:sldId id="278" r:id="rId22"/>
    <p:sldId id="272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63B16-3641-4C6D-86DF-791FCC9D697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80E9-C18D-4939-8AD7-63089B7BF3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0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1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2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93853" y="2092411"/>
            <a:ext cx="8825658" cy="666700"/>
          </a:xfrm>
        </p:spPr>
        <p:txBody>
          <a:bodyPr/>
          <a:lstStyle/>
          <a:p>
            <a:pPr algn="ctr"/>
            <a:r>
              <a:rPr lang="it-IT" dirty="0" smtClean="0"/>
              <a:t>Integration Test Plan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7420" y="5172796"/>
            <a:ext cx="8825658" cy="861420"/>
          </a:xfrm>
        </p:spPr>
        <p:txBody>
          <a:bodyPr/>
          <a:lstStyle/>
          <a:p>
            <a:pPr algn="r"/>
            <a:r>
              <a:rPr lang="it-IT" dirty="0" smtClean="0"/>
              <a:t>Andrea 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5" y="0"/>
            <a:ext cx="94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r>
              <a:rPr lang="it-IT" dirty="0" smtClean="0"/>
              <a:t> - Software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the Testing DBMS with all the Entity Bean (Area, Queue, User, Driver, Passenger, Operator, Request).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Entity Beans (Area, Queue) with Location Manager.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Entity Beans (User) with Account Manager.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Entity Beans (Area, Queue, Driver) and Queue Manager.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Entity Beans (Driver, Queue, Area), Location Manager and Queue Manager with Taxi Manager.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Entity Beans (Area, Queue, Passenger, Operator, Driver, Request), Location Manager, Account Manager, Queue Manager and Taxi Manager with Request Manager.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the Java Server Faces with the Web Server Controller.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r>
              <a:rPr lang="it-IT" dirty="0" smtClean="0"/>
              <a:t> - Software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Server Subsystem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No integration </a:t>
            </a:r>
            <a:r>
              <a:rPr lang="en-US" dirty="0"/>
              <a:t>at software level. </a:t>
            </a:r>
            <a:endParaRPr lang="en-US" dirty="0" smtClean="0"/>
          </a:p>
          <a:p>
            <a:endParaRPr lang="it-IT" dirty="0"/>
          </a:p>
          <a:p>
            <a:r>
              <a:rPr lang="it-IT" b="1" dirty="0" smtClean="0"/>
              <a:t>Application Server Subsystem</a:t>
            </a:r>
          </a:p>
          <a:p>
            <a:pPr lvl="1"/>
            <a:r>
              <a:rPr lang="it-IT" dirty="0" smtClean="0"/>
              <a:t>Integration </a:t>
            </a:r>
            <a:r>
              <a:rPr lang="it-IT" dirty="0" err="1" smtClean="0"/>
              <a:t>starts</a:t>
            </a:r>
            <a:r>
              <a:rPr lang="it-IT" dirty="0" smtClean="0"/>
              <a:t> from the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Beans</a:t>
            </a:r>
            <a:r>
              <a:rPr lang="it-IT" dirty="0" smtClean="0"/>
              <a:t>: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no </a:t>
            </a:r>
            <a:r>
              <a:rPr lang="it-IT" dirty="0" err="1" smtClean="0"/>
              <a:t>dependecies</a:t>
            </a:r>
            <a:r>
              <a:rPr lang="it-IT" dirty="0" smtClean="0"/>
              <a:t> on the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componens</a:t>
            </a:r>
            <a:r>
              <a:rPr lang="it-IT" dirty="0" smtClean="0"/>
              <a:t> of the </a:t>
            </a:r>
            <a:r>
              <a:rPr lang="it-IT" dirty="0" err="1" smtClean="0"/>
              <a:t>subsystem</a:t>
            </a:r>
            <a:r>
              <a:rPr lang="it-IT" dirty="0" smtClean="0"/>
              <a:t>.</a:t>
            </a:r>
            <a:endParaRPr lang="en-US" dirty="0" smtClean="0"/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Beans</a:t>
            </a:r>
            <a:r>
              <a:rPr lang="it-IT" dirty="0" smtClean="0"/>
              <a:t> must be </a:t>
            </a:r>
            <a:r>
              <a:rPr lang="it-IT" dirty="0" err="1" smtClean="0"/>
              <a:t>tested</a:t>
            </a:r>
            <a:r>
              <a:rPr lang="it-IT" dirty="0" smtClean="0"/>
              <a:t> with a </a:t>
            </a:r>
            <a:r>
              <a:rPr lang="it-IT" dirty="0" err="1" smtClean="0"/>
              <a:t>Testing</a:t>
            </a:r>
            <a:r>
              <a:rPr lang="it-IT" dirty="0" smtClean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42408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Sequence</a:t>
            </a:r>
            <a:r>
              <a:rPr lang="it-IT" dirty="0"/>
              <a:t> - Software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Server Subsystem </a:t>
            </a:r>
            <a:endParaRPr lang="en-US" dirty="0"/>
          </a:p>
          <a:p>
            <a:pPr lvl="1"/>
            <a:r>
              <a:rPr lang="en-US" dirty="0" smtClean="0"/>
              <a:t>The only integration is between the JSF component and the Web Server Controller</a:t>
            </a:r>
          </a:p>
          <a:p>
            <a:pPr lvl="1"/>
            <a:endParaRPr lang="en-US" dirty="0"/>
          </a:p>
          <a:p>
            <a:r>
              <a:rPr lang="en-US" b="1" dirty="0" smtClean="0"/>
              <a:t>Client Subsystem</a:t>
            </a:r>
          </a:p>
          <a:p>
            <a:pPr lvl="1"/>
            <a:r>
              <a:rPr lang="en-US" dirty="0" smtClean="0"/>
              <a:t>No integration at software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err="1" smtClean="0"/>
              <a:t>Subsystems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24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Sequence</a:t>
            </a:r>
            <a:r>
              <a:rPr lang="it-IT" dirty="0"/>
              <a:t> - </a:t>
            </a:r>
            <a:r>
              <a:rPr lang="it-IT" dirty="0" err="1" smtClean="0"/>
              <a:t>Subsystems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817"/>
            <a:ext cx="12192000" cy="27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Sequence</a:t>
            </a:r>
            <a:r>
              <a:rPr lang="it-IT" dirty="0"/>
              <a:t> - </a:t>
            </a:r>
            <a:r>
              <a:rPr lang="it-IT" dirty="0" err="1"/>
              <a:t>Subsystems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the Database Server Subsystem with the Application Server Subsystem.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the Application Server Subsystem with the Web Server Subsystem. 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Integration </a:t>
            </a:r>
            <a:r>
              <a:rPr lang="en-US" dirty="0"/>
              <a:t>of the Web Server Subsystem and the GPS Subsystem with the Client Subsystem. </a:t>
            </a:r>
          </a:p>
        </p:txBody>
      </p:sp>
    </p:spTree>
    <p:extLst>
      <p:ext uri="{BB962C8B-B14F-4D97-AF65-F5344CB8AC3E}">
        <p14:creationId xmlns:p14="http://schemas.microsoft.com/office/powerpoint/2010/main" val="4008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Steps and Test Description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0" y="2769771"/>
            <a:ext cx="11183419" cy="24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Steps and Test Description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9" y="2747962"/>
            <a:ext cx="11149059" cy="21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Steps and Test Description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7" y="2652712"/>
            <a:ext cx="11207601" cy="25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9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Entry </a:t>
            </a:r>
            <a:r>
              <a:rPr lang="it-IT" dirty="0" err="1" smtClean="0"/>
              <a:t>Criteria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classes and functions must be well documented using </a:t>
            </a:r>
            <a:r>
              <a:rPr lang="en-US" dirty="0" err="1" smtClean="0"/>
              <a:t>JavaDoc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the classes and functions must be </a:t>
            </a:r>
            <a:r>
              <a:rPr lang="en-US" dirty="0"/>
              <a:t>tested using </a:t>
            </a:r>
            <a:r>
              <a:rPr lang="en-US" dirty="0" smtClean="0"/>
              <a:t>JUnit-tests.</a:t>
            </a:r>
            <a:endParaRPr lang="en-US" dirty="0"/>
          </a:p>
          <a:p>
            <a:r>
              <a:rPr lang="it-IT" dirty="0"/>
              <a:t>Code </a:t>
            </a:r>
            <a:r>
              <a:rPr lang="it-IT" dirty="0" err="1"/>
              <a:t>Inspection</a:t>
            </a:r>
            <a:r>
              <a:rPr lang="it-IT" dirty="0"/>
              <a:t> must be </a:t>
            </a:r>
            <a:r>
              <a:rPr lang="it-IT" dirty="0" err="1"/>
              <a:t>performed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the code.</a:t>
            </a:r>
            <a:endParaRPr lang="en-US" dirty="0"/>
          </a:p>
          <a:p>
            <a:r>
              <a:rPr lang="en-US" dirty="0" smtClean="0"/>
              <a:t>All the bugs </a:t>
            </a:r>
            <a:r>
              <a:rPr lang="en-US" dirty="0"/>
              <a:t>found must be fixed</a:t>
            </a:r>
            <a:r>
              <a:rPr lang="en-US" dirty="0" smtClean="0"/>
              <a:t>.</a:t>
            </a:r>
          </a:p>
          <a:p>
            <a:r>
              <a:rPr lang="it-IT" dirty="0" smtClean="0"/>
              <a:t>RASD and DD must be </a:t>
            </a:r>
            <a:r>
              <a:rPr lang="it-IT" dirty="0" err="1" smtClean="0"/>
              <a:t>updated</a:t>
            </a:r>
            <a:r>
              <a:rPr lang="it-IT" dirty="0" smtClean="0"/>
              <a:t> and </a:t>
            </a:r>
            <a:r>
              <a:rPr lang="it-IT" dirty="0" err="1" smtClean="0"/>
              <a:t>delivered</a:t>
            </a:r>
            <a:r>
              <a:rPr lang="it-I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9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Steps and Test Description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0" y="2747961"/>
            <a:ext cx="11230620" cy="22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Steps and Test Description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0" y="2747961"/>
            <a:ext cx="11230620" cy="22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Tools and Test </a:t>
            </a:r>
            <a:r>
              <a:rPr lang="it-IT" dirty="0" err="1" smtClean="0"/>
              <a:t>Equipment</a:t>
            </a:r>
            <a:r>
              <a:rPr lang="it-IT" dirty="0" smtClean="0"/>
              <a:t> </a:t>
            </a:r>
            <a:r>
              <a:rPr lang="it-IT" dirty="0" err="1" smtClean="0"/>
              <a:t>Required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Mockito</a:t>
            </a:r>
            <a:r>
              <a:rPr lang="en-US" dirty="0"/>
              <a:t>: is a testing framework that allows to abstract dependencies, generating mock objects, drivers and stubs. </a:t>
            </a:r>
          </a:p>
          <a:p>
            <a:r>
              <a:rPr lang="en-US" b="1" dirty="0" err="1" smtClean="0"/>
              <a:t>Arquillian</a:t>
            </a:r>
            <a:r>
              <a:rPr lang="en-US" dirty="0"/>
              <a:t>: is a testing framework that allows to execute test cases inside a java container. </a:t>
            </a:r>
          </a:p>
          <a:p>
            <a:r>
              <a:rPr lang="en-US" b="1" dirty="0" err="1" smtClean="0"/>
              <a:t>JMeter</a:t>
            </a:r>
            <a:r>
              <a:rPr lang="en-US" dirty="0"/>
              <a:t>: is a software designed to load test functional behavior and measure performance. In the integration testing phase can be used to automate the integration test between the Web Server and the Client.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Stubs and Test Data Required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Testing </a:t>
            </a:r>
            <a:r>
              <a:rPr lang="en-US" b="1" dirty="0"/>
              <a:t>Database</a:t>
            </a:r>
            <a:r>
              <a:rPr lang="en-US" dirty="0"/>
              <a:t>: all the testing environment must include a DBMS configured in the same way of the production DBMS, but with a less number of instances. This will prevent the waste of resources and time in the integration testing phase, but will grant to work with the same data. </a:t>
            </a:r>
          </a:p>
          <a:p>
            <a:r>
              <a:rPr lang="en-US" b="1" dirty="0" smtClean="0"/>
              <a:t>Stubs </a:t>
            </a:r>
            <a:r>
              <a:rPr lang="en-US" b="1" dirty="0"/>
              <a:t>of the Application Server Subsystem</a:t>
            </a:r>
            <a:r>
              <a:rPr lang="en-US" dirty="0"/>
              <a:t>: this stub will provide a small set of data used for the Web Server Subsystem testing, without having the Application Server ready. </a:t>
            </a:r>
          </a:p>
          <a:p>
            <a:r>
              <a:rPr lang="en-US" b="1" dirty="0" smtClean="0"/>
              <a:t>Tiny </a:t>
            </a:r>
            <a:r>
              <a:rPr lang="en-US" b="1" dirty="0"/>
              <a:t>API Client</a:t>
            </a:r>
            <a:r>
              <a:rPr lang="en-US" dirty="0"/>
              <a:t>: this driver will be used for the testing of the RESTful API provided by the Web Server Subsystem, without having a client application ready. </a:t>
            </a:r>
          </a:p>
          <a:p>
            <a:r>
              <a:rPr lang="en-US" b="1" dirty="0" smtClean="0"/>
              <a:t>Drivers </a:t>
            </a:r>
            <a:r>
              <a:rPr lang="en-US" b="1" dirty="0"/>
              <a:t>for each component</a:t>
            </a:r>
            <a:r>
              <a:rPr lang="en-US" dirty="0"/>
              <a:t>: this is needed for simulating a call for the component methods and verify the result on the integrated components.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071154" y="2875008"/>
            <a:ext cx="4249062" cy="996214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en-US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218141" y="5164558"/>
            <a:ext cx="2105240" cy="861420"/>
          </a:xfrm>
        </p:spPr>
        <p:txBody>
          <a:bodyPr>
            <a:normAutofit/>
          </a:bodyPr>
          <a:lstStyle/>
          <a:p>
            <a:pPr algn="r"/>
            <a:endParaRPr lang="it-IT" dirty="0" smtClean="0"/>
          </a:p>
          <a:p>
            <a:pPr algn="r"/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Elements</a:t>
            </a:r>
            <a:r>
              <a:rPr lang="it-IT" dirty="0" smtClean="0"/>
              <a:t> to be </a:t>
            </a:r>
            <a:r>
              <a:rPr lang="it-IT" dirty="0" err="1" smtClean="0"/>
              <a:t>Integrated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Client </a:t>
            </a:r>
            <a:r>
              <a:rPr lang="it-IT" dirty="0" err="1" smtClean="0"/>
              <a:t>Tier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Mobile Application</a:t>
            </a:r>
          </a:p>
          <a:p>
            <a:r>
              <a:rPr lang="it-IT" dirty="0" smtClean="0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to be </a:t>
            </a:r>
            <a:r>
              <a:rPr lang="it-IT" dirty="0" err="1" smtClean="0"/>
              <a:t>Integrated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Web Server </a:t>
            </a:r>
            <a:r>
              <a:rPr lang="it-IT" dirty="0" err="1"/>
              <a:t>Tier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Server Controller </a:t>
            </a:r>
          </a:p>
          <a:p>
            <a:r>
              <a:rPr lang="en-US" dirty="0" smtClean="0"/>
              <a:t>Mobile </a:t>
            </a:r>
            <a:r>
              <a:rPr lang="en-US" dirty="0"/>
              <a:t>API (with the help of </a:t>
            </a:r>
            <a:r>
              <a:rPr lang="en-US" dirty="0" smtClean="0"/>
              <a:t>JAX-RS, provided by the Web Server Controller) </a:t>
            </a:r>
            <a:endParaRPr lang="en-US" dirty="0"/>
          </a:p>
          <a:p>
            <a:r>
              <a:rPr lang="en-US" dirty="0" smtClean="0"/>
              <a:t>Website </a:t>
            </a:r>
            <a:r>
              <a:rPr lang="en-US" dirty="0"/>
              <a:t>Interface (with the help of JSF)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to be </a:t>
            </a:r>
            <a:r>
              <a:rPr lang="it-IT" dirty="0" err="1"/>
              <a:t>Integrated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Application Server </a:t>
            </a:r>
            <a:r>
              <a:rPr lang="it-IT" dirty="0" err="1"/>
              <a:t>Tier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/>
              <a:t>Manager </a:t>
            </a:r>
          </a:p>
          <a:p>
            <a:r>
              <a:rPr lang="en-US" dirty="0" smtClean="0"/>
              <a:t>Queue </a:t>
            </a:r>
            <a:r>
              <a:rPr lang="en-US" dirty="0"/>
              <a:t>Manager </a:t>
            </a:r>
          </a:p>
          <a:p>
            <a:r>
              <a:rPr lang="en-US" dirty="0" smtClean="0"/>
              <a:t>Account </a:t>
            </a:r>
            <a:r>
              <a:rPr lang="en-US" dirty="0"/>
              <a:t>Manager </a:t>
            </a:r>
          </a:p>
          <a:p>
            <a:r>
              <a:rPr lang="en-US" dirty="0" smtClean="0"/>
              <a:t>Location </a:t>
            </a:r>
            <a:r>
              <a:rPr lang="en-US" dirty="0"/>
              <a:t>Manager </a:t>
            </a:r>
          </a:p>
          <a:p>
            <a:r>
              <a:rPr lang="en-US" dirty="0" smtClean="0"/>
              <a:t>Taxi </a:t>
            </a:r>
            <a:r>
              <a:rPr lang="en-US" dirty="0"/>
              <a:t>Manager </a:t>
            </a:r>
          </a:p>
          <a:p>
            <a:r>
              <a:rPr lang="en-US" dirty="0" smtClean="0"/>
              <a:t>Entity Beans: Queue</a:t>
            </a:r>
            <a:r>
              <a:rPr lang="en-US" dirty="0"/>
              <a:t>, Area, Driver, Passenger, Operator, Request and </a:t>
            </a:r>
            <a:r>
              <a:rPr lang="en-US" dirty="0" smtClean="0"/>
              <a:t>User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to be </a:t>
            </a:r>
            <a:r>
              <a:rPr lang="it-IT" dirty="0" err="1"/>
              <a:t>Integrated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Database Server </a:t>
            </a:r>
            <a:r>
              <a:rPr lang="it-IT" dirty="0" err="1"/>
              <a:t>Tier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Strategy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integration process can be divided into two different phases: </a:t>
            </a:r>
          </a:p>
          <a:p>
            <a:pPr lvl="1"/>
            <a:r>
              <a:rPr lang="en-US" dirty="0"/>
              <a:t>1) Integration between components that compose the same subsystem. </a:t>
            </a:r>
          </a:p>
          <a:p>
            <a:pPr lvl="1"/>
            <a:r>
              <a:rPr lang="en-US" dirty="0"/>
              <a:t>2) Integration of different subsystems </a:t>
            </a:r>
          </a:p>
          <a:p>
            <a:endParaRPr lang="it-IT" dirty="0" smtClean="0"/>
          </a:p>
          <a:p>
            <a:r>
              <a:rPr lang="it-IT" dirty="0" smtClean="0"/>
              <a:t>The Integration </a:t>
            </a:r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trategy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follow</a:t>
            </a:r>
            <a:r>
              <a:rPr lang="it-IT" dirty="0" smtClean="0"/>
              <a:t> the bottom-up </a:t>
            </a:r>
            <a:r>
              <a:rPr lang="it-IT" dirty="0" err="1" smtClean="0"/>
              <a:t>approach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Why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Nature of the </a:t>
            </a:r>
            <a:r>
              <a:rPr lang="it-IT" dirty="0" err="1" smtClean="0"/>
              <a:t>system</a:t>
            </a:r>
            <a:r>
              <a:rPr lang="it-IT" dirty="0" smtClean="0"/>
              <a:t>: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relies</a:t>
            </a:r>
            <a:r>
              <a:rPr lang="it-IT" dirty="0" smtClean="0"/>
              <a:t> on </a:t>
            </a:r>
            <a:r>
              <a:rPr lang="it-IT" dirty="0" err="1" smtClean="0"/>
              <a:t>other</a:t>
            </a:r>
            <a:endParaRPr lang="it-IT" dirty="0" smtClean="0"/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stubs</a:t>
            </a:r>
            <a:endParaRPr lang="it-IT" dirty="0" smtClean="0"/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component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subsystem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integration will start from the components with the minimum number of dependencies. This prevents the implementation of stubs because when the integration of a component takes place, the components in which it relies on have been already integrated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254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735</Words>
  <Application>Microsoft Office PowerPoint</Application>
  <PresentationFormat>Widescreen</PresentationFormat>
  <Paragraphs>106</Paragraphs>
  <Slides>24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Sala riunioni ione</vt:lpstr>
      <vt:lpstr>Integration Test Plan</vt:lpstr>
      <vt:lpstr>Entry Criteria</vt:lpstr>
      <vt:lpstr>Elements to be Integrated Client Tier</vt:lpstr>
      <vt:lpstr>Elements to be Integrated Web Server Tier</vt:lpstr>
      <vt:lpstr>Elements to be Integrated Application Server Tier</vt:lpstr>
      <vt:lpstr>Elements to be Integrated Database Server Tier</vt:lpstr>
      <vt:lpstr>Integration Testing Strategy</vt:lpstr>
      <vt:lpstr>Integration Testing Strategy</vt:lpstr>
      <vt:lpstr>Integration Sequence</vt:lpstr>
      <vt:lpstr>Presentazione standard di PowerPoint</vt:lpstr>
      <vt:lpstr>Integration Sequence - Software</vt:lpstr>
      <vt:lpstr>Integration Sequence - Software</vt:lpstr>
      <vt:lpstr>Integration Sequence - Software</vt:lpstr>
      <vt:lpstr>Integration Sequence</vt:lpstr>
      <vt:lpstr>Integration Sequence - Subsystems</vt:lpstr>
      <vt:lpstr>Integration Sequence - Subsystems</vt:lpstr>
      <vt:lpstr>Individual Steps and Test Description</vt:lpstr>
      <vt:lpstr>Individual Steps and Test Description</vt:lpstr>
      <vt:lpstr>Individual Steps and Test Description</vt:lpstr>
      <vt:lpstr>Individual Steps and Test Description</vt:lpstr>
      <vt:lpstr>Individual Steps and Test Description</vt:lpstr>
      <vt:lpstr>Tools and Test Equipment Required</vt:lpstr>
      <vt:lpstr>Program Stubs and Test Data Required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Maioli</dc:creator>
  <cp:lastModifiedBy>Andrea Maioli</cp:lastModifiedBy>
  <cp:revision>15</cp:revision>
  <dcterms:created xsi:type="dcterms:W3CDTF">2016-01-20T19:57:30Z</dcterms:created>
  <dcterms:modified xsi:type="dcterms:W3CDTF">2016-01-20T20:37:02Z</dcterms:modified>
</cp:coreProperties>
</file>