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9" r:id="rId4"/>
    <p:sldId id="289" r:id="rId5"/>
    <p:sldId id="314" r:id="rId6"/>
    <p:sldId id="263" r:id="rId7"/>
    <p:sldId id="258" r:id="rId8"/>
    <p:sldId id="311" r:id="rId9"/>
    <p:sldId id="313" r:id="rId10"/>
    <p:sldId id="312" r:id="rId11"/>
    <p:sldId id="292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190E48-C0A4-455C-9717-5F09923E7DE6}">
  <a:tblStyle styleId="{A7190E48-C0A4-455C-9717-5F09923E7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103f25f02dd_0_5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103f25f02dd_0_5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05f6cd14c6_0_3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05f6cd14c6_0_3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103f25f02dd_0_4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103f25f02dd_0_4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03f25f02dd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103f25f02dd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3f25f02dd_0_4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3f25f02dd_0_4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1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03f25f02dd_0_4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03f25f02dd_0_4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8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69" name="Google Shape;569;p30"/>
          <p:cNvSpPr txBox="1">
            <a:spLocks noGrp="1"/>
          </p:cNvSpPr>
          <p:nvPr>
            <p:ph type="subTitle" idx="2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subTitle" idx="3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subTitle" idx="4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5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subTitle" idx="6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subTitle" idx="7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5" name="Google Shape;575;p30"/>
          <p:cNvSpPr txBox="1">
            <a:spLocks noGrp="1"/>
          </p:cNvSpPr>
          <p:nvPr>
            <p:ph type="subTitle" idx="8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6" name="Google Shape;576;p30"/>
          <p:cNvSpPr txBox="1">
            <a:spLocks noGrp="1"/>
          </p:cNvSpPr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0"/>
          <p:cNvSpPr/>
          <p:nvPr/>
        </p:nvSpPr>
        <p:spPr>
          <a:xfrm rot="-828697" flipH="1">
            <a:off x="-1823240" y="230290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0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79" name="Google Shape;579;p30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0"/>
          <p:cNvGrpSpPr/>
          <p:nvPr/>
        </p:nvGrpSpPr>
        <p:grpSpPr>
          <a:xfrm>
            <a:off x="2868450" y="4386500"/>
            <a:ext cx="264675" cy="222000"/>
            <a:chOff x="1858425" y="4612725"/>
            <a:chExt cx="264675" cy="222000"/>
          </a:xfrm>
        </p:grpSpPr>
        <p:cxnSp>
          <p:nvCxnSpPr>
            <p:cNvPr id="588" name="Google Shape;588;p3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793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"/>
          <p:cNvSpPr txBox="1">
            <a:spLocks noGrp="1"/>
          </p:cNvSpPr>
          <p:nvPr>
            <p:ph type="subTitle" idx="1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2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8" name="Google Shape;648;p32"/>
          <p:cNvSpPr txBox="1">
            <a:spLocks noGrp="1"/>
          </p:cNvSpPr>
          <p:nvPr>
            <p:ph type="subTitle" idx="3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9" name="Google Shape;649;p32"/>
          <p:cNvSpPr txBox="1">
            <a:spLocks noGrp="1"/>
          </p:cNvSpPr>
          <p:nvPr>
            <p:ph type="subTitle" idx="4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0" name="Google Shape;650;p32"/>
          <p:cNvSpPr txBox="1">
            <a:spLocks noGrp="1"/>
          </p:cNvSpPr>
          <p:nvPr>
            <p:ph type="subTitle" idx="5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1" name="Google Shape;651;p32"/>
          <p:cNvSpPr txBox="1">
            <a:spLocks noGrp="1"/>
          </p:cNvSpPr>
          <p:nvPr>
            <p:ph type="subTitle" idx="6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subTitle" idx="7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3" name="Google Shape;653;p32"/>
          <p:cNvSpPr txBox="1">
            <a:spLocks noGrp="1"/>
          </p:cNvSpPr>
          <p:nvPr>
            <p:ph type="subTitle" idx="8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9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subTitle" idx="13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6" name="Google Shape;656;p32"/>
          <p:cNvSpPr txBox="1">
            <a:spLocks noGrp="1"/>
          </p:cNvSpPr>
          <p:nvPr>
            <p:ph type="subTitle" idx="14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7" name="Google Shape;657;p32"/>
          <p:cNvSpPr txBox="1">
            <a:spLocks noGrp="1"/>
          </p:cNvSpPr>
          <p:nvPr>
            <p:ph type="subTitle" idx="15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8" name="Google Shape;658;p32"/>
          <p:cNvSpPr txBox="1">
            <a:spLocks noGrp="1"/>
          </p:cNvSpPr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2"/>
          <p:cNvSpPr/>
          <p:nvPr/>
        </p:nvSpPr>
        <p:spPr>
          <a:xfrm rot="-828697" flipH="1">
            <a:off x="-4318790" y="2693242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2"/>
          <p:cNvGrpSpPr/>
          <p:nvPr/>
        </p:nvGrpSpPr>
        <p:grpSpPr>
          <a:xfrm>
            <a:off x="7971920" y="413984"/>
            <a:ext cx="442959" cy="147424"/>
            <a:chOff x="7749438" y="2914107"/>
            <a:chExt cx="268818" cy="89462"/>
          </a:xfrm>
        </p:grpSpPr>
        <p:sp>
          <p:nvSpPr>
            <p:cNvPr id="661" name="Google Shape;661;p3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2"/>
          <p:cNvGrpSpPr/>
          <p:nvPr/>
        </p:nvGrpSpPr>
        <p:grpSpPr>
          <a:xfrm>
            <a:off x="455325" y="4608500"/>
            <a:ext cx="264675" cy="222000"/>
            <a:chOff x="1858425" y="4612725"/>
            <a:chExt cx="264675" cy="222000"/>
          </a:xfrm>
        </p:grpSpPr>
        <p:cxnSp>
          <p:nvCxnSpPr>
            <p:cNvPr id="666" name="Google Shape;666;p3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857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19191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 rot="-179989" flipH="1">
            <a:off x="-1707682" y="2297515"/>
            <a:ext cx="12559355" cy="9346195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931862">
            <a:off x="-298487" y="-1894873"/>
            <a:ext cx="10896690" cy="3257173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67" name="Google Shape;67;p4"/>
          <p:cNvSpPr/>
          <p:nvPr/>
        </p:nvSpPr>
        <p:spPr>
          <a:xfrm rot="10800000">
            <a:off x="7958955" y="-1104083"/>
            <a:ext cx="62" cy="6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7956650" y="-1106451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38" y="38"/>
                </a:moveTo>
                <a:lnTo>
                  <a:pt x="38" y="38"/>
                </a:lnTo>
                <a:lnTo>
                  <a:pt x="0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7943069" y="-1106451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0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7958955" y="-1104083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0" y="0"/>
                </a:lnTo>
                <a:lnTo>
                  <a:pt x="37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9301884" y="-1106451"/>
            <a:ext cx="2430" cy="2430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1" y="1"/>
                </a:moveTo>
                <a:lnTo>
                  <a:pt x="38" y="3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9288365" y="-1106451"/>
            <a:ext cx="15949" cy="15949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18" y="1"/>
                </a:moveTo>
                <a:lnTo>
                  <a:pt x="1" y="218"/>
                </a:lnTo>
                <a:lnTo>
                  <a:pt x="38" y="255"/>
                </a:lnTo>
                <a:lnTo>
                  <a:pt x="255" y="38"/>
                </a:lnTo>
                <a:lnTo>
                  <a:pt x="218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9304252" y="-1104083"/>
            <a:ext cx="2367" cy="2430"/>
          </a:xfrm>
          <a:custGeom>
            <a:avLst/>
            <a:gdLst/>
            <a:ahLst/>
            <a:cxnLst/>
            <a:rect l="l" t="t" r="r" b="b"/>
            <a:pathLst>
              <a:path w="38" h="39" extrusionOk="0">
                <a:moveTo>
                  <a:pt x="0" y="0"/>
                </a:moveTo>
                <a:lnTo>
                  <a:pt x="38" y="3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>
            <a:off x="9290670" y="-1104083"/>
            <a:ext cx="15949" cy="15886"/>
          </a:xfrm>
          <a:custGeom>
            <a:avLst/>
            <a:gdLst/>
            <a:ahLst/>
            <a:cxnLst/>
            <a:rect l="l" t="t" r="r" b="b"/>
            <a:pathLst>
              <a:path w="256" h="255" extrusionOk="0">
                <a:moveTo>
                  <a:pt x="217" y="0"/>
                </a:moveTo>
                <a:lnTo>
                  <a:pt x="0" y="216"/>
                </a:lnTo>
                <a:lnTo>
                  <a:pt x="38" y="255"/>
                </a:lnTo>
                <a:lnTo>
                  <a:pt x="255" y="38"/>
                </a:lnTo>
                <a:lnTo>
                  <a:pt x="21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055100" cy="332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7" name="Google Shape;77;p4"/>
          <p:cNvGrpSpPr/>
          <p:nvPr/>
        </p:nvGrpSpPr>
        <p:grpSpPr>
          <a:xfrm>
            <a:off x="8132795" y="4329659"/>
            <a:ext cx="442959" cy="147424"/>
            <a:chOff x="7749438" y="2914107"/>
            <a:chExt cx="268818" cy="89462"/>
          </a:xfrm>
        </p:grpSpPr>
        <p:sp>
          <p:nvSpPr>
            <p:cNvPr id="78" name="Google Shape;78;p4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4"/>
          <p:cNvGrpSpPr/>
          <p:nvPr/>
        </p:nvGrpSpPr>
        <p:grpSpPr>
          <a:xfrm>
            <a:off x="1257790" y="4919746"/>
            <a:ext cx="2148655" cy="84630"/>
            <a:chOff x="1593183" y="4904561"/>
            <a:chExt cx="3994524" cy="157335"/>
          </a:xfrm>
        </p:grpSpPr>
        <p:sp>
          <p:nvSpPr>
            <p:cNvPr id="83" name="Google Shape;83;p4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2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715088" y="446894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ctrTitle" idx="3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 rot="868138">
            <a:off x="-3156671" y="2341941"/>
            <a:ext cx="14404712" cy="4305838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98" name="Google Shape;98;p5"/>
          <p:cNvGrpSpPr/>
          <p:nvPr/>
        </p:nvGrpSpPr>
        <p:grpSpPr>
          <a:xfrm>
            <a:off x="4057195" y="4421159"/>
            <a:ext cx="442959" cy="147424"/>
            <a:chOff x="7749438" y="2914107"/>
            <a:chExt cx="268818" cy="89462"/>
          </a:xfrm>
        </p:grpSpPr>
        <p:sp>
          <p:nvSpPr>
            <p:cNvPr id="99" name="Google Shape;99;p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644563" y="224900"/>
            <a:ext cx="264675" cy="222000"/>
            <a:chOff x="1858425" y="4612725"/>
            <a:chExt cx="264675" cy="222000"/>
          </a:xfrm>
        </p:grpSpPr>
        <p:cxnSp>
          <p:nvCxnSpPr>
            <p:cNvPr id="104" name="Google Shape;104;p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19191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/>
          <p:nvPr/>
        </p:nvSpPr>
        <p:spPr>
          <a:xfrm rot="1001129">
            <a:off x="-2581476" y="2249314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9798871" flipH="1">
            <a:off x="5929637" y="-5217361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 rot="10390200" flipH="1">
            <a:off x="8350198" y="661563"/>
            <a:ext cx="382628" cy="285530"/>
            <a:chOff x="8730655" y="2307484"/>
            <a:chExt cx="275279" cy="205420"/>
          </a:xfrm>
        </p:grpSpPr>
        <p:sp>
          <p:nvSpPr>
            <p:cNvPr id="113" name="Google Shape;113;p6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 rot="5400000">
            <a:off x="424807" y="3871359"/>
            <a:ext cx="442959" cy="147424"/>
            <a:chOff x="7749438" y="2914107"/>
            <a:chExt cx="268818" cy="89462"/>
          </a:xfrm>
        </p:grpSpPr>
        <p:sp>
          <p:nvSpPr>
            <p:cNvPr id="116" name="Google Shape;116;p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bg>
      <p:bgPr>
        <a:solidFill>
          <a:srgbClr val="19191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/>
          <p:nvPr/>
        </p:nvSpPr>
        <p:spPr>
          <a:xfrm rot="-3327390" flipH="1">
            <a:off x="1735445" y="2035593"/>
            <a:ext cx="11729568" cy="8539300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3327401" flipH="1">
            <a:off x="2308964" y="-1452835"/>
            <a:ext cx="14243270" cy="9420029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4407602" flipH="1">
            <a:off x="4364186" y="958635"/>
            <a:ext cx="13573461" cy="928684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127" name="Google Shape;127;p7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_2_1">
    <p:bg>
      <p:bgPr>
        <a:solidFill>
          <a:schemeClr val="dk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 rot="-1001164" flipH="1">
            <a:off x="-2600357" y="1683168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>
            <a:off x="272145" y="3121509"/>
            <a:ext cx="442959" cy="147424"/>
            <a:chOff x="7749438" y="2914107"/>
            <a:chExt cx="268818" cy="89462"/>
          </a:xfrm>
        </p:grpSpPr>
        <p:sp>
          <p:nvSpPr>
            <p:cNvPr id="371" name="Google Shape;371;p1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15100" y="443941"/>
            <a:ext cx="72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None/>
              <a:defRPr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2986925" y="4608500"/>
            <a:ext cx="264675" cy="222000"/>
            <a:chOff x="1858425" y="4612725"/>
            <a:chExt cx="264675" cy="222000"/>
          </a:xfrm>
        </p:grpSpPr>
        <p:cxnSp>
          <p:nvCxnSpPr>
            <p:cNvPr id="377" name="Google Shape;377;p19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19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9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19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63" r:id="rId7"/>
    <p:sldLayoutId id="2147483665" r:id="rId8"/>
    <p:sldLayoutId id="2147483681" r:id="rId9"/>
    <p:sldLayoutId id="2147483682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825100" y="1105636"/>
            <a:ext cx="4603800" cy="2179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3600" dirty="0" smtClean="0">
                <a:solidFill>
                  <a:schemeClr val="dk2"/>
                </a:solidFill>
              </a:rPr>
              <a:t>DISASTER MANAGEMENT </a:t>
            </a:r>
            <a:r>
              <a:rPr lang="fr-CM" sz="3600" dirty="0" smtClean="0">
                <a:solidFill>
                  <a:schemeClr val="bg1"/>
                </a:solidFill>
              </a:rPr>
              <a:t>MOBILE APPLICATION 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Requirement Gathering.</a:t>
            </a:r>
            <a:endParaRPr sz="2000" b="1" dirty="0"/>
          </a:p>
        </p:txBody>
      </p:sp>
      <p:sp>
        <p:nvSpPr>
          <p:cNvPr id="742" name="Google Shape;742;p42"/>
          <p:cNvSpPr/>
          <p:nvPr/>
        </p:nvSpPr>
        <p:spPr>
          <a:xfrm>
            <a:off x="7749438" y="2958673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794223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928797" y="2958673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973472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2"/>
          <p:cNvSpPr/>
          <p:nvPr/>
        </p:nvSpPr>
        <p:spPr>
          <a:xfrm flipH="1">
            <a:off x="1611150" y="1142205"/>
            <a:ext cx="230888" cy="213549"/>
          </a:xfrm>
          <a:custGeom>
            <a:avLst/>
            <a:gdLst/>
            <a:ahLst/>
            <a:cxnLst/>
            <a:rect l="l" t="t" r="r" b="b"/>
            <a:pathLst>
              <a:path w="11042" h="10214" extrusionOk="0">
                <a:moveTo>
                  <a:pt x="8207" y="0"/>
                </a:moveTo>
                <a:cubicBezTo>
                  <a:pt x="7954" y="0"/>
                  <a:pt x="7887" y="370"/>
                  <a:pt x="8006" y="773"/>
                </a:cubicBezTo>
                <a:cubicBezTo>
                  <a:pt x="7372" y="573"/>
                  <a:pt x="6738" y="439"/>
                  <a:pt x="6071" y="373"/>
                </a:cubicBezTo>
                <a:cubicBezTo>
                  <a:pt x="5704" y="473"/>
                  <a:pt x="5371" y="606"/>
                  <a:pt x="5037" y="773"/>
                </a:cubicBezTo>
                <a:cubicBezTo>
                  <a:pt x="4804" y="740"/>
                  <a:pt x="4603" y="706"/>
                  <a:pt x="4370" y="706"/>
                </a:cubicBezTo>
                <a:cubicBezTo>
                  <a:pt x="4036" y="840"/>
                  <a:pt x="3703" y="1006"/>
                  <a:pt x="3403" y="1207"/>
                </a:cubicBezTo>
                <a:cubicBezTo>
                  <a:pt x="3169" y="1273"/>
                  <a:pt x="2936" y="1340"/>
                  <a:pt x="2702" y="1440"/>
                </a:cubicBezTo>
                <a:cubicBezTo>
                  <a:pt x="2335" y="1640"/>
                  <a:pt x="1868" y="2641"/>
                  <a:pt x="1868" y="2641"/>
                </a:cubicBezTo>
                <a:cubicBezTo>
                  <a:pt x="1868" y="2641"/>
                  <a:pt x="1201" y="2908"/>
                  <a:pt x="1101" y="3141"/>
                </a:cubicBezTo>
                <a:cubicBezTo>
                  <a:pt x="967" y="3341"/>
                  <a:pt x="0" y="4742"/>
                  <a:pt x="267" y="4843"/>
                </a:cubicBezTo>
                <a:cubicBezTo>
                  <a:pt x="356" y="4882"/>
                  <a:pt x="455" y="4899"/>
                  <a:pt x="560" y="4899"/>
                </a:cubicBezTo>
                <a:cubicBezTo>
                  <a:pt x="1160" y="4899"/>
                  <a:pt x="1935" y="4342"/>
                  <a:pt x="1935" y="4342"/>
                </a:cubicBezTo>
                <a:cubicBezTo>
                  <a:pt x="1935" y="4342"/>
                  <a:pt x="3503" y="4476"/>
                  <a:pt x="3603" y="4909"/>
                </a:cubicBezTo>
                <a:cubicBezTo>
                  <a:pt x="3669" y="5310"/>
                  <a:pt x="4870" y="7411"/>
                  <a:pt x="5637" y="7745"/>
                </a:cubicBezTo>
                <a:lnTo>
                  <a:pt x="5637" y="10213"/>
                </a:lnTo>
                <a:lnTo>
                  <a:pt x="10074" y="9913"/>
                </a:lnTo>
                <a:lnTo>
                  <a:pt x="9774" y="7278"/>
                </a:lnTo>
                <a:cubicBezTo>
                  <a:pt x="9774" y="7278"/>
                  <a:pt x="11041" y="4976"/>
                  <a:pt x="11041" y="4776"/>
                </a:cubicBezTo>
                <a:cubicBezTo>
                  <a:pt x="11041" y="4576"/>
                  <a:pt x="10574" y="2274"/>
                  <a:pt x="10107" y="1640"/>
                </a:cubicBezTo>
                <a:cubicBezTo>
                  <a:pt x="9640" y="1107"/>
                  <a:pt x="9140" y="640"/>
                  <a:pt x="8606" y="206"/>
                </a:cubicBezTo>
                <a:cubicBezTo>
                  <a:pt x="8442" y="61"/>
                  <a:pt x="8309" y="0"/>
                  <a:pt x="8207" y="0"/>
                </a:cubicBezTo>
                <a:close/>
              </a:path>
            </a:pathLst>
          </a:custGeom>
          <a:solidFill>
            <a:schemeClr val="lt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2"/>
          <p:cNvSpPr/>
          <p:nvPr/>
        </p:nvSpPr>
        <p:spPr>
          <a:xfrm flipH="1">
            <a:off x="816696" y="1241662"/>
            <a:ext cx="479508" cy="448842"/>
          </a:xfrm>
          <a:custGeom>
            <a:avLst/>
            <a:gdLst/>
            <a:ahLst/>
            <a:cxnLst/>
            <a:rect l="l" t="t" r="r" b="b"/>
            <a:pathLst>
              <a:path w="22932" h="21468" extrusionOk="0">
                <a:moveTo>
                  <a:pt x="12977" y="0"/>
                </a:moveTo>
                <a:cubicBezTo>
                  <a:pt x="11732" y="0"/>
                  <a:pt x="10789" y="352"/>
                  <a:pt x="10789" y="352"/>
                </a:cubicBezTo>
                <a:cubicBezTo>
                  <a:pt x="9740" y="173"/>
                  <a:pt x="8798" y="89"/>
                  <a:pt x="7952" y="89"/>
                </a:cubicBezTo>
                <a:cubicBezTo>
                  <a:pt x="0" y="89"/>
                  <a:pt x="544" y="7454"/>
                  <a:pt x="815" y="11494"/>
                </a:cubicBezTo>
                <a:cubicBezTo>
                  <a:pt x="1416" y="20000"/>
                  <a:pt x="4351" y="21467"/>
                  <a:pt x="4351" y="21467"/>
                </a:cubicBezTo>
                <a:cubicBezTo>
                  <a:pt x="8054" y="20178"/>
                  <a:pt x="10956" y="19748"/>
                  <a:pt x="13180" y="19748"/>
                </a:cubicBezTo>
                <a:cubicBezTo>
                  <a:pt x="17627" y="19748"/>
                  <a:pt x="19362" y="21467"/>
                  <a:pt x="19362" y="21467"/>
                </a:cubicBezTo>
                <a:cubicBezTo>
                  <a:pt x="22931" y="9859"/>
                  <a:pt x="19228" y="3321"/>
                  <a:pt x="16193" y="1020"/>
                </a:cubicBezTo>
                <a:cubicBezTo>
                  <a:pt x="15145" y="222"/>
                  <a:pt x="13966" y="0"/>
                  <a:pt x="12977" y="0"/>
                </a:cubicBez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2"/>
          <p:cNvSpPr/>
          <p:nvPr/>
        </p:nvSpPr>
        <p:spPr>
          <a:xfrm flipH="1">
            <a:off x="1163509" y="1447308"/>
            <a:ext cx="113897" cy="119905"/>
          </a:xfrm>
          <a:custGeom>
            <a:avLst/>
            <a:gdLst/>
            <a:ahLst/>
            <a:cxnLst/>
            <a:rect l="l" t="t" r="r" b="b"/>
            <a:pathLst>
              <a:path w="5447" h="5735" extrusionOk="0">
                <a:moveTo>
                  <a:pt x="3082" y="0"/>
                </a:moveTo>
                <a:cubicBezTo>
                  <a:pt x="1003" y="0"/>
                  <a:pt x="1" y="5406"/>
                  <a:pt x="3152" y="5727"/>
                </a:cubicBezTo>
                <a:cubicBezTo>
                  <a:pt x="3199" y="5732"/>
                  <a:pt x="3245" y="5734"/>
                  <a:pt x="3291" y="5734"/>
                </a:cubicBezTo>
                <a:cubicBezTo>
                  <a:pt x="5446" y="5734"/>
                  <a:pt x="5246" y="383"/>
                  <a:pt x="3319" y="23"/>
                </a:cubicBezTo>
                <a:cubicBezTo>
                  <a:pt x="3238" y="8"/>
                  <a:pt x="3159" y="0"/>
                  <a:pt x="3082" y="0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2"/>
          <p:cNvSpPr/>
          <p:nvPr/>
        </p:nvSpPr>
        <p:spPr>
          <a:xfrm flipH="1">
            <a:off x="1103811" y="1416867"/>
            <a:ext cx="155612" cy="164061"/>
          </a:xfrm>
          <a:custGeom>
            <a:avLst/>
            <a:gdLst/>
            <a:ahLst/>
            <a:cxnLst/>
            <a:rect l="l" t="t" r="r" b="b"/>
            <a:pathLst>
              <a:path w="7442" h="7847" extrusionOk="0">
                <a:moveTo>
                  <a:pt x="2930" y="1"/>
                </a:moveTo>
                <a:cubicBezTo>
                  <a:pt x="0" y="1"/>
                  <a:pt x="248" y="7327"/>
                  <a:pt x="2892" y="7817"/>
                </a:cubicBezTo>
                <a:cubicBezTo>
                  <a:pt x="2997" y="7837"/>
                  <a:pt x="3100" y="7846"/>
                  <a:pt x="3201" y="7846"/>
                </a:cubicBezTo>
                <a:cubicBezTo>
                  <a:pt x="6036" y="7846"/>
                  <a:pt x="7442" y="430"/>
                  <a:pt x="3126" y="11"/>
                </a:cubicBezTo>
                <a:cubicBezTo>
                  <a:pt x="3059" y="4"/>
                  <a:pt x="2994" y="1"/>
                  <a:pt x="2930" y="1"/>
                </a:cubicBezTo>
                <a:close/>
              </a:path>
            </a:pathLst>
          </a:custGeom>
          <a:solidFill>
            <a:srgbClr val="757575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2"/>
          <p:cNvSpPr/>
          <p:nvPr/>
        </p:nvSpPr>
        <p:spPr>
          <a:xfrm flipH="1">
            <a:off x="1300072" y="3972433"/>
            <a:ext cx="317267" cy="211375"/>
          </a:xfrm>
          <a:custGeom>
            <a:avLst/>
            <a:gdLst/>
            <a:ahLst/>
            <a:cxnLst/>
            <a:rect l="l" t="t" r="r" b="b"/>
            <a:pathLst>
              <a:path w="15173" h="10110" extrusionOk="0">
                <a:moveTo>
                  <a:pt x="14772" y="0"/>
                </a:moveTo>
                <a:lnTo>
                  <a:pt x="1163" y="8139"/>
                </a:lnTo>
                <a:cubicBezTo>
                  <a:pt x="1163" y="8139"/>
                  <a:pt x="0" y="10109"/>
                  <a:pt x="3807" y="10109"/>
                </a:cubicBezTo>
                <a:cubicBezTo>
                  <a:pt x="3869" y="10109"/>
                  <a:pt x="3933" y="10109"/>
                  <a:pt x="3998" y="10108"/>
                </a:cubicBezTo>
                <a:cubicBezTo>
                  <a:pt x="8034" y="10041"/>
                  <a:pt x="11236" y="6238"/>
                  <a:pt x="11236" y="6238"/>
                </a:cubicBezTo>
                <a:cubicBezTo>
                  <a:pt x="11270" y="5638"/>
                  <a:pt x="11537" y="5104"/>
                  <a:pt x="11970" y="4670"/>
                </a:cubicBezTo>
                <a:cubicBezTo>
                  <a:pt x="12432" y="4255"/>
                  <a:pt x="12782" y="4191"/>
                  <a:pt x="12954" y="4191"/>
                </a:cubicBezTo>
                <a:cubicBezTo>
                  <a:pt x="13030" y="4191"/>
                  <a:pt x="13071" y="4203"/>
                  <a:pt x="13071" y="4203"/>
                </a:cubicBezTo>
                <a:cubicBezTo>
                  <a:pt x="13838" y="3269"/>
                  <a:pt x="14539" y="2269"/>
                  <a:pt x="15173" y="1235"/>
                </a:cubicBezTo>
                <a:lnTo>
                  <a:pt x="14772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2"/>
          <p:cNvSpPr/>
          <p:nvPr/>
        </p:nvSpPr>
        <p:spPr>
          <a:xfrm flipH="1">
            <a:off x="1295179" y="3727627"/>
            <a:ext cx="304826" cy="454048"/>
          </a:xfrm>
          <a:custGeom>
            <a:avLst/>
            <a:gdLst/>
            <a:ahLst/>
            <a:cxnLst/>
            <a:rect l="l" t="t" r="r" b="b"/>
            <a:pathLst>
              <a:path w="14578" h="21717" fill="none" extrusionOk="0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/>
          <p:nvPr/>
        </p:nvSpPr>
        <p:spPr>
          <a:xfrm flipH="1">
            <a:off x="1458403" y="4031015"/>
            <a:ext cx="90687" cy="12565"/>
          </a:xfrm>
          <a:custGeom>
            <a:avLst/>
            <a:gdLst/>
            <a:ahLst/>
            <a:cxnLst/>
            <a:rect l="l" t="t" r="r" b="b"/>
            <a:pathLst>
              <a:path w="4337" h="601" fill="none" extrusionOk="0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2"/>
          <p:cNvSpPr/>
          <p:nvPr/>
        </p:nvSpPr>
        <p:spPr>
          <a:xfrm flipH="1">
            <a:off x="1447237" y="3998233"/>
            <a:ext cx="86526" cy="17458"/>
          </a:xfrm>
          <a:custGeom>
            <a:avLst/>
            <a:gdLst/>
            <a:ahLst/>
            <a:cxnLst/>
            <a:rect l="l" t="t" r="r" b="b"/>
            <a:pathLst>
              <a:path w="4138" h="835" fill="none" extrusionOk="0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2"/>
          <p:cNvSpPr/>
          <p:nvPr/>
        </p:nvSpPr>
        <p:spPr>
          <a:xfrm flipH="1">
            <a:off x="1438183" y="3963359"/>
            <a:ext cx="80232" cy="14677"/>
          </a:xfrm>
          <a:custGeom>
            <a:avLst/>
            <a:gdLst/>
            <a:ahLst/>
            <a:cxnLst/>
            <a:rect l="l" t="t" r="r" b="b"/>
            <a:pathLst>
              <a:path w="3837" h="702" fill="none" extrusionOk="0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 flipH="1">
            <a:off x="1432600" y="3929196"/>
            <a:ext cx="79521" cy="17458"/>
          </a:xfrm>
          <a:custGeom>
            <a:avLst/>
            <a:gdLst/>
            <a:ahLst/>
            <a:cxnLst/>
            <a:rect l="l" t="t" r="r" b="b"/>
            <a:pathLst>
              <a:path w="3803" h="835" fill="none" extrusionOk="0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 flipH="1">
            <a:off x="857157" y="2294439"/>
            <a:ext cx="801438" cy="1599905"/>
          </a:xfrm>
          <a:custGeom>
            <a:avLst/>
            <a:gdLst/>
            <a:ahLst/>
            <a:cxnLst/>
            <a:rect l="l" t="t" r="r" b="b"/>
            <a:pathLst>
              <a:path w="38328" h="76523" extrusionOk="0">
                <a:moveTo>
                  <a:pt x="14844" y="1"/>
                </a:moveTo>
                <a:cubicBezTo>
                  <a:pt x="13877" y="3170"/>
                  <a:pt x="12409" y="8173"/>
                  <a:pt x="12409" y="8173"/>
                </a:cubicBezTo>
                <a:cubicBezTo>
                  <a:pt x="3970" y="19848"/>
                  <a:pt x="901" y="37461"/>
                  <a:pt x="467" y="39095"/>
                </a:cubicBezTo>
                <a:cubicBezTo>
                  <a:pt x="0" y="40730"/>
                  <a:pt x="7906" y="73287"/>
                  <a:pt x="7906" y="73287"/>
                </a:cubicBezTo>
                <a:cubicBezTo>
                  <a:pt x="8398" y="73416"/>
                  <a:pt x="8839" y="73471"/>
                  <a:pt x="9233" y="73471"/>
                </a:cubicBezTo>
                <a:cubicBezTo>
                  <a:pt x="11269" y="73471"/>
                  <a:pt x="12042" y="72019"/>
                  <a:pt x="12042" y="72019"/>
                </a:cubicBezTo>
                <a:cubicBezTo>
                  <a:pt x="12042" y="72019"/>
                  <a:pt x="11375" y="61045"/>
                  <a:pt x="11642" y="53706"/>
                </a:cubicBezTo>
                <a:cubicBezTo>
                  <a:pt x="11875" y="47468"/>
                  <a:pt x="9907" y="40130"/>
                  <a:pt x="9907" y="40130"/>
                </a:cubicBezTo>
                <a:cubicBezTo>
                  <a:pt x="11675" y="37728"/>
                  <a:pt x="21382" y="21016"/>
                  <a:pt x="21382" y="21016"/>
                </a:cubicBezTo>
                <a:cubicBezTo>
                  <a:pt x="23183" y="26953"/>
                  <a:pt x="22216" y="32457"/>
                  <a:pt x="23517" y="37928"/>
                </a:cubicBezTo>
                <a:cubicBezTo>
                  <a:pt x="24818" y="43399"/>
                  <a:pt x="23750" y="41864"/>
                  <a:pt x="23784" y="47535"/>
                </a:cubicBezTo>
                <a:cubicBezTo>
                  <a:pt x="23850" y="53172"/>
                  <a:pt x="23117" y="76522"/>
                  <a:pt x="23117" y="76522"/>
                </a:cubicBezTo>
                <a:lnTo>
                  <a:pt x="28053" y="76522"/>
                </a:lnTo>
                <a:cubicBezTo>
                  <a:pt x="28053" y="76522"/>
                  <a:pt x="33457" y="49570"/>
                  <a:pt x="33324" y="44366"/>
                </a:cubicBezTo>
                <a:cubicBezTo>
                  <a:pt x="33190" y="39196"/>
                  <a:pt x="33891" y="35259"/>
                  <a:pt x="36126" y="25719"/>
                </a:cubicBezTo>
                <a:cubicBezTo>
                  <a:pt x="38327" y="16179"/>
                  <a:pt x="33324" y="1635"/>
                  <a:pt x="33324" y="1635"/>
                </a:cubicBezTo>
                <a:lnTo>
                  <a:pt x="1484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2"/>
          <p:cNvSpPr/>
          <p:nvPr/>
        </p:nvSpPr>
        <p:spPr>
          <a:xfrm flipH="1">
            <a:off x="1023851" y="3846883"/>
            <a:ext cx="303446" cy="314574"/>
          </a:xfrm>
          <a:custGeom>
            <a:avLst/>
            <a:gdLst/>
            <a:ahLst/>
            <a:cxnLst/>
            <a:rect l="l" t="t" r="r" b="b"/>
            <a:pathLst>
              <a:path w="14512" h="15046" fill="none" extrusionOk="0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2"/>
          <p:cNvSpPr/>
          <p:nvPr/>
        </p:nvSpPr>
        <p:spPr>
          <a:xfrm flipH="1">
            <a:off x="1143833" y="4033106"/>
            <a:ext cx="110928" cy="36985"/>
          </a:xfrm>
          <a:custGeom>
            <a:avLst/>
            <a:gdLst/>
            <a:ahLst/>
            <a:cxnLst/>
            <a:rect l="l" t="t" r="r" b="b"/>
            <a:pathLst>
              <a:path w="5305" h="1769" fill="none" extrusionOk="0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"/>
          <p:cNvSpPr/>
          <p:nvPr/>
        </p:nvSpPr>
        <p:spPr>
          <a:xfrm flipH="1">
            <a:off x="1127795" y="4010087"/>
            <a:ext cx="98361" cy="34895"/>
          </a:xfrm>
          <a:custGeom>
            <a:avLst/>
            <a:gdLst/>
            <a:ahLst/>
            <a:cxnLst/>
            <a:rect l="l" t="t" r="r" b="b"/>
            <a:pathLst>
              <a:path w="4704" h="1669" fill="none" extrusionOk="0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2"/>
          <p:cNvSpPr/>
          <p:nvPr/>
        </p:nvSpPr>
        <p:spPr>
          <a:xfrm flipH="1">
            <a:off x="1108955" y="3968251"/>
            <a:ext cx="99762" cy="37675"/>
          </a:xfrm>
          <a:custGeom>
            <a:avLst/>
            <a:gdLst/>
            <a:ahLst/>
            <a:cxnLst/>
            <a:rect l="l" t="t" r="r" b="b"/>
            <a:pathLst>
              <a:path w="4771" h="1802" fill="none" extrusionOk="0">
                <a:moveTo>
                  <a:pt x="4770" y="1801"/>
                </a:moveTo>
                <a:cubicBezTo>
                  <a:pt x="4770" y="1801"/>
                  <a:pt x="2469" y="0"/>
                  <a:pt x="0" y="1134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2"/>
          <p:cNvSpPr/>
          <p:nvPr/>
        </p:nvSpPr>
        <p:spPr>
          <a:xfrm flipH="1">
            <a:off x="1101971" y="3926394"/>
            <a:ext cx="101874" cy="32114"/>
          </a:xfrm>
          <a:custGeom>
            <a:avLst/>
            <a:gdLst/>
            <a:ahLst/>
            <a:cxnLst/>
            <a:rect l="l" t="t" r="r" b="b"/>
            <a:pathLst>
              <a:path w="4872" h="1536" fill="none" extrusionOk="0">
                <a:moveTo>
                  <a:pt x="4871" y="1535"/>
                </a:moveTo>
                <a:cubicBezTo>
                  <a:pt x="4871" y="1535"/>
                  <a:pt x="2036" y="1"/>
                  <a:pt x="1" y="1168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2"/>
          <p:cNvSpPr/>
          <p:nvPr/>
        </p:nvSpPr>
        <p:spPr>
          <a:xfrm flipH="1">
            <a:off x="1023851" y="4161436"/>
            <a:ext cx="306938" cy="22329"/>
          </a:xfrm>
          <a:custGeom>
            <a:avLst/>
            <a:gdLst/>
            <a:ahLst/>
            <a:cxnLst/>
            <a:rect l="l" t="t" r="r" b="b"/>
            <a:pathLst>
              <a:path w="14679" h="1068" extrusionOk="0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621396" y="1327132"/>
            <a:ext cx="1283435" cy="1177970"/>
          </a:xfrm>
          <a:custGeom>
            <a:avLst/>
            <a:gdLst/>
            <a:ahLst/>
            <a:cxnLst/>
            <a:rect l="l" t="t" r="r" b="b"/>
            <a:pathLst>
              <a:path w="61379" h="56342" extrusionOk="0">
                <a:moveTo>
                  <a:pt x="8407" y="0"/>
                </a:move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7506" y="56342"/>
                  <a:pt x="47710" y="56342"/>
                </a:cubicBezTo>
                <a:cubicBezTo>
                  <a:pt x="48180" y="56342"/>
                  <a:pt x="48649" y="55627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3687" y="52673"/>
                  <a:pt x="56821" y="52673"/>
                </a:cubicBezTo>
                <a:cubicBezTo>
                  <a:pt x="57253" y="52673"/>
                  <a:pt x="57675" y="52550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606" y="18952"/>
                  <a:pt x="47128" y="18952"/>
                </a:cubicBezTo>
                <a:cubicBezTo>
                  <a:pt x="46939" y="18952"/>
                  <a:pt x="46752" y="19030"/>
                  <a:pt x="46601" y="19247"/>
                </a:cubicBezTo>
                <a:cubicBezTo>
                  <a:pt x="46066" y="20024"/>
                  <a:pt x="44929" y="20312"/>
                  <a:pt x="43537" y="20312"/>
                </a:cubicBezTo>
                <a:cubicBezTo>
                  <a:pt x="39545" y="20312"/>
                  <a:pt x="33458" y="17947"/>
                  <a:pt x="33458" y="17947"/>
                </a:cubicBezTo>
                <a:cubicBezTo>
                  <a:pt x="33458" y="17947"/>
                  <a:pt x="32854" y="17278"/>
                  <a:pt x="31364" y="17278"/>
                </a:cubicBezTo>
                <a:cubicBezTo>
                  <a:pt x="31329" y="17278"/>
                  <a:pt x="31293" y="17279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7363" y="15736"/>
                  <a:pt x="27223" y="15732"/>
                  <a:pt x="27068" y="15732"/>
                </a:cubicBezTo>
                <a:cubicBezTo>
                  <a:pt x="24831" y="15732"/>
                  <a:pt x="19626" y="16602"/>
                  <a:pt x="17256" y="16602"/>
                </a:cubicBezTo>
                <a:cubicBezTo>
                  <a:pt x="16715" y="16602"/>
                  <a:pt x="16322" y="16557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621396" y="1327132"/>
            <a:ext cx="1283435" cy="1205840"/>
          </a:xfrm>
          <a:custGeom>
            <a:avLst/>
            <a:gdLst/>
            <a:ahLst/>
            <a:cxnLst/>
            <a:rect l="l" t="t" r="r" b="b"/>
            <a:pathLst>
              <a:path w="61379" h="57675" fill="none" extrusionOk="0">
                <a:moveTo>
                  <a:pt x="53239" y="21749"/>
                </a:move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135" y="18480"/>
                  <a:pt x="46601" y="19247"/>
                </a:cubicBezTo>
                <a:cubicBezTo>
                  <a:pt x="44533" y="22250"/>
                  <a:pt x="33458" y="17947"/>
                  <a:pt x="33458" y="17947"/>
                </a:cubicBezTo>
                <a:cubicBezTo>
                  <a:pt x="33458" y="17947"/>
                  <a:pt x="32824" y="17246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5152" y="15578"/>
                  <a:pt x="17147" y="17079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lnTo>
                  <a:pt x="8407" y="0"/>
                </a:ln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9536" y="57675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4773" y="54573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930404" y="1519607"/>
            <a:ext cx="288767" cy="320575"/>
          </a:xfrm>
          <a:custGeom>
            <a:avLst/>
            <a:gdLst/>
            <a:ahLst/>
            <a:cxnLst/>
            <a:rect l="l" t="t" r="r" b="b"/>
            <a:pathLst>
              <a:path w="13810" h="15333" extrusionOk="0">
                <a:moveTo>
                  <a:pt x="12442" y="1"/>
                </a:moveTo>
                <a:cubicBezTo>
                  <a:pt x="12442" y="1"/>
                  <a:pt x="967" y="1269"/>
                  <a:pt x="3169" y="3704"/>
                </a:cubicBezTo>
                <a:cubicBezTo>
                  <a:pt x="3603" y="4171"/>
                  <a:pt x="3936" y="4671"/>
                  <a:pt x="4203" y="5205"/>
                </a:cubicBezTo>
                <a:cubicBezTo>
                  <a:pt x="5037" y="6873"/>
                  <a:pt x="4670" y="8207"/>
                  <a:pt x="4336" y="8540"/>
                </a:cubicBezTo>
                <a:cubicBezTo>
                  <a:pt x="4303" y="8574"/>
                  <a:pt x="4270" y="8574"/>
                  <a:pt x="4236" y="8607"/>
                </a:cubicBezTo>
                <a:cubicBezTo>
                  <a:pt x="3943" y="8769"/>
                  <a:pt x="3217" y="8814"/>
                  <a:pt x="2495" y="8814"/>
                </a:cubicBezTo>
                <a:cubicBezTo>
                  <a:pt x="1577" y="8814"/>
                  <a:pt x="667" y="8741"/>
                  <a:pt x="667" y="8741"/>
                </a:cubicBezTo>
                <a:lnTo>
                  <a:pt x="667" y="8741"/>
                </a:lnTo>
                <a:cubicBezTo>
                  <a:pt x="667" y="8741"/>
                  <a:pt x="0" y="14978"/>
                  <a:pt x="4403" y="15312"/>
                </a:cubicBezTo>
                <a:cubicBezTo>
                  <a:pt x="4567" y="15326"/>
                  <a:pt x="4730" y="15332"/>
                  <a:pt x="4894" y="15332"/>
                </a:cubicBezTo>
                <a:cubicBezTo>
                  <a:pt x="9515" y="15332"/>
                  <a:pt x="13810" y="10041"/>
                  <a:pt x="13810" y="10041"/>
                </a:cubicBezTo>
                <a:cubicBezTo>
                  <a:pt x="13810" y="10041"/>
                  <a:pt x="11208" y="9941"/>
                  <a:pt x="10908" y="8741"/>
                </a:cubicBezTo>
                <a:cubicBezTo>
                  <a:pt x="9840" y="4971"/>
                  <a:pt x="12442" y="1"/>
                  <a:pt x="12442" y="1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1026653" y="1610868"/>
            <a:ext cx="104634" cy="88543"/>
          </a:xfrm>
          <a:custGeom>
            <a:avLst/>
            <a:gdLst/>
            <a:ahLst/>
            <a:cxnLst/>
            <a:rect l="l" t="t" r="r" b="b"/>
            <a:pathLst>
              <a:path w="5004" h="4235" extrusionOk="0">
                <a:moveTo>
                  <a:pt x="3407" y="1"/>
                </a:moveTo>
                <a:cubicBezTo>
                  <a:pt x="2402" y="1"/>
                  <a:pt x="1093" y="163"/>
                  <a:pt x="0" y="840"/>
                </a:cubicBezTo>
                <a:cubicBezTo>
                  <a:pt x="834" y="2508"/>
                  <a:pt x="467" y="3842"/>
                  <a:pt x="100" y="4175"/>
                </a:cubicBezTo>
                <a:cubicBezTo>
                  <a:pt x="329" y="4216"/>
                  <a:pt x="549" y="4235"/>
                  <a:pt x="759" y="4235"/>
                </a:cubicBezTo>
                <a:cubicBezTo>
                  <a:pt x="3863" y="4235"/>
                  <a:pt x="5004" y="139"/>
                  <a:pt x="5004" y="139"/>
                </a:cubicBezTo>
                <a:cubicBezTo>
                  <a:pt x="5004" y="139"/>
                  <a:pt x="4335" y="1"/>
                  <a:pt x="3407" y="1"/>
                </a:cubicBezTo>
                <a:close/>
              </a:path>
            </a:pathLst>
          </a:custGeom>
          <a:solidFill>
            <a:srgbClr val="26323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948512" y="1268570"/>
            <a:ext cx="346688" cy="410414"/>
          </a:xfrm>
          <a:custGeom>
            <a:avLst/>
            <a:gdLst/>
            <a:ahLst/>
            <a:cxnLst/>
            <a:rect l="l" t="t" r="r" b="b"/>
            <a:pathLst>
              <a:path w="16580" h="19630" extrusionOk="0">
                <a:moveTo>
                  <a:pt x="9131" y="0"/>
                </a:moveTo>
                <a:cubicBezTo>
                  <a:pt x="8726" y="0"/>
                  <a:pt x="8296" y="32"/>
                  <a:pt x="7839" y="99"/>
                </a:cubicBezTo>
                <a:cubicBezTo>
                  <a:pt x="0" y="1267"/>
                  <a:pt x="3769" y="12842"/>
                  <a:pt x="4570" y="15711"/>
                </a:cubicBezTo>
                <a:cubicBezTo>
                  <a:pt x="4858" y="16734"/>
                  <a:pt x="7907" y="19630"/>
                  <a:pt x="9481" y="19630"/>
                </a:cubicBezTo>
                <a:cubicBezTo>
                  <a:pt x="9548" y="19630"/>
                  <a:pt x="9612" y="19624"/>
                  <a:pt x="9674" y="19613"/>
                </a:cubicBezTo>
                <a:cubicBezTo>
                  <a:pt x="10808" y="19380"/>
                  <a:pt x="14911" y="15911"/>
                  <a:pt x="15144" y="14476"/>
                </a:cubicBezTo>
                <a:cubicBezTo>
                  <a:pt x="15682" y="10838"/>
                  <a:pt x="16580" y="0"/>
                  <a:pt x="9131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922019" y="1240659"/>
            <a:ext cx="450610" cy="405208"/>
          </a:xfrm>
          <a:custGeom>
            <a:avLst/>
            <a:gdLst/>
            <a:ahLst/>
            <a:cxnLst/>
            <a:rect l="l" t="t" r="r" b="b"/>
            <a:pathLst>
              <a:path w="21550" h="19381" extrusionOk="0">
                <a:moveTo>
                  <a:pt x="12176" y="0"/>
                </a:moveTo>
                <a:cubicBezTo>
                  <a:pt x="2169" y="33"/>
                  <a:pt x="0" y="12342"/>
                  <a:pt x="5304" y="19381"/>
                </a:cubicBezTo>
                <a:cubicBezTo>
                  <a:pt x="5304" y="19381"/>
                  <a:pt x="4103" y="3636"/>
                  <a:pt x="14444" y="3036"/>
                </a:cubicBezTo>
                <a:cubicBezTo>
                  <a:pt x="14444" y="3036"/>
                  <a:pt x="14444" y="8806"/>
                  <a:pt x="19648" y="10474"/>
                </a:cubicBezTo>
                <a:lnTo>
                  <a:pt x="21549" y="4770"/>
                </a:lnTo>
                <a:lnTo>
                  <a:pt x="12176" y="0"/>
                </a:ln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919928" y="1431042"/>
            <a:ext cx="66389" cy="102342"/>
          </a:xfrm>
          <a:custGeom>
            <a:avLst/>
            <a:gdLst/>
            <a:ahLst/>
            <a:cxnLst/>
            <a:rect l="l" t="t" r="r" b="b"/>
            <a:pathLst>
              <a:path w="3175" h="4895" extrusionOk="0">
                <a:moveTo>
                  <a:pt x="1609" y="0"/>
                </a:moveTo>
                <a:cubicBezTo>
                  <a:pt x="909" y="0"/>
                  <a:pt x="0" y="1203"/>
                  <a:pt x="105" y="1702"/>
                </a:cubicBezTo>
                <a:lnTo>
                  <a:pt x="372" y="4737"/>
                </a:lnTo>
                <a:cubicBezTo>
                  <a:pt x="476" y="4850"/>
                  <a:pt x="587" y="4895"/>
                  <a:pt x="701" y="4895"/>
                </a:cubicBezTo>
                <a:cubicBezTo>
                  <a:pt x="1027" y="4895"/>
                  <a:pt x="1385" y="4526"/>
                  <a:pt x="1707" y="4304"/>
                </a:cubicBezTo>
                <a:cubicBezTo>
                  <a:pt x="2607" y="3637"/>
                  <a:pt x="3174" y="2002"/>
                  <a:pt x="2107" y="301"/>
                </a:cubicBezTo>
                <a:cubicBezTo>
                  <a:pt x="1972" y="88"/>
                  <a:pt x="1798" y="0"/>
                  <a:pt x="1609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2"/>
          <p:cNvSpPr/>
          <p:nvPr/>
        </p:nvSpPr>
        <p:spPr>
          <a:xfrm flipH="1">
            <a:off x="919928" y="1416407"/>
            <a:ext cx="66996" cy="122748"/>
          </a:xfrm>
          <a:custGeom>
            <a:avLst/>
            <a:gdLst/>
            <a:ahLst/>
            <a:cxnLst/>
            <a:rect l="l" t="t" r="r" b="b"/>
            <a:pathLst>
              <a:path w="3204" h="5871" fill="none" extrusionOk="0">
                <a:moveTo>
                  <a:pt x="134" y="2402"/>
                </a:moveTo>
                <a:cubicBezTo>
                  <a:pt x="1" y="1768"/>
                  <a:pt x="1502" y="0"/>
                  <a:pt x="2136" y="1001"/>
                </a:cubicBezTo>
                <a:cubicBezTo>
                  <a:pt x="3203" y="2702"/>
                  <a:pt x="2636" y="4337"/>
                  <a:pt x="1736" y="5004"/>
                </a:cubicBezTo>
                <a:cubicBezTo>
                  <a:pt x="1302" y="5304"/>
                  <a:pt x="802" y="5871"/>
                  <a:pt x="401" y="5437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flipH="1">
            <a:off x="866671" y="1392510"/>
            <a:ext cx="155633" cy="163998"/>
          </a:xfrm>
          <a:custGeom>
            <a:avLst/>
            <a:gdLst/>
            <a:ahLst/>
            <a:cxnLst/>
            <a:rect l="l" t="t" r="r" b="b"/>
            <a:pathLst>
              <a:path w="7443" h="7844" extrusionOk="0">
                <a:moveTo>
                  <a:pt x="2918" y="0"/>
                </a:moveTo>
                <a:cubicBezTo>
                  <a:pt x="0" y="0"/>
                  <a:pt x="244" y="7324"/>
                  <a:pt x="2894" y="7815"/>
                </a:cubicBezTo>
                <a:cubicBezTo>
                  <a:pt x="2998" y="7834"/>
                  <a:pt x="3101" y="7844"/>
                  <a:pt x="3203" y="7844"/>
                </a:cubicBezTo>
                <a:cubicBezTo>
                  <a:pt x="6037" y="7844"/>
                  <a:pt x="7442" y="428"/>
                  <a:pt x="3094" y="9"/>
                </a:cubicBezTo>
                <a:cubicBezTo>
                  <a:pt x="3034" y="3"/>
                  <a:pt x="2975" y="0"/>
                  <a:pt x="2918" y="0"/>
                </a:cubicBezTo>
                <a:close/>
              </a:path>
            </a:pathLst>
          </a:custGeom>
          <a:solidFill>
            <a:srgbClr val="99999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 flipH="1">
            <a:off x="922019" y="1235871"/>
            <a:ext cx="239963" cy="195882"/>
          </a:xfrm>
          <a:custGeom>
            <a:avLst/>
            <a:gdLst/>
            <a:ahLst/>
            <a:cxnLst/>
            <a:rect l="l" t="t" r="r" b="b"/>
            <a:pathLst>
              <a:path w="11476" h="9369" extrusionOk="0">
                <a:moveTo>
                  <a:pt x="2496" y="1"/>
                </a:moveTo>
                <a:cubicBezTo>
                  <a:pt x="857" y="1"/>
                  <a:pt x="0" y="663"/>
                  <a:pt x="0" y="663"/>
                </a:cubicBezTo>
                <a:cubicBezTo>
                  <a:pt x="72" y="662"/>
                  <a:pt x="144" y="661"/>
                  <a:pt x="215" y="661"/>
                </a:cubicBezTo>
                <a:cubicBezTo>
                  <a:pt x="9613" y="661"/>
                  <a:pt x="10007" y="9369"/>
                  <a:pt x="10007" y="9369"/>
                </a:cubicBezTo>
                <a:lnTo>
                  <a:pt x="11475" y="9369"/>
                </a:lnTo>
                <a:cubicBezTo>
                  <a:pt x="11475" y="3031"/>
                  <a:pt x="6972" y="930"/>
                  <a:pt x="4237" y="229"/>
                </a:cubicBezTo>
                <a:cubicBezTo>
                  <a:pt x="3583" y="64"/>
                  <a:pt x="3003" y="1"/>
                  <a:pt x="24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2"/>
          <p:cNvSpPr/>
          <p:nvPr/>
        </p:nvSpPr>
        <p:spPr>
          <a:xfrm flipH="1">
            <a:off x="875474" y="1414860"/>
            <a:ext cx="114064" cy="119842"/>
          </a:xfrm>
          <a:custGeom>
            <a:avLst/>
            <a:gdLst/>
            <a:ahLst/>
            <a:cxnLst/>
            <a:rect l="l" t="t" r="r" b="b"/>
            <a:pathLst>
              <a:path w="5455" h="5732" extrusionOk="0">
                <a:moveTo>
                  <a:pt x="2156" y="0"/>
                </a:moveTo>
                <a:cubicBezTo>
                  <a:pt x="0" y="0"/>
                  <a:pt x="200" y="5352"/>
                  <a:pt x="2127" y="5711"/>
                </a:cubicBezTo>
                <a:cubicBezTo>
                  <a:pt x="2202" y="5725"/>
                  <a:pt x="2275" y="5731"/>
                  <a:pt x="2347" y="5731"/>
                </a:cubicBezTo>
                <a:cubicBezTo>
                  <a:pt x="4437" y="5731"/>
                  <a:pt x="5454" y="298"/>
                  <a:pt x="2294" y="7"/>
                </a:cubicBezTo>
                <a:cubicBezTo>
                  <a:pt x="2247" y="3"/>
                  <a:pt x="2201" y="0"/>
                  <a:pt x="2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2"/>
          <p:cNvSpPr/>
          <p:nvPr/>
        </p:nvSpPr>
        <p:spPr>
          <a:xfrm flipH="1">
            <a:off x="678606" y="2605918"/>
            <a:ext cx="398984" cy="527810"/>
          </a:xfrm>
          <a:custGeom>
            <a:avLst/>
            <a:gdLst/>
            <a:ahLst/>
            <a:cxnLst/>
            <a:rect l="l" t="t" r="r" b="b"/>
            <a:pathLst>
              <a:path w="19081" h="25245" extrusionOk="0">
                <a:moveTo>
                  <a:pt x="16335" y="1"/>
                </a:moveTo>
                <a:cubicBezTo>
                  <a:pt x="16216" y="1"/>
                  <a:pt x="16095" y="26"/>
                  <a:pt x="15979" y="80"/>
                </a:cubicBezTo>
                <a:lnTo>
                  <a:pt x="601" y="7552"/>
                </a:lnTo>
                <a:cubicBezTo>
                  <a:pt x="234" y="7752"/>
                  <a:pt x="1" y="8153"/>
                  <a:pt x="67" y="8586"/>
                </a:cubicBezTo>
                <a:lnTo>
                  <a:pt x="2135" y="24531"/>
                </a:lnTo>
                <a:cubicBezTo>
                  <a:pt x="2212" y="24966"/>
                  <a:pt x="2584" y="25245"/>
                  <a:pt x="2979" y="25245"/>
                </a:cubicBezTo>
                <a:cubicBezTo>
                  <a:pt x="3098" y="25245"/>
                  <a:pt x="3220" y="25219"/>
                  <a:pt x="3336" y="25165"/>
                </a:cubicBezTo>
                <a:lnTo>
                  <a:pt x="18480" y="17326"/>
                </a:lnTo>
                <a:cubicBezTo>
                  <a:pt x="18847" y="17126"/>
                  <a:pt x="19081" y="16725"/>
                  <a:pt x="19014" y="16325"/>
                </a:cubicBezTo>
                <a:lnTo>
                  <a:pt x="17146" y="714"/>
                </a:lnTo>
                <a:cubicBezTo>
                  <a:pt x="17095" y="279"/>
                  <a:pt x="16729" y="1"/>
                  <a:pt x="16335" y="1"/>
                </a:cubicBezTo>
                <a:close/>
              </a:path>
            </a:pathLst>
          </a:custGeom>
          <a:solidFill>
            <a:srgbClr val="BFBFB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2"/>
          <p:cNvSpPr/>
          <p:nvPr/>
        </p:nvSpPr>
        <p:spPr>
          <a:xfrm flipH="1">
            <a:off x="661167" y="2616100"/>
            <a:ext cx="398984" cy="527684"/>
          </a:xfrm>
          <a:custGeom>
            <a:avLst/>
            <a:gdLst/>
            <a:ahLst/>
            <a:cxnLst/>
            <a:rect l="l" t="t" r="r" b="b"/>
            <a:pathLst>
              <a:path w="19081" h="25239" extrusionOk="0">
                <a:moveTo>
                  <a:pt x="16347" y="0"/>
                </a:moveTo>
                <a:cubicBezTo>
                  <a:pt x="16224" y="0"/>
                  <a:pt x="16099" y="30"/>
                  <a:pt x="15979" y="94"/>
                </a:cubicBezTo>
                <a:lnTo>
                  <a:pt x="601" y="7566"/>
                </a:lnTo>
                <a:cubicBezTo>
                  <a:pt x="234" y="7766"/>
                  <a:pt x="0" y="8166"/>
                  <a:pt x="67" y="8600"/>
                </a:cubicBezTo>
                <a:lnTo>
                  <a:pt x="2135" y="24511"/>
                </a:lnTo>
                <a:cubicBezTo>
                  <a:pt x="2211" y="24942"/>
                  <a:pt x="2577" y="25238"/>
                  <a:pt x="2967" y="25238"/>
                </a:cubicBezTo>
                <a:cubicBezTo>
                  <a:pt x="3090" y="25238"/>
                  <a:pt x="3216" y="25209"/>
                  <a:pt x="3336" y="25145"/>
                </a:cubicBezTo>
                <a:lnTo>
                  <a:pt x="18480" y="17339"/>
                </a:lnTo>
                <a:cubicBezTo>
                  <a:pt x="18847" y="17139"/>
                  <a:pt x="19081" y="16739"/>
                  <a:pt x="19014" y="16305"/>
                </a:cubicBezTo>
                <a:lnTo>
                  <a:pt x="17146" y="727"/>
                </a:lnTo>
                <a:cubicBezTo>
                  <a:pt x="17095" y="296"/>
                  <a:pt x="16736" y="0"/>
                  <a:pt x="16347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2"/>
          <p:cNvSpPr/>
          <p:nvPr/>
        </p:nvSpPr>
        <p:spPr>
          <a:xfrm flipH="1">
            <a:off x="825771" y="2831448"/>
            <a:ext cx="51627" cy="80933"/>
          </a:xfrm>
          <a:custGeom>
            <a:avLst/>
            <a:gdLst/>
            <a:ahLst/>
            <a:cxnLst/>
            <a:rect l="l" t="t" r="r" b="b"/>
            <a:pathLst>
              <a:path w="2469" h="3871" extrusionOk="0">
                <a:moveTo>
                  <a:pt x="1234" y="1"/>
                </a:moveTo>
                <a:cubicBezTo>
                  <a:pt x="967" y="1"/>
                  <a:pt x="734" y="134"/>
                  <a:pt x="534" y="301"/>
                </a:cubicBezTo>
                <a:cubicBezTo>
                  <a:pt x="567" y="468"/>
                  <a:pt x="567" y="635"/>
                  <a:pt x="600" y="768"/>
                </a:cubicBezTo>
                <a:cubicBezTo>
                  <a:pt x="600" y="1369"/>
                  <a:pt x="400" y="1969"/>
                  <a:pt x="0" y="2403"/>
                </a:cubicBezTo>
                <a:cubicBezTo>
                  <a:pt x="133" y="3237"/>
                  <a:pt x="634" y="3870"/>
                  <a:pt x="1234" y="3870"/>
                </a:cubicBezTo>
                <a:cubicBezTo>
                  <a:pt x="1901" y="3870"/>
                  <a:pt x="2468" y="3003"/>
                  <a:pt x="2468" y="1936"/>
                </a:cubicBezTo>
                <a:cubicBezTo>
                  <a:pt x="2468" y="868"/>
                  <a:pt x="1935" y="1"/>
                  <a:pt x="1234" y="1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/>
          <p:nvPr/>
        </p:nvSpPr>
        <p:spPr>
          <a:xfrm flipH="1">
            <a:off x="673713" y="2532972"/>
            <a:ext cx="191996" cy="575855"/>
          </a:xfrm>
          <a:custGeom>
            <a:avLst/>
            <a:gdLst/>
            <a:ahLst/>
            <a:cxnLst/>
            <a:rect l="l" t="t" r="r" b="b"/>
            <a:pathLst>
              <a:path w="9182" h="27543" extrusionOk="0">
                <a:moveTo>
                  <a:pt x="2710" y="0"/>
                </a:moveTo>
                <a:lnTo>
                  <a:pt x="4244" y="18146"/>
                </a:lnTo>
                <a:cubicBezTo>
                  <a:pt x="4244" y="18146"/>
                  <a:pt x="3377" y="20581"/>
                  <a:pt x="2710" y="21349"/>
                </a:cubicBezTo>
                <a:cubicBezTo>
                  <a:pt x="2043" y="22116"/>
                  <a:pt x="842" y="26085"/>
                  <a:pt x="242" y="26853"/>
                </a:cubicBezTo>
                <a:cubicBezTo>
                  <a:pt x="1" y="27161"/>
                  <a:pt x="7" y="27377"/>
                  <a:pt x="209" y="27377"/>
                </a:cubicBezTo>
                <a:cubicBezTo>
                  <a:pt x="509" y="27377"/>
                  <a:pt x="1245" y="26896"/>
                  <a:pt x="2243" y="25518"/>
                </a:cubicBezTo>
                <a:cubicBezTo>
                  <a:pt x="2777" y="26085"/>
                  <a:pt x="3277" y="26719"/>
                  <a:pt x="3711" y="27386"/>
                </a:cubicBezTo>
                <a:cubicBezTo>
                  <a:pt x="3760" y="27496"/>
                  <a:pt x="3826" y="27543"/>
                  <a:pt x="3905" y="27543"/>
                </a:cubicBezTo>
                <a:cubicBezTo>
                  <a:pt x="4305" y="27543"/>
                  <a:pt x="5038" y="26353"/>
                  <a:pt x="5679" y="26185"/>
                </a:cubicBezTo>
                <a:cubicBezTo>
                  <a:pt x="6446" y="25952"/>
                  <a:pt x="7980" y="25418"/>
                  <a:pt x="7980" y="24651"/>
                </a:cubicBezTo>
                <a:cubicBezTo>
                  <a:pt x="7980" y="23884"/>
                  <a:pt x="8981" y="23350"/>
                  <a:pt x="9081" y="22316"/>
                </a:cubicBezTo>
                <a:cubicBezTo>
                  <a:pt x="9181" y="21315"/>
                  <a:pt x="8081" y="17479"/>
                  <a:pt x="8081" y="17479"/>
                </a:cubicBezTo>
                <a:lnTo>
                  <a:pt x="8548" y="701"/>
                </a:lnTo>
                <a:lnTo>
                  <a:pt x="2710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/>
          <p:nvPr/>
        </p:nvSpPr>
        <p:spPr>
          <a:xfrm flipH="1">
            <a:off x="650691" y="1905287"/>
            <a:ext cx="264386" cy="786247"/>
          </a:xfrm>
          <a:custGeom>
            <a:avLst/>
            <a:gdLst/>
            <a:ahLst/>
            <a:cxnLst/>
            <a:rect l="l" t="t" r="r" b="b"/>
            <a:pathLst>
              <a:path w="12644" h="37606" extrusionOk="0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2"/>
          <p:cNvSpPr/>
          <p:nvPr/>
        </p:nvSpPr>
        <p:spPr>
          <a:xfrm flipH="1">
            <a:off x="1452130" y="1728138"/>
            <a:ext cx="39081" cy="246918"/>
          </a:xfrm>
          <a:custGeom>
            <a:avLst/>
            <a:gdLst/>
            <a:ahLst/>
            <a:cxnLst/>
            <a:rect l="l" t="t" r="r" b="b"/>
            <a:pathLst>
              <a:path w="1869" h="11810" fill="none" extrusionOk="0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2"/>
          <p:cNvSpPr/>
          <p:nvPr/>
        </p:nvSpPr>
        <p:spPr>
          <a:xfrm flipH="1">
            <a:off x="930404" y="2391387"/>
            <a:ext cx="172298" cy="30713"/>
          </a:xfrm>
          <a:custGeom>
            <a:avLst/>
            <a:gdLst/>
            <a:ahLst/>
            <a:cxnLst/>
            <a:rect l="l" t="t" r="r" b="b"/>
            <a:pathLst>
              <a:path w="8240" h="1469" fill="none" extrusionOk="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 flipH="1">
            <a:off x="1556053" y="1670956"/>
            <a:ext cx="69777" cy="89296"/>
          </a:xfrm>
          <a:custGeom>
            <a:avLst/>
            <a:gdLst/>
            <a:ahLst/>
            <a:cxnLst/>
            <a:rect l="l" t="t" r="r" b="b"/>
            <a:pathLst>
              <a:path w="3337" h="4271" fill="none" extrusionOk="0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 flipH="1">
            <a:off x="719046" y="2588063"/>
            <a:ext cx="100473" cy="43258"/>
          </a:xfrm>
          <a:custGeom>
            <a:avLst/>
            <a:gdLst/>
            <a:ahLst/>
            <a:cxnLst/>
            <a:rect l="l" t="t" r="r" b="b"/>
            <a:pathLst>
              <a:path w="4805" h="2069" fill="none" extrusionOk="0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 flipH="1">
            <a:off x="1685894" y="1142196"/>
            <a:ext cx="33498" cy="108824"/>
          </a:xfrm>
          <a:custGeom>
            <a:avLst/>
            <a:gdLst/>
            <a:ahLst/>
            <a:cxnLst/>
            <a:rect l="l" t="t" r="r" b="b"/>
            <a:pathLst>
              <a:path w="1602" h="5205" fill="none" extrusionOk="0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flipH="1">
            <a:off x="1787726" y="1180561"/>
            <a:ext cx="53718" cy="30713"/>
          </a:xfrm>
          <a:custGeom>
            <a:avLst/>
            <a:gdLst/>
            <a:ahLst/>
            <a:cxnLst/>
            <a:rect l="l" t="t" r="r" b="b"/>
            <a:pathLst>
              <a:path w="2569" h="1469" fill="none" extrusionOk="0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 flipH="1">
            <a:off x="1717280" y="1142196"/>
            <a:ext cx="88596" cy="27222"/>
          </a:xfrm>
          <a:custGeom>
            <a:avLst/>
            <a:gdLst/>
            <a:ahLst/>
            <a:cxnLst/>
            <a:rect l="l" t="t" r="r" b="b"/>
            <a:pathLst>
              <a:path w="4237" h="1302" fill="none" extrusionOk="0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 flipH="1">
            <a:off x="1745174" y="1150580"/>
            <a:ext cx="71868" cy="33494"/>
          </a:xfrm>
          <a:custGeom>
            <a:avLst/>
            <a:gdLst/>
            <a:ahLst/>
            <a:cxnLst/>
            <a:rect l="l" t="t" r="r" b="b"/>
            <a:pathLst>
              <a:path w="3437" h="1602" fill="none" extrusionOk="0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2"/>
          <p:cNvSpPr/>
          <p:nvPr/>
        </p:nvSpPr>
        <p:spPr>
          <a:xfrm flipH="1">
            <a:off x="1694948" y="1098959"/>
            <a:ext cx="1572892" cy="3068656"/>
          </a:xfrm>
          <a:custGeom>
            <a:avLst/>
            <a:gdLst/>
            <a:ahLst/>
            <a:cxnLst/>
            <a:rect l="l" t="t" r="r" b="b"/>
            <a:pathLst>
              <a:path w="75222" h="146773" extrusionOk="0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2"/>
          <p:cNvSpPr/>
          <p:nvPr/>
        </p:nvSpPr>
        <p:spPr>
          <a:xfrm flipH="1">
            <a:off x="2603090" y="1154071"/>
            <a:ext cx="51648" cy="43529"/>
          </a:xfrm>
          <a:custGeom>
            <a:avLst/>
            <a:gdLst/>
            <a:ahLst/>
            <a:cxnLst/>
            <a:rect l="l" t="t" r="r" b="b"/>
            <a:pathLst>
              <a:path w="2470" h="2082" extrusionOk="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2"/>
          <p:cNvSpPr/>
          <p:nvPr/>
        </p:nvSpPr>
        <p:spPr>
          <a:xfrm flipH="1">
            <a:off x="2315724" y="1161724"/>
            <a:ext cx="32118" cy="28037"/>
          </a:xfrm>
          <a:custGeom>
            <a:avLst/>
            <a:gdLst/>
            <a:ahLst/>
            <a:cxnLst/>
            <a:rect l="l" t="t" r="r" b="b"/>
            <a:pathLst>
              <a:path w="1536" h="1341" extrusionOk="0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2"/>
          <p:cNvSpPr/>
          <p:nvPr/>
        </p:nvSpPr>
        <p:spPr>
          <a:xfrm flipH="1">
            <a:off x="2386170" y="1168017"/>
            <a:ext cx="179972" cy="15367"/>
          </a:xfrm>
          <a:custGeom>
            <a:avLst/>
            <a:gdLst/>
            <a:ahLst/>
            <a:cxnLst/>
            <a:rect l="l" t="t" r="r" b="b"/>
            <a:pathLst>
              <a:path w="8607" h="735" extrusionOk="0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 flipH="1">
            <a:off x="1740302" y="1149869"/>
            <a:ext cx="1482205" cy="2974510"/>
          </a:xfrm>
          <a:custGeom>
            <a:avLst/>
            <a:gdLst/>
            <a:ahLst/>
            <a:cxnLst/>
            <a:rect l="l" t="t" r="r" b="b"/>
            <a:pathLst>
              <a:path w="70885" h="142270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/>
          <p:nvPr/>
        </p:nvSpPr>
        <p:spPr>
          <a:xfrm flipH="1">
            <a:off x="1740302" y="3903972"/>
            <a:ext cx="1482205" cy="220407"/>
          </a:xfrm>
          <a:custGeom>
            <a:avLst/>
            <a:gdLst/>
            <a:ahLst/>
            <a:cxnLst/>
            <a:rect l="l" t="t" r="r" b="b"/>
            <a:pathLst>
              <a:path w="70885" h="10542" extrusionOk="0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2"/>
          <p:cNvSpPr/>
          <p:nvPr/>
        </p:nvSpPr>
        <p:spPr>
          <a:xfrm flipH="1">
            <a:off x="1740302" y="1149869"/>
            <a:ext cx="1482205" cy="184843"/>
          </a:xfrm>
          <a:custGeom>
            <a:avLst/>
            <a:gdLst/>
            <a:ahLst/>
            <a:cxnLst/>
            <a:rect l="l" t="t" r="r" b="b"/>
            <a:pathLst>
              <a:path w="70885" h="8841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/>
          <p:cNvSpPr/>
          <p:nvPr/>
        </p:nvSpPr>
        <p:spPr>
          <a:xfrm flipH="1">
            <a:off x="1740302" y="1149179"/>
            <a:ext cx="1482205" cy="2975200"/>
          </a:xfrm>
          <a:custGeom>
            <a:avLst/>
            <a:gdLst/>
            <a:ahLst/>
            <a:cxnLst/>
            <a:rect l="l" t="t" r="r" b="b"/>
            <a:pathLst>
              <a:path w="70885" h="142303" fill="none" extrusionOk="0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057495" y="2972229"/>
            <a:ext cx="834225" cy="252479"/>
          </a:xfrm>
          <a:custGeom>
            <a:avLst/>
            <a:gdLst/>
            <a:ahLst/>
            <a:cxnLst/>
            <a:rect l="l" t="t" r="r" b="b"/>
            <a:pathLst>
              <a:path w="39896" h="12076" extrusionOk="0">
                <a:moveTo>
                  <a:pt x="5038" y="0"/>
                </a:moveTo>
                <a:cubicBezTo>
                  <a:pt x="2269" y="0"/>
                  <a:pt x="1" y="2235"/>
                  <a:pt x="1" y="5037"/>
                </a:cubicBezTo>
                <a:lnTo>
                  <a:pt x="1" y="7039"/>
                </a:lnTo>
                <a:cubicBezTo>
                  <a:pt x="1" y="9841"/>
                  <a:pt x="2269" y="12076"/>
                  <a:pt x="5038" y="12076"/>
                </a:cubicBezTo>
                <a:lnTo>
                  <a:pt x="34892" y="12076"/>
                </a:lnTo>
                <a:cubicBezTo>
                  <a:pt x="37661" y="12076"/>
                  <a:pt x="39896" y="9841"/>
                  <a:pt x="39896" y="7039"/>
                </a:cubicBezTo>
                <a:lnTo>
                  <a:pt x="39896" y="5037"/>
                </a:lnTo>
                <a:cubicBezTo>
                  <a:pt x="39896" y="2235"/>
                  <a:pt x="37661" y="0"/>
                  <a:pt x="3489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extrusionOk="0">
                <a:moveTo>
                  <a:pt x="3736" y="1"/>
                </a:moveTo>
                <a:lnTo>
                  <a:pt x="3736" y="6139"/>
                </a:lnTo>
                <a:cubicBezTo>
                  <a:pt x="3736" y="8307"/>
                  <a:pt x="2402" y="10275"/>
                  <a:pt x="401" y="11076"/>
                </a:cubicBezTo>
                <a:lnTo>
                  <a:pt x="0" y="11242"/>
                </a:lnTo>
                <a:lnTo>
                  <a:pt x="16679" y="11242"/>
                </a:lnTo>
                <a:lnTo>
                  <a:pt x="16245" y="11076"/>
                </a:lnTo>
                <a:cubicBezTo>
                  <a:pt x="14244" y="10242"/>
                  <a:pt x="12910" y="8274"/>
                  <a:pt x="12910" y="6105"/>
                </a:cubicBezTo>
                <a:lnTo>
                  <a:pt x="1291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2379049" y="2321525"/>
            <a:ext cx="191828" cy="128560"/>
          </a:xfrm>
          <a:custGeom>
            <a:avLst/>
            <a:gdLst/>
            <a:ahLst/>
            <a:cxnLst/>
            <a:rect l="l" t="t" r="r" b="b"/>
            <a:pathLst>
              <a:path w="9174" h="6149" extrusionOk="0">
                <a:moveTo>
                  <a:pt x="0" y="1"/>
                </a:moveTo>
                <a:lnTo>
                  <a:pt x="0" y="6139"/>
                </a:lnTo>
                <a:cubicBezTo>
                  <a:pt x="307" y="6145"/>
                  <a:pt x="614" y="6149"/>
                  <a:pt x="921" y="6149"/>
                </a:cubicBezTo>
                <a:cubicBezTo>
                  <a:pt x="3683" y="6149"/>
                  <a:pt x="6442" y="5879"/>
                  <a:pt x="9174" y="5338"/>
                </a:cubicBezTo>
                <a:lnTo>
                  <a:pt x="917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fill="none" extrusionOk="0">
                <a:moveTo>
                  <a:pt x="16679" y="11242"/>
                </a:moveTo>
                <a:lnTo>
                  <a:pt x="0" y="11242"/>
                </a:lnTo>
                <a:lnTo>
                  <a:pt x="401" y="11076"/>
                </a:lnTo>
                <a:cubicBezTo>
                  <a:pt x="2402" y="10275"/>
                  <a:pt x="3736" y="8307"/>
                  <a:pt x="3736" y="6139"/>
                </a:cubicBezTo>
                <a:lnTo>
                  <a:pt x="3736" y="1"/>
                </a:lnTo>
                <a:lnTo>
                  <a:pt x="12910" y="1"/>
                </a:lnTo>
                <a:lnTo>
                  <a:pt x="12910" y="6105"/>
                </a:lnTo>
                <a:cubicBezTo>
                  <a:pt x="12910" y="8274"/>
                  <a:pt x="14244" y="10242"/>
                  <a:pt x="16245" y="1107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2058896" y="1769881"/>
            <a:ext cx="832134" cy="620723"/>
          </a:xfrm>
          <a:custGeom>
            <a:avLst/>
            <a:gdLst/>
            <a:ahLst/>
            <a:cxnLst/>
            <a:rect l="l" t="t" r="r" b="b"/>
            <a:pathLst>
              <a:path w="39796" h="29689" extrusionOk="0">
                <a:moveTo>
                  <a:pt x="1235" y="0"/>
                </a:moveTo>
                <a:cubicBezTo>
                  <a:pt x="534" y="0"/>
                  <a:pt x="0" y="568"/>
                  <a:pt x="0" y="1235"/>
                </a:cubicBezTo>
                <a:lnTo>
                  <a:pt x="0" y="28421"/>
                </a:lnTo>
                <a:cubicBezTo>
                  <a:pt x="0" y="29121"/>
                  <a:pt x="534" y="29688"/>
                  <a:pt x="1235" y="29688"/>
                </a:cubicBezTo>
                <a:lnTo>
                  <a:pt x="38528" y="29688"/>
                </a:lnTo>
                <a:cubicBezTo>
                  <a:pt x="39228" y="29688"/>
                  <a:pt x="39795" y="29121"/>
                  <a:pt x="39795" y="28421"/>
                </a:cubicBezTo>
                <a:lnTo>
                  <a:pt x="39795" y="1235"/>
                </a:lnTo>
                <a:cubicBezTo>
                  <a:pt x="39795" y="568"/>
                  <a:pt x="39228" y="0"/>
                  <a:pt x="38528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extrusionOk="0">
                <a:moveTo>
                  <a:pt x="0" y="0"/>
                </a:moveTo>
                <a:lnTo>
                  <a:pt x="0" y="25185"/>
                </a:lnTo>
                <a:lnTo>
                  <a:pt x="36626" y="25185"/>
                </a:lnTo>
                <a:lnTo>
                  <a:pt x="3662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2092373" y="1816609"/>
            <a:ext cx="531511" cy="404518"/>
          </a:xfrm>
          <a:custGeom>
            <a:avLst/>
            <a:gdLst/>
            <a:ahLst/>
            <a:cxnLst/>
            <a:rect l="l" t="t" r="r" b="b"/>
            <a:pathLst>
              <a:path w="25419" h="19348" extrusionOk="0">
                <a:moveTo>
                  <a:pt x="1" y="0"/>
                </a:moveTo>
                <a:lnTo>
                  <a:pt x="1" y="19348"/>
                </a:lnTo>
                <a:cubicBezTo>
                  <a:pt x="16312" y="17213"/>
                  <a:pt x="25419" y="0"/>
                  <a:pt x="2541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2489244" y="2002811"/>
            <a:ext cx="368999" cy="340374"/>
          </a:xfrm>
          <a:custGeom>
            <a:avLst/>
            <a:gdLst/>
            <a:ahLst/>
            <a:cxnLst/>
            <a:rect l="l" t="t" r="r" b="b"/>
            <a:pathLst>
              <a:path w="17647" h="16280" extrusionOk="0">
                <a:moveTo>
                  <a:pt x="17647" y="1"/>
                </a:moveTo>
                <a:cubicBezTo>
                  <a:pt x="11776" y="2402"/>
                  <a:pt x="2703" y="7439"/>
                  <a:pt x="1" y="16279"/>
                </a:cubicBezTo>
                <a:lnTo>
                  <a:pt x="17647" y="16279"/>
                </a:lnTo>
                <a:lnTo>
                  <a:pt x="17647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fill="none" extrusionOk="0">
                <a:moveTo>
                  <a:pt x="0" y="0"/>
                </a:moveTo>
                <a:lnTo>
                  <a:pt x="36626" y="0"/>
                </a:lnTo>
                <a:lnTo>
                  <a:pt x="36626" y="25185"/>
                </a:lnTo>
                <a:lnTo>
                  <a:pt x="0" y="25185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2281399" y="2534949"/>
            <a:ext cx="387128" cy="50241"/>
          </a:xfrm>
          <a:custGeom>
            <a:avLst/>
            <a:gdLst/>
            <a:ahLst/>
            <a:cxnLst/>
            <a:rect l="l" t="t" r="r" b="b"/>
            <a:pathLst>
              <a:path w="18514" h="2403" extrusionOk="0">
                <a:moveTo>
                  <a:pt x="834" y="0"/>
                </a:moveTo>
                <a:cubicBezTo>
                  <a:pt x="367" y="34"/>
                  <a:pt x="0" y="401"/>
                  <a:pt x="0" y="834"/>
                </a:cubicBezTo>
                <a:lnTo>
                  <a:pt x="0" y="2402"/>
                </a:lnTo>
                <a:lnTo>
                  <a:pt x="18514" y="2402"/>
                </a:lnTo>
                <a:lnTo>
                  <a:pt x="18514" y="834"/>
                </a:lnTo>
                <a:cubicBezTo>
                  <a:pt x="18514" y="367"/>
                  <a:pt x="18147" y="0"/>
                  <a:pt x="17680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198495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2186530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2388103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2589696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279126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3006098" y="2751153"/>
            <a:ext cx="25824" cy="52311"/>
          </a:xfrm>
          <a:custGeom>
            <a:avLst/>
            <a:gdLst/>
            <a:ahLst/>
            <a:cxnLst/>
            <a:rect l="l" t="t" r="r" b="b"/>
            <a:pathLst>
              <a:path w="1235" h="2502" fill="none" extrusionOk="0">
                <a:moveTo>
                  <a:pt x="0" y="2502"/>
                </a:moveTo>
                <a:lnTo>
                  <a:pt x="1235" y="1268"/>
                </a:lnTo>
                <a:lnTo>
                  <a:pt x="0" y="0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1917293" y="2751153"/>
            <a:ext cx="26535" cy="52311"/>
          </a:xfrm>
          <a:custGeom>
            <a:avLst/>
            <a:gdLst/>
            <a:ahLst/>
            <a:cxnLst/>
            <a:rect l="l" t="t" r="r" b="b"/>
            <a:pathLst>
              <a:path w="1269" h="2502" fill="none" extrusionOk="0">
                <a:moveTo>
                  <a:pt x="1268" y="0"/>
                </a:moveTo>
                <a:lnTo>
                  <a:pt x="1" y="1268"/>
                </a:lnTo>
                <a:lnTo>
                  <a:pt x="1268" y="2502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1828718" y="3341853"/>
            <a:ext cx="1291778" cy="115786"/>
          </a:xfrm>
          <a:custGeom>
            <a:avLst/>
            <a:gdLst/>
            <a:ahLst/>
            <a:cxnLst/>
            <a:rect l="l" t="t" r="r" b="b"/>
            <a:pathLst>
              <a:path w="61778" h="5538" extrusionOk="0">
                <a:moveTo>
                  <a:pt x="1" y="1"/>
                </a:moveTo>
                <a:lnTo>
                  <a:pt x="1" y="5538"/>
                </a:lnTo>
                <a:lnTo>
                  <a:pt x="61778" y="5538"/>
                </a:lnTo>
                <a:lnTo>
                  <a:pt x="61778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87998" y="3533638"/>
            <a:ext cx="963972" cy="25131"/>
          </a:xfrm>
          <a:custGeom>
            <a:avLst/>
            <a:gdLst/>
            <a:ahLst/>
            <a:cxnLst/>
            <a:rect l="l" t="t" r="r" b="b"/>
            <a:pathLst>
              <a:path w="46101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45600" y="1202"/>
                </a:lnTo>
                <a:cubicBezTo>
                  <a:pt x="45900" y="1202"/>
                  <a:pt x="46100" y="968"/>
                  <a:pt x="46100" y="701"/>
                </a:cubicBezTo>
                <a:lnTo>
                  <a:pt x="46100" y="501"/>
                </a:lnTo>
                <a:cubicBezTo>
                  <a:pt x="46100" y="234"/>
                  <a:pt x="45900" y="1"/>
                  <a:pt x="4560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1887998" y="3608277"/>
            <a:ext cx="838428" cy="25110"/>
          </a:xfrm>
          <a:custGeom>
            <a:avLst/>
            <a:gdLst/>
            <a:ahLst/>
            <a:cxnLst/>
            <a:rect l="l" t="t" r="r" b="b"/>
            <a:pathLst>
              <a:path w="40097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39596" y="1201"/>
                </a:lnTo>
                <a:cubicBezTo>
                  <a:pt x="39896" y="1201"/>
                  <a:pt x="40096" y="967"/>
                  <a:pt x="40096" y="701"/>
                </a:cubicBezTo>
                <a:lnTo>
                  <a:pt x="40096" y="500"/>
                </a:lnTo>
                <a:cubicBezTo>
                  <a:pt x="40096" y="234"/>
                  <a:pt x="39896" y="0"/>
                  <a:pt x="3959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1887998" y="3682896"/>
            <a:ext cx="765181" cy="24420"/>
          </a:xfrm>
          <a:custGeom>
            <a:avLst/>
            <a:gdLst/>
            <a:ahLst/>
            <a:cxnLst/>
            <a:rect l="l" t="t" r="r" b="b"/>
            <a:pathLst>
              <a:path w="36594" h="1168" extrusionOk="0">
                <a:moveTo>
                  <a:pt x="601" y="0"/>
                </a:moveTo>
                <a:cubicBezTo>
                  <a:pt x="301" y="0"/>
                  <a:pt x="34" y="267"/>
                  <a:pt x="34" y="601"/>
                </a:cubicBezTo>
                <a:cubicBezTo>
                  <a:pt x="1" y="901"/>
                  <a:pt x="268" y="1168"/>
                  <a:pt x="601" y="1168"/>
                </a:cubicBezTo>
                <a:lnTo>
                  <a:pt x="35993" y="1168"/>
                </a:lnTo>
                <a:cubicBezTo>
                  <a:pt x="36327" y="1168"/>
                  <a:pt x="36594" y="901"/>
                  <a:pt x="36594" y="601"/>
                </a:cubicBezTo>
                <a:cubicBezTo>
                  <a:pt x="36594" y="267"/>
                  <a:pt x="36327" y="0"/>
                  <a:pt x="3602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1887998" y="3757515"/>
            <a:ext cx="880269" cy="24420"/>
          </a:xfrm>
          <a:custGeom>
            <a:avLst/>
            <a:gdLst/>
            <a:ahLst/>
            <a:cxnLst/>
            <a:rect l="l" t="t" r="r" b="b"/>
            <a:pathLst>
              <a:path w="42098" h="1168" extrusionOk="0">
                <a:moveTo>
                  <a:pt x="501" y="0"/>
                </a:moveTo>
                <a:cubicBezTo>
                  <a:pt x="234" y="0"/>
                  <a:pt x="1" y="201"/>
                  <a:pt x="1" y="467"/>
                </a:cubicBezTo>
                <a:lnTo>
                  <a:pt x="1" y="668"/>
                </a:lnTo>
                <a:cubicBezTo>
                  <a:pt x="1" y="968"/>
                  <a:pt x="234" y="1168"/>
                  <a:pt x="501" y="1168"/>
                </a:cubicBezTo>
                <a:lnTo>
                  <a:pt x="41597" y="1168"/>
                </a:lnTo>
                <a:cubicBezTo>
                  <a:pt x="41897" y="1168"/>
                  <a:pt x="42098" y="968"/>
                  <a:pt x="42098" y="668"/>
                </a:cubicBezTo>
                <a:lnTo>
                  <a:pt x="42098" y="467"/>
                </a:lnTo>
                <a:cubicBezTo>
                  <a:pt x="42098" y="201"/>
                  <a:pt x="41897" y="0"/>
                  <a:pt x="4159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>
            <a:off x="2934941" y="3533638"/>
            <a:ext cx="126275" cy="25131"/>
          </a:xfrm>
          <a:custGeom>
            <a:avLst/>
            <a:gdLst/>
            <a:ahLst/>
            <a:cxnLst/>
            <a:rect l="l" t="t" r="r" b="b"/>
            <a:pathLst>
              <a:path w="6039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5538" y="1202"/>
                </a:lnTo>
                <a:cubicBezTo>
                  <a:pt x="5838" y="1202"/>
                  <a:pt x="6039" y="968"/>
                  <a:pt x="6039" y="701"/>
                </a:cubicBezTo>
                <a:lnTo>
                  <a:pt x="6039" y="501"/>
                </a:lnTo>
                <a:cubicBezTo>
                  <a:pt x="6039" y="234"/>
                  <a:pt x="5838" y="1"/>
                  <a:pt x="553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2955872" y="3608277"/>
            <a:ext cx="105345" cy="25110"/>
          </a:xfrm>
          <a:custGeom>
            <a:avLst/>
            <a:gdLst/>
            <a:ahLst/>
            <a:cxnLst/>
            <a:rect l="l" t="t" r="r" b="b"/>
            <a:pathLst>
              <a:path w="5038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4571" y="1201"/>
                </a:lnTo>
                <a:cubicBezTo>
                  <a:pt x="4837" y="1201"/>
                  <a:pt x="5038" y="967"/>
                  <a:pt x="5038" y="701"/>
                </a:cubicBezTo>
                <a:lnTo>
                  <a:pt x="5038" y="500"/>
                </a:lnTo>
                <a:cubicBezTo>
                  <a:pt x="5038" y="234"/>
                  <a:pt x="4837" y="0"/>
                  <a:pt x="457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2924486" y="3682896"/>
            <a:ext cx="136730" cy="24420"/>
          </a:xfrm>
          <a:custGeom>
            <a:avLst/>
            <a:gdLst/>
            <a:ahLst/>
            <a:cxnLst/>
            <a:rect l="l" t="t" r="r" b="b"/>
            <a:pathLst>
              <a:path w="6539" h="1168" extrusionOk="0">
                <a:moveTo>
                  <a:pt x="501" y="0"/>
                </a:moveTo>
                <a:cubicBezTo>
                  <a:pt x="234" y="0"/>
                  <a:pt x="1" y="200"/>
                  <a:pt x="1" y="501"/>
                </a:cubicBezTo>
                <a:lnTo>
                  <a:pt x="1" y="667"/>
                </a:lnTo>
                <a:cubicBezTo>
                  <a:pt x="1" y="968"/>
                  <a:pt x="234" y="1168"/>
                  <a:pt x="501" y="1168"/>
                </a:cubicBezTo>
                <a:lnTo>
                  <a:pt x="6038" y="1168"/>
                </a:lnTo>
                <a:cubicBezTo>
                  <a:pt x="6338" y="1168"/>
                  <a:pt x="6539" y="968"/>
                  <a:pt x="6539" y="667"/>
                </a:cubicBezTo>
                <a:lnTo>
                  <a:pt x="6539" y="501"/>
                </a:lnTo>
                <a:cubicBezTo>
                  <a:pt x="6539" y="200"/>
                  <a:pt x="6338" y="0"/>
                  <a:pt x="603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3008189" y="3757515"/>
            <a:ext cx="53028" cy="24420"/>
          </a:xfrm>
          <a:custGeom>
            <a:avLst/>
            <a:gdLst/>
            <a:ahLst/>
            <a:cxnLst/>
            <a:rect l="l" t="t" r="r" b="b"/>
            <a:pathLst>
              <a:path w="2536" h="1168" extrusionOk="0">
                <a:moveTo>
                  <a:pt x="501" y="0"/>
                </a:moveTo>
                <a:cubicBezTo>
                  <a:pt x="234" y="0"/>
                  <a:pt x="0" y="201"/>
                  <a:pt x="0" y="467"/>
                </a:cubicBezTo>
                <a:lnTo>
                  <a:pt x="0" y="668"/>
                </a:lnTo>
                <a:cubicBezTo>
                  <a:pt x="0" y="968"/>
                  <a:pt x="234" y="1168"/>
                  <a:pt x="501" y="1168"/>
                </a:cubicBezTo>
                <a:lnTo>
                  <a:pt x="2069" y="1168"/>
                </a:lnTo>
                <a:cubicBezTo>
                  <a:pt x="2335" y="1168"/>
                  <a:pt x="2536" y="968"/>
                  <a:pt x="2536" y="668"/>
                </a:cubicBezTo>
                <a:lnTo>
                  <a:pt x="2536" y="467"/>
                </a:lnTo>
                <a:cubicBezTo>
                  <a:pt x="2536" y="201"/>
                  <a:pt x="2335" y="0"/>
                  <a:pt x="20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 flipH="1">
            <a:off x="1947457" y="1472785"/>
            <a:ext cx="1067874" cy="79511"/>
          </a:xfrm>
          <a:custGeom>
            <a:avLst/>
            <a:gdLst/>
            <a:ahLst/>
            <a:cxnLst/>
            <a:rect l="l" t="t" r="r" b="b"/>
            <a:pathLst>
              <a:path w="51070" h="3803" extrusionOk="0">
                <a:moveTo>
                  <a:pt x="1601" y="0"/>
                </a:moveTo>
                <a:cubicBezTo>
                  <a:pt x="701" y="0"/>
                  <a:pt x="0" y="701"/>
                  <a:pt x="0" y="1568"/>
                </a:cubicBezTo>
                <a:lnTo>
                  <a:pt x="0" y="2202"/>
                </a:lnTo>
                <a:cubicBezTo>
                  <a:pt x="0" y="3102"/>
                  <a:pt x="701" y="3803"/>
                  <a:pt x="1601" y="3803"/>
                </a:cubicBezTo>
                <a:lnTo>
                  <a:pt x="49469" y="3803"/>
                </a:lnTo>
                <a:cubicBezTo>
                  <a:pt x="50336" y="3803"/>
                  <a:pt x="51070" y="3102"/>
                  <a:pt x="51070" y="2202"/>
                </a:cubicBezTo>
                <a:lnTo>
                  <a:pt x="51070" y="1568"/>
                </a:lnTo>
                <a:cubicBezTo>
                  <a:pt x="51070" y="701"/>
                  <a:pt x="50336" y="0"/>
                  <a:pt x="494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2829638" y="3150069"/>
            <a:ext cx="155549" cy="155531"/>
          </a:xfrm>
          <a:custGeom>
            <a:avLst/>
            <a:gdLst/>
            <a:ahLst/>
            <a:cxnLst/>
            <a:rect l="l" t="t" r="r" b="b"/>
            <a:pathLst>
              <a:path w="7439" h="7439" extrusionOk="0">
                <a:moveTo>
                  <a:pt x="0" y="0"/>
                </a:moveTo>
                <a:lnTo>
                  <a:pt x="2935" y="7439"/>
                </a:lnTo>
                <a:lnTo>
                  <a:pt x="4103" y="4837"/>
                </a:lnTo>
                <a:lnTo>
                  <a:pt x="5371" y="6105"/>
                </a:lnTo>
                <a:lnTo>
                  <a:pt x="6104" y="5371"/>
                </a:lnTo>
                <a:lnTo>
                  <a:pt x="4837" y="4070"/>
                </a:lnTo>
                <a:lnTo>
                  <a:pt x="7439" y="293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6508-4EEB-D26A-EE4F-699B8B69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443941"/>
            <a:ext cx="7299600" cy="557545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CONCLUSION</a:t>
            </a: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5100" y="1261261"/>
            <a:ext cx="76596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Requirement gathering provides valuable insights and </a:t>
            </a:r>
            <a:r>
              <a:rPr lang="en-US" sz="2400" dirty="0" smtClean="0">
                <a:solidFill>
                  <a:schemeClr val="bg1"/>
                </a:solidFill>
              </a:rPr>
              <a:t>directions </a:t>
            </a:r>
            <a:r>
              <a:rPr lang="en-US" sz="2400" dirty="0">
                <a:solidFill>
                  <a:schemeClr val="bg1"/>
                </a:solidFill>
              </a:rPr>
              <a:t>for the development of </a:t>
            </a:r>
            <a:r>
              <a:rPr lang="en-US" sz="2400" dirty="0" smtClean="0">
                <a:solidFill>
                  <a:schemeClr val="bg1"/>
                </a:solidFill>
              </a:rPr>
              <a:t>our </a:t>
            </a:r>
            <a:r>
              <a:rPr lang="en-US" sz="2400" dirty="0">
                <a:solidFill>
                  <a:schemeClr val="bg1"/>
                </a:solidFill>
              </a:rPr>
              <a:t>disaster management mobile application</a:t>
            </a:r>
            <a:r>
              <a:rPr lang="en-US" sz="2400" dirty="0" smtClean="0">
                <a:solidFill>
                  <a:schemeClr val="bg1"/>
                </a:solidFill>
              </a:rPr>
              <a:t>, there by </a:t>
            </a:r>
            <a:r>
              <a:rPr lang="en-US" sz="2400" dirty="0">
                <a:solidFill>
                  <a:schemeClr val="bg1"/>
                </a:solidFill>
              </a:rPr>
              <a:t>guiding decision-making and ensuring that the final product meets the needs and expectations of stakeholders effectively.</a:t>
            </a:r>
          </a:p>
        </p:txBody>
      </p:sp>
    </p:spTree>
    <p:extLst>
      <p:ext uri="{BB962C8B-B14F-4D97-AF65-F5344CB8AC3E}">
        <p14:creationId xmlns:p14="http://schemas.microsoft.com/office/powerpoint/2010/main" val="41119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100" y="1905001"/>
            <a:ext cx="7299600" cy="742950"/>
          </a:xfrm>
        </p:spPr>
        <p:txBody>
          <a:bodyPr/>
          <a:lstStyle/>
          <a:p>
            <a:pPr algn="ctr"/>
            <a:r>
              <a:rPr lang="fr-CM" dirty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3"/>
          <p:cNvSpPr txBox="1">
            <a:spLocks noGrp="1"/>
          </p:cNvSpPr>
          <p:nvPr>
            <p:ph type="title"/>
          </p:nvPr>
        </p:nvSpPr>
        <p:spPr>
          <a:xfrm>
            <a:off x="720000" y="3999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833" name="Google Shape;833;p43"/>
          <p:cNvSpPr/>
          <p:nvPr/>
        </p:nvSpPr>
        <p:spPr>
          <a:xfrm>
            <a:off x="2273938" y="5283414"/>
            <a:ext cx="15887" cy="15886"/>
          </a:xfrm>
          <a:custGeom>
            <a:avLst/>
            <a:gdLst/>
            <a:ahLst/>
            <a:cxnLst/>
            <a:rect l="l" t="t" r="r" b="b"/>
            <a:pathLst>
              <a:path w="255" h="255" extrusionOk="0">
                <a:moveTo>
                  <a:pt x="216" y="0"/>
                </a:moveTo>
                <a:lnTo>
                  <a:pt x="0" y="216"/>
                </a:lnTo>
                <a:lnTo>
                  <a:pt x="37" y="255"/>
                </a:lnTo>
                <a:lnTo>
                  <a:pt x="255" y="38"/>
                </a:lnTo>
                <a:lnTo>
                  <a:pt x="216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0551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/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about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 to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mobile application.</a:t>
            </a:r>
          </a:p>
          <a:p>
            <a:pPr marL="228600" indent="-228600"/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/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CM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CM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</a:t>
            </a:r>
            <a:endParaRPr lang="fr-C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/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mobile application.</a:t>
            </a:r>
          </a:p>
          <a:p>
            <a:pPr marL="228600" indent="-228600"/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fr-CM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M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desaster</a:t>
            </a:r>
            <a:r>
              <a:rPr lang="fr-C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mobile application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/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CM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fr-CM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mobile </a:t>
            </a:r>
            <a:r>
              <a:rPr lang="fr-CM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960360"/>
            <a:ext cx="4099800" cy="670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715100" y="1890646"/>
            <a:ext cx="4099800" cy="1923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involves collecting, documenting, and analyzing the needs and expectations of stakeholders, including users, government agencies, emergency responders, and community organizations.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105759" y="527315"/>
            <a:ext cx="2548555" cy="5310904"/>
            <a:chOff x="5607226" y="713047"/>
            <a:chExt cx="1902048" cy="3963953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867" name="Google Shape;867;p45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5227" extrusionOk="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6" extrusionOk="0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7" extrusionOk="0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7213" extrusionOk="0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9441" extrusionOk="0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7640" extrusionOk="0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24118" h="7673" extrusionOk="0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913" extrusionOk="0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5605" extrusionOk="0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4262" extrusionOk="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4262" extrusionOk="0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avLst/>
                <a:gdLst/>
                <a:ahLst/>
                <a:cxnLst/>
                <a:rect l="l" t="t" r="r" b="b"/>
                <a:pathLst>
                  <a:path w="15546" h="17964" extrusionOk="0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4798" extrusionOk="0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74217" extrusionOk="0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435" fill="none" extrusionOk="0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avLst/>
                <a:gdLst/>
                <a:ahLst/>
                <a:cxnLst/>
                <a:rect l="l" t="t" r="r" b="b"/>
                <a:pathLst>
                  <a:path w="50004" h="34478" extrusionOk="0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3173" extrusionOk="0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706" fill="none" extrusionOk="0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138" fill="none" extrusionOk="0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5980" extrusionOk="0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611" extrusionOk="0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16179" extrusionOk="0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8116" extrusionOk="0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443" extrusionOk="0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45"/>
            <p:cNvSpPr/>
            <p:nvPr/>
          </p:nvSpPr>
          <p:spPr>
            <a:xfrm rot="8099903" flipH="1">
              <a:off x="5874225" y="3064958"/>
              <a:ext cx="1368050" cy="1321929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75"/>
          <p:cNvSpPr/>
          <p:nvPr/>
        </p:nvSpPr>
        <p:spPr>
          <a:xfrm>
            <a:off x="5652764" y="2911064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75"/>
          <p:cNvSpPr/>
          <p:nvPr/>
        </p:nvSpPr>
        <p:spPr>
          <a:xfrm>
            <a:off x="3928624" y="2964245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75"/>
          <p:cNvSpPr/>
          <p:nvPr/>
        </p:nvSpPr>
        <p:spPr>
          <a:xfrm>
            <a:off x="6545086" y="1943683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75"/>
          <p:cNvSpPr/>
          <p:nvPr/>
        </p:nvSpPr>
        <p:spPr>
          <a:xfrm>
            <a:off x="4800592" y="1917600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75"/>
          <p:cNvSpPr/>
          <p:nvPr/>
        </p:nvSpPr>
        <p:spPr>
          <a:xfrm>
            <a:off x="1432812" y="1947774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3" name="Google Shape;2363;p75"/>
          <p:cNvCxnSpPr/>
          <p:nvPr/>
        </p:nvCxnSpPr>
        <p:spPr>
          <a:xfrm rot="10800000">
            <a:off x="6773686" y="2400816"/>
            <a:ext cx="0" cy="254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4" name="Google Shape;2364;p75"/>
          <p:cNvCxnSpPr/>
          <p:nvPr/>
        </p:nvCxnSpPr>
        <p:spPr>
          <a:xfrm rot="10800000">
            <a:off x="5029192" y="2374800"/>
            <a:ext cx="0" cy="261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5" name="Google Shape;2365;p75"/>
          <p:cNvCxnSpPr/>
          <p:nvPr/>
        </p:nvCxnSpPr>
        <p:spPr>
          <a:xfrm rot="10800000">
            <a:off x="4157224" y="2641243"/>
            <a:ext cx="0" cy="321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6" name="Google Shape;2366;p75"/>
          <p:cNvCxnSpPr/>
          <p:nvPr/>
        </p:nvCxnSpPr>
        <p:spPr>
          <a:xfrm rot="10800000">
            <a:off x="5881364" y="2636564"/>
            <a:ext cx="0" cy="274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7" name="Google Shape;2367;p75"/>
          <p:cNvCxnSpPr/>
          <p:nvPr/>
        </p:nvCxnSpPr>
        <p:spPr>
          <a:xfrm rot="10800000">
            <a:off x="1660062" y="2404907"/>
            <a:ext cx="2700" cy="248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8" name="Google Shape;2368;p75"/>
          <p:cNvSpPr txBox="1">
            <a:spLocks noGrp="1"/>
          </p:cNvSpPr>
          <p:nvPr>
            <p:ph type="subTitle" idx="4294967295"/>
          </p:nvPr>
        </p:nvSpPr>
        <p:spPr>
          <a:xfrm>
            <a:off x="3928633" y="3037983"/>
            <a:ext cx="457200" cy="28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9" name="Google Shape;2369;p75"/>
          <p:cNvSpPr txBox="1">
            <a:spLocks noGrp="1"/>
          </p:cNvSpPr>
          <p:nvPr>
            <p:ph type="title"/>
          </p:nvPr>
        </p:nvSpPr>
        <p:spPr>
          <a:xfrm>
            <a:off x="720000" y="397400"/>
            <a:ext cx="77040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</a:rPr>
              <a:t>Approach</a:t>
            </a:r>
            <a:r>
              <a:rPr lang="fr-CM" b="0" dirty="0">
                <a:solidFill>
                  <a:schemeClr val="dk2"/>
                </a:solidFill>
              </a:rPr>
              <a:t> to </a:t>
            </a:r>
            <a:r>
              <a:rPr lang="fr-CM" b="0" dirty="0" err="1">
                <a:solidFill>
                  <a:schemeClr val="dk2"/>
                </a:solidFill>
              </a:rPr>
              <a:t>requirements</a:t>
            </a:r>
            <a:r>
              <a:rPr lang="fr-CM" b="0" dirty="0">
                <a:solidFill>
                  <a:schemeClr val="dk2"/>
                </a:solidFill>
              </a:rPr>
              <a:t> </a:t>
            </a:r>
            <a:r>
              <a:rPr lang="fr-CM" b="0" dirty="0" err="1">
                <a:solidFill>
                  <a:schemeClr val="dk2"/>
                </a:solidFill>
              </a:rPr>
              <a:t>gathering</a:t>
            </a:r>
            <a:r>
              <a:rPr lang="fr-CM" b="0" dirty="0">
                <a:solidFill>
                  <a:schemeClr val="dk2"/>
                </a:solidFill>
              </a:rPr>
              <a:t> 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2370" name="Google Shape;2370;p75"/>
          <p:cNvSpPr txBox="1"/>
          <p:nvPr/>
        </p:nvSpPr>
        <p:spPr>
          <a:xfrm>
            <a:off x="979547" y="3393378"/>
            <a:ext cx="244479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Conduct stakeholder analysis 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(roles, responsibility and objectives)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1" name="Google Shape;2371;p75"/>
          <p:cNvSpPr txBox="1"/>
          <p:nvPr/>
        </p:nvSpPr>
        <p:spPr>
          <a:xfrm>
            <a:off x="865369" y="1015450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Identify Stakeholders</a:t>
            </a:r>
            <a:endParaRPr dirty="0">
              <a:solidFill>
                <a:schemeClr val="tx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2" name="Google Shape;2372;p75"/>
          <p:cNvSpPr txBox="1"/>
          <p:nvPr/>
        </p:nvSpPr>
        <p:spPr>
          <a:xfrm>
            <a:off x="2436715" y="1011663"/>
            <a:ext cx="17439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Define project scope 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(goals, objectives and constraints 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3" name="Google Shape;2373;p75"/>
          <p:cNvSpPr txBox="1"/>
          <p:nvPr/>
        </p:nvSpPr>
        <p:spPr>
          <a:xfrm>
            <a:off x="3325391" y="3338956"/>
            <a:ext cx="1743900" cy="92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Conduct user research 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(through surveys, interviews and observation)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4" name="Google Shape;2374;p75"/>
          <p:cNvSpPr txBox="1"/>
          <p:nvPr/>
        </p:nvSpPr>
        <p:spPr>
          <a:xfrm>
            <a:off x="4031251" y="986178"/>
            <a:ext cx="199588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Document </a:t>
            </a:r>
            <a:r>
              <a:rPr lang="fr-CM" dirty="0" err="1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functional</a:t>
            </a:r>
            <a:r>
              <a:rPr lang="fr-CM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-CM" dirty="0" err="1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requirements</a:t>
            </a:r>
            <a:r>
              <a:rPr lang="fr-CM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-CM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fr-CM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fr-CM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fr-CM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</a:t>
            </a:r>
            <a:r>
              <a:rPr lang="fr-CM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5" name="Google Shape;2375;p75"/>
          <p:cNvCxnSpPr/>
          <p:nvPr/>
        </p:nvCxnSpPr>
        <p:spPr>
          <a:xfrm>
            <a:off x="1177200" y="2659720"/>
            <a:ext cx="7086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376" name="Google Shape;2376;p75"/>
          <p:cNvSpPr txBox="1">
            <a:spLocks noGrp="1"/>
          </p:cNvSpPr>
          <p:nvPr>
            <p:ph type="subTitle" idx="4294967295"/>
          </p:nvPr>
        </p:nvSpPr>
        <p:spPr>
          <a:xfrm>
            <a:off x="1432812" y="2054751"/>
            <a:ext cx="4572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7" name="Google Shape;2377;p75"/>
          <p:cNvSpPr txBox="1">
            <a:spLocks noGrp="1"/>
          </p:cNvSpPr>
          <p:nvPr>
            <p:ph type="subTitle" idx="4294967295"/>
          </p:nvPr>
        </p:nvSpPr>
        <p:spPr>
          <a:xfrm>
            <a:off x="4800592" y="2009108"/>
            <a:ext cx="4572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8" name="Google Shape;2378;p75"/>
          <p:cNvSpPr txBox="1">
            <a:spLocks noGrp="1"/>
          </p:cNvSpPr>
          <p:nvPr>
            <p:ph type="subTitle" idx="4294967295"/>
          </p:nvPr>
        </p:nvSpPr>
        <p:spPr>
          <a:xfrm>
            <a:off x="6545086" y="2035191"/>
            <a:ext cx="4572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9" name="Google Shape;2379;p75"/>
          <p:cNvSpPr txBox="1">
            <a:spLocks noGrp="1"/>
          </p:cNvSpPr>
          <p:nvPr>
            <p:ph type="subTitle" idx="4294967295"/>
          </p:nvPr>
        </p:nvSpPr>
        <p:spPr>
          <a:xfrm>
            <a:off x="5652773" y="3009527"/>
            <a:ext cx="457200" cy="28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93" y="2629133"/>
            <a:ext cx="469433" cy="841321"/>
          </a:xfrm>
          <a:prstGeom prst="rect">
            <a:avLst/>
          </a:prstGeom>
        </p:spPr>
      </p:pic>
      <p:sp>
        <p:nvSpPr>
          <p:cNvPr id="25" name="Google Shape;2362;p75"/>
          <p:cNvSpPr/>
          <p:nvPr/>
        </p:nvSpPr>
        <p:spPr>
          <a:xfrm>
            <a:off x="3001706" y="1972315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" name="Google Shape;2367;p75"/>
          <p:cNvCxnSpPr/>
          <p:nvPr/>
        </p:nvCxnSpPr>
        <p:spPr>
          <a:xfrm rot="10800000">
            <a:off x="3228956" y="2429448"/>
            <a:ext cx="2700" cy="248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376;p75"/>
          <p:cNvSpPr txBox="1">
            <a:spLocks/>
          </p:cNvSpPr>
          <p:nvPr/>
        </p:nvSpPr>
        <p:spPr>
          <a:xfrm>
            <a:off x="3001706" y="2079292"/>
            <a:ext cx="457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lnSpc>
                <a:spcPct val="100000"/>
              </a:lnSpc>
              <a:buFont typeface="Lato"/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30" name="Google Shape;2358;p75"/>
          <p:cNvSpPr/>
          <p:nvPr/>
        </p:nvSpPr>
        <p:spPr>
          <a:xfrm>
            <a:off x="7408718" y="2931620"/>
            <a:ext cx="457200" cy="4572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2366;p75"/>
          <p:cNvCxnSpPr/>
          <p:nvPr/>
        </p:nvCxnSpPr>
        <p:spPr>
          <a:xfrm rot="10800000">
            <a:off x="7637318" y="2657120"/>
            <a:ext cx="0" cy="274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2379;p75"/>
          <p:cNvSpPr txBox="1">
            <a:spLocks/>
          </p:cNvSpPr>
          <p:nvPr/>
        </p:nvSpPr>
        <p:spPr>
          <a:xfrm>
            <a:off x="7408727" y="3030083"/>
            <a:ext cx="457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0146" y="3454471"/>
            <a:ext cx="17287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Document non-functional requirements 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(Performance, scalability)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24360" y="3454471"/>
            <a:ext cx="18382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Validate requirements 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(accuracy, completeness, </a:t>
            </a:r>
            <a:r>
              <a:rPr lang="en-US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allignement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4514" y="1209148"/>
            <a:ext cx="1787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Perform risk </a:t>
            </a:r>
            <a:r>
              <a:rPr lang="en-US" dirty="0" err="1">
                <a:solidFill>
                  <a:schemeClr val="tx2"/>
                </a:solidFill>
                <a:latin typeface="Lato"/>
                <a:ea typeface="Lato"/>
                <a:cs typeface="Lato"/>
                <a:sym typeface="Lato"/>
              </a:rPr>
              <a:t>assesment</a:t>
            </a:r>
            <a:endParaRPr lang="en-US" dirty="0">
              <a:solidFill>
                <a:schemeClr val="tx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73"/>
          <p:cNvSpPr txBox="1">
            <a:spLocks noGrp="1"/>
          </p:cNvSpPr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Various </a:t>
            </a:r>
            <a:r>
              <a:rPr lang="en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 and th</a:t>
            </a:r>
            <a:r>
              <a:rPr lang="en-US" dirty="0" err="1" smtClean="0"/>
              <a:t>ie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r role 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6" name="Google Shape;2326;p73"/>
          <p:cNvSpPr txBox="1">
            <a:spLocks noGrp="1"/>
          </p:cNvSpPr>
          <p:nvPr>
            <p:ph type="subTitle" idx="4"/>
          </p:nvPr>
        </p:nvSpPr>
        <p:spPr>
          <a:xfrm>
            <a:off x="638816" y="3048999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NGOs</a:t>
            </a:r>
            <a:endParaRPr dirty="0"/>
          </a:p>
        </p:txBody>
      </p:sp>
      <p:sp>
        <p:nvSpPr>
          <p:cNvPr id="2328" name="Google Shape;2328;p73"/>
          <p:cNvSpPr txBox="1">
            <a:spLocks noGrp="1"/>
          </p:cNvSpPr>
          <p:nvPr>
            <p:ph type="subTitle" idx="6"/>
          </p:nvPr>
        </p:nvSpPr>
        <p:spPr>
          <a:xfrm>
            <a:off x="6167403" y="2972320"/>
            <a:ext cx="2976597" cy="6197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Technology Providers and </a:t>
            </a:r>
            <a:r>
              <a:rPr lang="en-US" b="1" dirty="0" smtClean="0"/>
              <a:t>Developers</a:t>
            </a:r>
            <a:endParaRPr lang="en-US" dirty="0"/>
          </a:p>
        </p:txBody>
      </p:sp>
      <p:sp>
        <p:nvSpPr>
          <p:cNvPr id="2329" name="Google Shape;2329;p73"/>
          <p:cNvSpPr txBox="1">
            <a:spLocks noGrp="1"/>
          </p:cNvSpPr>
          <p:nvPr>
            <p:ph type="subTitle" idx="13"/>
          </p:nvPr>
        </p:nvSpPr>
        <p:spPr>
          <a:xfrm>
            <a:off x="630396" y="1328112"/>
            <a:ext cx="1828800" cy="691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Emergency Responders</a:t>
            </a:r>
            <a:endParaRPr dirty="0"/>
          </a:p>
        </p:txBody>
      </p:sp>
      <p:sp>
        <p:nvSpPr>
          <p:cNvPr id="2330" name="Google Shape;2330;p73"/>
          <p:cNvSpPr txBox="1">
            <a:spLocks noGrp="1"/>
          </p:cNvSpPr>
          <p:nvPr>
            <p:ph type="subTitle" idx="14"/>
          </p:nvPr>
        </p:nvSpPr>
        <p:spPr>
          <a:xfrm>
            <a:off x="3677309" y="2210326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Citizens</a:t>
            </a:r>
            <a:endParaRPr dirty="0"/>
          </a:p>
        </p:txBody>
      </p:sp>
      <p:sp>
        <p:nvSpPr>
          <p:cNvPr id="2331" name="Google Shape;2331;p73"/>
          <p:cNvSpPr txBox="1">
            <a:spLocks noGrp="1"/>
          </p:cNvSpPr>
          <p:nvPr>
            <p:ph type="subTitle" idx="15"/>
          </p:nvPr>
        </p:nvSpPr>
        <p:spPr>
          <a:xfrm>
            <a:off x="6876157" y="1331863"/>
            <a:ext cx="1828800" cy="593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 Media </a:t>
            </a:r>
            <a:r>
              <a:rPr lang="en-US" b="1" dirty="0" smtClean="0"/>
              <a:t>Organizations</a:t>
            </a:r>
            <a:endParaRPr dirty="0"/>
          </a:p>
        </p:txBody>
      </p:sp>
      <p:sp>
        <p:nvSpPr>
          <p:cNvPr id="2332" name="Google Shape;2332;p73"/>
          <p:cNvSpPr txBox="1">
            <a:spLocks noGrp="1"/>
          </p:cNvSpPr>
          <p:nvPr>
            <p:ph type="subTitle" idx="1"/>
          </p:nvPr>
        </p:nvSpPr>
        <p:spPr>
          <a:xfrm>
            <a:off x="570266" y="3399120"/>
            <a:ext cx="2103000" cy="785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Provide humanitarian </a:t>
            </a:r>
            <a:r>
              <a:rPr lang="en-US" dirty="0"/>
              <a:t>aid, relief services, and </a:t>
            </a:r>
            <a:r>
              <a:rPr lang="en-US" dirty="0" smtClean="0"/>
              <a:t>support</a:t>
            </a:r>
            <a:endParaRPr dirty="0"/>
          </a:p>
        </p:txBody>
      </p:sp>
      <p:sp>
        <p:nvSpPr>
          <p:cNvPr id="2334" name="Google Shape;2334;p73"/>
          <p:cNvSpPr txBox="1">
            <a:spLocks noGrp="1"/>
          </p:cNvSpPr>
          <p:nvPr>
            <p:ph type="subTitle" idx="3"/>
          </p:nvPr>
        </p:nvSpPr>
        <p:spPr>
          <a:xfrm>
            <a:off x="6876157" y="3452934"/>
            <a:ext cx="2210549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designing, developing, and maintaining </a:t>
            </a:r>
            <a:r>
              <a:rPr lang="en-US" dirty="0" smtClean="0"/>
              <a:t>the app</a:t>
            </a:r>
            <a:endParaRPr dirty="0"/>
          </a:p>
        </p:txBody>
      </p:sp>
      <p:sp>
        <p:nvSpPr>
          <p:cNvPr id="2335" name="Google Shape;2335;p73"/>
          <p:cNvSpPr txBox="1">
            <a:spLocks noGrp="1"/>
          </p:cNvSpPr>
          <p:nvPr>
            <p:ph type="subTitle" idx="7"/>
          </p:nvPr>
        </p:nvSpPr>
        <p:spPr>
          <a:xfrm>
            <a:off x="38054" y="1925233"/>
            <a:ext cx="2863183" cy="1035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receive real-time alerts, access critical information 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>
                <a:latin typeface="Lato" panose="020B0604020202020204" charset="0"/>
              </a:rPr>
              <a:t>and </a:t>
            </a:r>
            <a:r>
              <a:rPr lang="en-US" dirty="0">
                <a:latin typeface="Lato" panose="020B0604020202020204" charset="0"/>
              </a:rPr>
              <a:t>coordinate response efforts.</a:t>
            </a:r>
            <a:endParaRPr lang="en-US" sz="1050" dirty="0">
              <a:latin typeface="Lato" panose="020B0604020202020204" charset="0"/>
            </a:endParaRPr>
          </a:p>
          <a:p>
            <a:pPr marL="0" lvl="0" indent="0"/>
            <a:endParaRPr dirty="0"/>
          </a:p>
        </p:txBody>
      </p:sp>
      <p:sp>
        <p:nvSpPr>
          <p:cNvPr id="2337" name="Google Shape;2337;p73"/>
          <p:cNvSpPr txBox="1">
            <a:spLocks noGrp="1"/>
          </p:cNvSpPr>
          <p:nvPr>
            <p:ph type="subTitle" idx="9"/>
          </p:nvPr>
        </p:nvSpPr>
        <p:spPr>
          <a:xfrm>
            <a:off x="6133440" y="1973723"/>
            <a:ext cx="301056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access official updates and alerts, report on disaster events and response activities, and share information with the public</a:t>
            </a:r>
            <a:endParaRPr dirty="0"/>
          </a:p>
        </p:txBody>
      </p:sp>
      <p:sp>
        <p:nvSpPr>
          <p:cNvPr id="17" name="Google Shape;2336;p73"/>
          <p:cNvSpPr txBox="1">
            <a:spLocks noGrp="1"/>
          </p:cNvSpPr>
          <p:nvPr>
            <p:ph type="subTitle" idx="8"/>
          </p:nvPr>
        </p:nvSpPr>
        <p:spPr>
          <a:xfrm>
            <a:off x="2790646" y="2685123"/>
            <a:ext cx="3562687" cy="121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Lato" panose="020B0604020202020204" charset="0"/>
              </a:rPr>
              <a:t>receive alerts and warnings, access information on evacuation routes and shelters, report emergencies or hazards, request assistance, and communicate with responders and other community members.</a:t>
            </a:r>
            <a:endParaRPr lang="en-US" sz="1200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 txBox="1">
            <a:spLocks noGrp="1"/>
          </p:cNvSpPr>
          <p:nvPr>
            <p:ph type="title" idx="2"/>
          </p:nvPr>
        </p:nvSpPr>
        <p:spPr>
          <a:xfrm>
            <a:off x="190500" y="524750"/>
            <a:ext cx="866775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Functional and Non-Functional requirements</a:t>
            </a:r>
            <a:endParaRPr sz="2800" b="0" dirty="0">
              <a:solidFill>
                <a:schemeClr val="dk2"/>
              </a:solidFill>
            </a:endParaRPr>
          </a:p>
        </p:txBody>
      </p:sp>
      <p:sp>
        <p:nvSpPr>
          <p:cNvPr id="1020" name="Google Shape;1020;p49"/>
          <p:cNvSpPr txBox="1">
            <a:spLocks noGrp="1"/>
          </p:cNvSpPr>
          <p:nvPr>
            <p:ph type="subTitle" idx="4"/>
          </p:nvPr>
        </p:nvSpPr>
        <p:spPr>
          <a:xfrm>
            <a:off x="1122756" y="2811706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dirty="0"/>
              <a:t>It describes the specific behaviors and functionalities of an application</a:t>
            </a:r>
            <a:endParaRPr dirty="0"/>
          </a:p>
        </p:txBody>
      </p:sp>
      <p:sp>
        <p:nvSpPr>
          <p:cNvPr id="1021" name="Google Shape;1021;p49"/>
          <p:cNvSpPr txBox="1">
            <a:spLocks noGrp="1"/>
          </p:cNvSpPr>
          <p:nvPr>
            <p:ph type="subTitle" idx="1"/>
          </p:nvPr>
        </p:nvSpPr>
        <p:spPr>
          <a:xfrm>
            <a:off x="4805806" y="2815632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describes how the software application should perform</a:t>
            </a:r>
            <a:endParaRPr dirty="0"/>
          </a:p>
        </p:txBody>
      </p:sp>
      <p:sp>
        <p:nvSpPr>
          <p:cNvPr id="1022" name="Google Shape;1022;p49"/>
          <p:cNvSpPr txBox="1">
            <a:spLocks noGrp="1"/>
          </p:cNvSpPr>
          <p:nvPr>
            <p:ph type="ctrTitle" idx="3"/>
          </p:nvPr>
        </p:nvSpPr>
        <p:spPr>
          <a:xfrm>
            <a:off x="1426870" y="2143358"/>
            <a:ext cx="1710741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err="1"/>
              <a:t>Functional</a:t>
            </a:r>
            <a:r>
              <a:rPr lang="fr-CM" dirty="0"/>
              <a:t> </a:t>
            </a:r>
            <a:r>
              <a:rPr lang="fr-CM" dirty="0" err="1"/>
              <a:t>requirements</a:t>
            </a:r>
            <a:endParaRPr dirty="0"/>
          </a:p>
        </p:txBody>
      </p:sp>
      <p:sp>
        <p:nvSpPr>
          <p:cNvPr id="1023" name="Google Shape;1023;p49"/>
          <p:cNvSpPr txBox="1">
            <a:spLocks noGrp="1"/>
          </p:cNvSpPr>
          <p:nvPr>
            <p:ph type="ctrTitle"/>
          </p:nvPr>
        </p:nvSpPr>
        <p:spPr>
          <a:xfrm>
            <a:off x="5055416" y="2134628"/>
            <a:ext cx="1907104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Non-Functional requirements</a:t>
            </a:r>
            <a:endParaRPr dirty="0"/>
          </a:p>
        </p:txBody>
      </p:sp>
      <p:sp>
        <p:nvSpPr>
          <p:cNvPr id="1024" name="Google Shape;1024;p49"/>
          <p:cNvSpPr/>
          <p:nvPr/>
        </p:nvSpPr>
        <p:spPr>
          <a:xfrm>
            <a:off x="1863741" y="1245994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2400" b="1" dirty="0"/>
              <a:t>1</a:t>
            </a:r>
            <a:endParaRPr sz="2400" b="1" dirty="0"/>
          </a:p>
        </p:txBody>
      </p:sp>
      <p:sp>
        <p:nvSpPr>
          <p:cNvPr id="1025" name="Google Shape;1025;p49"/>
          <p:cNvSpPr/>
          <p:nvPr/>
        </p:nvSpPr>
        <p:spPr>
          <a:xfrm>
            <a:off x="5546791" y="1274919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sz="2400" b="1" dirty="0"/>
              <a:t>2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2400899" y="108432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4242432" y="1464548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6083990" y="185692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532336" y="69651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289038" y="85631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Functional requirements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15"/>
          </p:nvPr>
        </p:nvSpPr>
        <p:spPr>
          <a:xfrm>
            <a:off x="5570840" y="3416076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Checklists, guides and educational resources</a:t>
            </a:r>
            <a:endParaRPr dirty="0"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5570840" y="2587822"/>
            <a:ext cx="1645800" cy="86365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Emergency preparedness tools</a:t>
            </a:r>
            <a:endParaRPr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1692016" y="1815709"/>
            <a:ext cx="1841483" cy="8996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/>
              <a:t>Emergency </a:t>
            </a:r>
            <a:r>
              <a:rPr lang="fr-CM" dirty="0" err="1"/>
              <a:t>alerts</a:t>
            </a:r>
            <a:r>
              <a:rPr lang="fr-CM" dirty="0"/>
              <a:t> and notifications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46215" y="1420397"/>
            <a:ext cx="1782825" cy="10206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/>
              <a:t>Registration and </a:t>
            </a:r>
            <a:r>
              <a:rPr lang="fr-CM" dirty="0" err="1"/>
              <a:t>Authentication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3611864" y="2201559"/>
            <a:ext cx="1763218" cy="8434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Geolocalisation and mapping 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024799" y="111971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3866382" y="1499948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401238" y="731898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5707940" y="189232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46216" y="2441025"/>
            <a:ext cx="1645800" cy="8793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err="1"/>
              <a:t>Create</a:t>
            </a:r>
            <a:r>
              <a:rPr lang="fr-CM" dirty="0"/>
              <a:t> </a:t>
            </a:r>
            <a:r>
              <a:rPr lang="fr-CM" dirty="0" err="1"/>
              <a:t>accounts</a:t>
            </a:r>
            <a:r>
              <a:rPr lang="fr-CM" dirty="0"/>
              <a:t> and log in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1829040" y="275077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alerts </a:t>
            </a:r>
            <a:r>
              <a:rPr lang="en" dirty="0"/>
              <a:t>and notifications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3506780" y="2862173"/>
            <a:ext cx="1929634" cy="11078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/>
              <a:t>Display </a:t>
            </a:r>
            <a:r>
              <a:rPr lang="fr-CM" dirty="0" err="1"/>
              <a:t>disaster-prone</a:t>
            </a:r>
            <a:r>
              <a:rPr lang="fr-CM" dirty="0"/>
              <a:t> areas, </a:t>
            </a:r>
            <a:r>
              <a:rPr lang="fr-CM" dirty="0" err="1"/>
              <a:t>evacuation</a:t>
            </a:r>
            <a:r>
              <a:rPr lang="fr-CM" dirty="0"/>
              <a:t> </a:t>
            </a:r>
            <a:r>
              <a:rPr lang="fr-CM" dirty="0" err="1"/>
              <a:t>roads</a:t>
            </a:r>
            <a:r>
              <a:rPr lang="fr-CM" dirty="0"/>
              <a:t>, </a:t>
            </a:r>
            <a:r>
              <a:rPr lang="fr-CM" dirty="0" err="1"/>
              <a:t>shelters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973818" y="396415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41;p44"/>
          <p:cNvSpPr/>
          <p:nvPr/>
        </p:nvSpPr>
        <p:spPr>
          <a:xfrm>
            <a:off x="7925548" y="21312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44;p44"/>
          <p:cNvSpPr txBox="1">
            <a:spLocks/>
          </p:cNvSpPr>
          <p:nvPr/>
        </p:nvSpPr>
        <p:spPr>
          <a:xfrm>
            <a:off x="7351066" y="3416076"/>
            <a:ext cx="1645800" cy="91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Report emergencies and request assistance</a:t>
            </a:r>
          </a:p>
        </p:txBody>
      </p:sp>
      <p:sp>
        <p:nvSpPr>
          <p:cNvPr id="24" name="Google Shape;845;p44"/>
          <p:cNvSpPr txBox="1">
            <a:spLocks/>
          </p:cNvSpPr>
          <p:nvPr/>
        </p:nvSpPr>
        <p:spPr>
          <a:xfrm>
            <a:off x="7216640" y="2862173"/>
            <a:ext cx="1841558" cy="84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/>
              <a:t>Reporting and communication</a:t>
            </a:r>
          </a:p>
        </p:txBody>
      </p:sp>
      <p:sp>
        <p:nvSpPr>
          <p:cNvPr id="25" name="Google Shape;852;p44"/>
          <p:cNvSpPr txBox="1">
            <a:spLocks/>
          </p:cNvSpPr>
          <p:nvPr/>
        </p:nvSpPr>
        <p:spPr>
          <a:xfrm>
            <a:off x="7549498" y="2166675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2400899" y="108432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4242432" y="1464548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6083990" y="185692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532336" y="696511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289038" y="85631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Non-Functional requirements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15"/>
          </p:nvPr>
        </p:nvSpPr>
        <p:spPr>
          <a:xfrm>
            <a:off x="5587780" y="3042872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Accom</a:t>
            </a:r>
            <a:r>
              <a:rPr lang="en-US" dirty="0"/>
              <a:t>m</a:t>
            </a:r>
            <a:r>
              <a:rPr lang="en" dirty="0"/>
              <a:t>odate to increasing user number</a:t>
            </a:r>
            <a:endParaRPr dirty="0"/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5570840" y="2587823"/>
            <a:ext cx="1645800" cy="4071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1692016" y="1815710"/>
            <a:ext cx="1841483" cy="3858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err="1"/>
              <a:t>Reliability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46215" y="1420397"/>
            <a:ext cx="1782825" cy="4365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/>
              <a:t>Performance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3611864" y="2201559"/>
            <a:ext cx="1763218" cy="3862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024799" y="111971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3866382" y="1499948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401238" y="731898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5707940" y="1892325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3" name="Google Shape;853;p44"/>
          <p:cNvSpPr txBox="1">
            <a:spLocks noGrp="1"/>
          </p:cNvSpPr>
          <p:nvPr>
            <p:ph type="subTitle" idx="9"/>
          </p:nvPr>
        </p:nvSpPr>
        <p:spPr>
          <a:xfrm>
            <a:off x="46216" y="1982832"/>
            <a:ext cx="1645800" cy="106218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82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err="1"/>
              <a:t>Fast</a:t>
            </a:r>
            <a:r>
              <a:rPr lang="fr-CM" dirty="0"/>
              <a:t> </a:t>
            </a:r>
            <a:r>
              <a:rPr lang="fr-CM" dirty="0" err="1"/>
              <a:t>response</a:t>
            </a:r>
            <a:r>
              <a:rPr lang="fr-CM" dirty="0"/>
              <a:t> time and </a:t>
            </a:r>
            <a:r>
              <a:rPr lang="fr-CM" dirty="0" err="1"/>
              <a:t>handle</a:t>
            </a:r>
            <a:r>
              <a:rPr lang="fr-CM" dirty="0"/>
              <a:t> a large </a:t>
            </a:r>
            <a:r>
              <a:rPr lang="fr-CM" dirty="0" err="1"/>
              <a:t>number</a:t>
            </a:r>
            <a:r>
              <a:rPr lang="fr-CM" dirty="0"/>
              <a:t> of </a:t>
            </a:r>
            <a:r>
              <a:rPr lang="fr-CM" dirty="0" err="1"/>
              <a:t>current</a:t>
            </a:r>
            <a:r>
              <a:rPr lang="fr-CM" dirty="0"/>
              <a:t> </a:t>
            </a:r>
            <a:r>
              <a:rPr lang="fr-CM" dirty="0" err="1"/>
              <a:t>users</a:t>
            </a:r>
            <a:endParaRPr dirty="0"/>
          </a:p>
        </p:txBody>
      </p:sp>
      <p:sp>
        <p:nvSpPr>
          <p:cNvPr id="854" name="Google Shape;854;p44"/>
          <p:cNvSpPr txBox="1">
            <a:spLocks noGrp="1"/>
          </p:cNvSpPr>
          <p:nvPr>
            <p:ph type="subTitle" idx="13"/>
          </p:nvPr>
        </p:nvSpPr>
        <p:spPr>
          <a:xfrm>
            <a:off x="1770306" y="2348855"/>
            <a:ext cx="1645800" cy="135351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Highly reliable with minimal downtime and quick failure recovery</a:t>
            </a:r>
            <a:endParaRPr dirty="0"/>
          </a:p>
        </p:txBody>
      </p:sp>
      <p:sp>
        <p:nvSpPr>
          <p:cNvPr id="855" name="Google Shape;855;p44"/>
          <p:cNvSpPr txBox="1">
            <a:spLocks noGrp="1"/>
          </p:cNvSpPr>
          <p:nvPr>
            <p:ph type="subTitle" idx="14"/>
          </p:nvPr>
        </p:nvSpPr>
        <p:spPr>
          <a:xfrm>
            <a:off x="3506780" y="2654436"/>
            <a:ext cx="1929634" cy="110780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M" dirty="0" err="1"/>
              <a:t>Protect</a:t>
            </a:r>
            <a:r>
              <a:rPr lang="fr-CM" dirty="0"/>
              <a:t> user data and </a:t>
            </a:r>
            <a:r>
              <a:rPr lang="fr-CM" dirty="0" err="1"/>
              <a:t>privacy</a:t>
            </a:r>
            <a:r>
              <a:rPr lang="fr-CM" dirty="0"/>
              <a:t> </a:t>
            </a:r>
            <a:r>
              <a:rPr lang="fr-CM" dirty="0" err="1"/>
              <a:t>through</a:t>
            </a:r>
            <a:r>
              <a:rPr lang="fr-CM" dirty="0"/>
              <a:t> </a:t>
            </a:r>
            <a:r>
              <a:rPr lang="fr-CM" dirty="0" err="1"/>
              <a:t>encryption</a:t>
            </a:r>
            <a:r>
              <a:rPr lang="fr-CM" dirty="0"/>
              <a:t> 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973818" y="396415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41;p44"/>
          <p:cNvSpPr/>
          <p:nvPr/>
        </p:nvSpPr>
        <p:spPr>
          <a:xfrm>
            <a:off x="7925548" y="21312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44;p44"/>
          <p:cNvSpPr txBox="1">
            <a:spLocks/>
          </p:cNvSpPr>
          <p:nvPr/>
        </p:nvSpPr>
        <p:spPr>
          <a:xfrm>
            <a:off x="7351066" y="3302356"/>
            <a:ext cx="1645800" cy="10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Provide a user-friendly navigation</a:t>
            </a:r>
          </a:p>
        </p:txBody>
      </p:sp>
      <p:sp>
        <p:nvSpPr>
          <p:cNvPr id="24" name="Google Shape;845;p44"/>
          <p:cNvSpPr txBox="1">
            <a:spLocks/>
          </p:cNvSpPr>
          <p:nvPr/>
        </p:nvSpPr>
        <p:spPr>
          <a:xfrm>
            <a:off x="7216640" y="2862173"/>
            <a:ext cx="1841558" cy="44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/>
              <a:t>Usability</a:t>
            </a:r>
          </a:p>
        </p:txBody>
      </p:sp>
      <p:sp>
        <p:nvSpPr>
          <p:cNvPr id="25" name="Google Shape;852;p44"/>
          <p:cNvSpPr txBox="1">
            <a:spLocks/>
          </p:cNvSpPr>
          <p:nvPr/>
        </p:nvSpPr>
        <p:spPr>
          <a:xfrm>
            <a:off x="7549498" y="2166675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1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2"/>
          <p:cNvSpPr/>
          <p:nvPr/>
        </p:nvSpPr>
        <p:spPr>
          <a:xfrm>
            <a:off x="3436899" y="1899093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52"/>
          <p:cNvSpPr/>
          <p:nvPr/>
        </p:nvSpPr>
        <p:spPr>
          <a:xfrm>
            <a:off x="4693561" y="1899093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52"/>
          <p:cNvSpPr/>
          <p:nvPr/>
        </p:nvSpPr>
        <p:spPr>
          <a:xfrm>
            <a:off x="3436899" y="2932418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4693561" y="2932418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 txBox="1">
            <a:spLocks noGrp="1"/>
          </p:cNvSpPr>
          <p:nvPr>
            <p:ph type="title"/>
          </p:nvPr>
        </p:nvSpPr>
        <p:spPr>
          <a:xfrm>
            <a:off x="258792" y="444455"/>
            <a:ext cx="8350370" cy="1107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dk2"/>
                </a:solidFill>
              </a:rPr>
              <a:t>Constraints </a:t>
            </a:r>
            <a:r>
              <a:rPr lang="en" b="0" dirty="0" smtClean="0">
                <a:solidFill>
                  <a:schemeClr val="bg1"/>
                </a:solidFill>
              </a:rPr>
              <a:t>of a disaster management mobile app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1199" name="Google Shape;1199;p52"/>
          <p:cNvSpPr txBox="1">
            <a:spLocks noGrp="1"/>
          </p:cNvSpPr>
          <p:nvPr>
            <p:ph type="subTitle" idx="1"/>
          </p:nvPr>
        </p:nvSpPr>
        <p:spPr>
          <a:xfrm>
            <a:off x="749893" y="2997697"/>
            <a:ext cx="2562138" cy="9359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issues, hardware limitations, and network connectivity constraints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0" name="Google Shape;1200;p52"/>
          <p:cNvSpPr txBox="1">
            <a:spLocks noGrp="1"/>
          </p:cNvSpPr>
          <p:nvPr>
            <p:ph type="subTitle" idx="2"/>
          </p:nvPr>
        </p:nvSpPr>
        <p:spPr>
          <a:xfrm>
            <a:off x="3535299" y="3030822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201" name="Google Shape;1201;p52"/>
          <p:cNvSpPr txBox="1">
            <a:spLocks noGrp="1"/>
          </p:cNvSpPr>
          <p:nvPr>
            <p:ph type="subTitle" idx="3"/>
          </p:nvPr>
        </p:nvSpPr>
        <p:spPr>
          <a:xfrm>
            <a:off x="5758590" y="2997697"/>
            <a:ext cx="2500151" cy="10962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barriers, literacy levels, disabilities, or limited access to technology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2" name="Google Shape;1202;p52"/>
          <p:cNvSpPr txBox="1">
            <a:spLocks noGrp="1"/>
          </p:cNvSpPr>
          <p:nvPr>
            <p:ph type="subTitle" idx="4"/>
          </p:nvPr>
        </p:nvSpPr>
        <p:spPr>
          <a:xfrm>
            <a:off x="4791961" y="3030822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203" name="Google Shape;1203;p52"/>
          <p:cNvSpPr txBox="1">
            <a:spLocks noGrp="1"/>
          </p:cNvSpPr>
          <p:nvPr>
            <p:ph type="subTitle" idx="5"/>
          </p:nvPr>
        </p:nvSpPr>
        <p:spPr>
          <a:xfrm>
            <a:off x="1316431" y="1899093"/>
            <a:ext cx="1995600" cy="100863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0" lv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budget, time, and personnel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4" name="Google Shape;1204;p52"/>
          <p:cNvSpPr txBox="1">
            <a:spLocks noGrp="1"/>
          </p:cNvSpPr>
          <p:nvPr>
            <p:ph type="subTitle" idx="6"/>
          </p:nvPr>
        </p:nvSpPr>
        <p:spPr>
          <a:xfrm>
            <a:off x="3535299" y="199750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05" name="Google Shape;1205;p52"/>
          <p:cNvSpPr txBox="1">
            <a:spLocks noGrp="1"/>
          </p:cNvSpPr>
          <p:nvPr>
            <p:ph type="subTitle" idx="7"/>
          </p:nvPr>
        </p:nvSpPr>
        <p:spPr>
          <a:xfrm>
            <a:off x="5758590" y="1715115"/>
            <a:ext cx="2500151" cy="120495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various geographical locations with different disaster risks, infrastructure, and emergency response systems.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6" name="Google Shape;1206;p52"/>
          <p:cNvSpPr txBox="1">
            <a:spLocks noGrp="1"/>
          </p:cNvSpPr>
          <p:nvPr>
            <p:ph type="subTitle" idx="8"/>
          </p:nvPr>
        </p:nvSpPr>
        <p:spPr>
          <a:xfrm>
            <a:off x="4791961" y="1997504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7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503</Words>
  <Application>Microsoft Office PowerPoint</Application>
  <PresentationFormat>Affichage à l'écran (16:9)</PresentationFormat>
  <Paragraphs>94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Times New Roman</vt:lpstr>
      <vt:lpstr>Arial</vt:lpstr>
      <vt:lpstr>Montserrat</vt:lpstr>
      <vt:lpstr>Montserrat Medium</vt:lpstr>
      <vt:lpstr>Staatliches</vt:lpstr>
      <vt:lpstr>Lato</vt:lpstr>
      <vt:lpstr>Roboto Condensed Light</vt:lpstr>
      <vt:lpstr>Structures base template</vt:lpstr>
      <vt:lpstr>DISASTER MANAGEMENT MOBILE APPLICATION </vt:lpstr>
      <vt:lpstr>CONTENTS</vt:lpstr>
      <vt:lpstr>INTRODUCTION</vt:lpstr>
      <vt:lpstr>Approach to requirements gathering </vt:lpstr>
      <vt:lpstr>Various stakeholders and thier role </vt:lpstr>
      <vt:lpstr>Functional and Non-Functional requirements</vt:lpstr>
      <vt:lpstr>Functional requirements</vt:lpstr>
      <vt:lpstr>Non-Functional requirements</vt:lpstr>
      <vt:lpstr>Constraints of a disaster management mobile app</vt:lpstr>
      <vt:lpstr>CONCLUSION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REQUIREMENT GATHERING</dc:title>
  <dc:creator>Lonchi Jordan</dc:creator>
  <cp:lastModifiedBy>Lonchi Jordan</cp:lastModifiedBy>
  <cp:revision>30</cp:revision>
  <dcterms:modified xsi:type="dcterms:W3CDTF">2024-04-22T03:30:49Z</dcterms:modified>
</cp:coreProperties>
</file>