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9" r:id="rId4"/>
    <p:sldId id="289" r:id="rId5"/>
    <p:sldId id="314" r:id="rId6"/>
    <p:sldId id="263" r:id="rId7"/>
    <p:sldId id="258" r:id="rId8"/>
    <p:sldId id="315" r:id="rId9"/>
    <p:sldId id="311" r:id="rId10"/>
    <p:sldId id="313" r:id="rId11"/>
    <p:sldId id="312" r:id="rId12"/>
    <p:sldId id="292" r:id="rId13"/>
  </p:sldIdLst>
  <p:sldSz cx="9144000" cy="5143500" type="screen16x9"/>
  <p:notesSz cx="6858000" cy="9144000"/>
  <p:embeddedFontLst>
    <p:embeddedFont>
      <p:font typeface="Staatliches" panose="020B0604020202020204" charset="0"/>
      <p:regular r:id="rId15"/>
    </p:embeddedFont>
    <p:embeddedFont>
      <p:font typeface="Montserrat Medium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190E48-C0A4-455C-9717-5F09923E7DE6}">
  <a:tblStyle styleId="{A7190E48-C0A4-455C-9717-5F09923E7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86" d="100"/>
          <a:sy n="86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cfcef7f9bd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cfcef7f9bd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03f25f02dd_0_4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03f25f02dd_0_4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78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103f25f02dd_0_5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2" name="Google Shape;2832;g103f25f02dd_0_5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05f6cd14c6_0_3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05f6cd14c6_0_3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3e95d87e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3e95d87e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103f25f02dd_0_4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103f25f02dd_0_4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103f25f02dd_0_4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103f25f02dd_0_4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03f25f02dd_0_4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03f25f02dd_0_4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cef7f9bd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cef7f9bd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cef7f9bd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cef7f9bd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08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cef7f9bd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cef7f9bd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61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9191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651" y="179812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9754832" flipH="1">
            <a:off x="-565966" y="-30834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20401" y="4434249"/>
            <a:ext cx="1608509" cy="174242"/>
            <a:chOff x="7696550" y="850149"/>
            <a:chExt cx="1671873" cy="181125"/>
          </a:xfrm>
        </p:grpSpPr>
        <p:sp>
          <p:nvSpPr>
            <p:cNvPr id="12" name="Google Shape;12;p2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15095" y="425559"/>
            <a:ext cx="442959" cy="147424"/>
            <a:chOff x="7749438" y="2914107"/>
            <a:chExt cx="268818" cy="89462"/>
          </a:xfrm>
        </p:grpSpPr>
        <p:sp>
          <p:nvSpPr>
            <p:cNvPr id="37" name="Google Shape;37;p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3825100" y="1271600"/>
            <a:ext cx="46038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191919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/>
          <p:nvPr/>
        </p:nvSpPr>
        <p:spPr>
          <a:xfrm>
            <a:off x="-301212" y="2171700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6"/>
          <p:cNvSpPr/>
          <p:nvPr/>
        </p:nvSpPr>
        <p:spPr>
          <a:xfrm rot="9754832" flipH="1">
            <a:off x="-895216" y="-33766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6"/>
          <p:cNvGrpSpPr/>
          <p:nvPr/>
        </p:nvGrpSpPr>
        <p:grpSpPr>
          <a:xfrm rot="5400000">
            <a:off x="-734210" y="3491846"/>
            <a:ext cx="2148655" cy="84630"/>
            <a:chOff x="1593183" y="4904561"/>
            <a:chExt cx="3994524" cy="157335"/>
          </a:xfrm>
        </p:grpSpPr>
        <p:sp>
          <p:nvSpPr>
            <p:cNvPr id="712" name="Google Shape;712;p36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5400000">
            <a:off x="8207420" y="1420609"/>
            <a:ext cx="442959" cy="147424"/>
            <a:chOff x="7749438" y="2914107"/>
            <a:chExt cx="268818" cy="89462"/>
          </a:xfrm>
        </p:grpSpPr>
        <p:sp>
          <p:nvSpPr>
            <p:cNvPr id="721" name="Google Shape;721;p3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1173087" y="2759523"/>
            <a:ext cx="19929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69" name="Google Shape;569;p30"/>
          <p:cNvSpPr txBox="1">
            <a:spLocks noGrp="1"/>
          </p:cNvSpPr>
          <p:nvPr>
            <p:ph type="subTitle" idx="2"/>
          </p:nvPr>
        </p:nvSpPr>
        <p:spPr>
          <a:xfrm>
            <a:off x="3621563" y="2772029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0" name="Google Shape;570;p30"/>
          <p:cNvSpPr txBox="1">
            <a:spLocks noGrp="1"/>
          </p:cNvSpPr>
          <p:nvPr>
            <p:ph type="subTitle" idx="3"/>
          </p:nvPr>
        </p:nvSpPr>
        <p:spPr>
          <a:xfrm>
            <a:off x="5977410" y="2759513"/>
            <a:ext cx="19935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1" name="Google Shape;571;p30"/>
          <p:cNvSpPr txBox="1">
            <a:spLocks noGrp="1"/>
          </p:cNvSpPr>
          <p:nvPr>
            <p:ph type="subTitle" idx="4"/>
          </p:nvPr>
        </p:nvSpPr>
        <p:spPr>
          <a:xfrm>
            <a:off x="4878225" y="2772029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2" name="Google Shape;572;p30"/>
          <p:cNvSpPr txBox="1">
            <a:spLocks noGrp="1"/>
          </p:cNvSpPr>
          <p:nvPr>
            <p:ph type="subTitle" idx="5"/>
          </p:nvPr>
        </p:nvSpPr>
        <p:spPr>
          <a:xfrm>
            <a:off x="1173087" y="1469125"/>
            <a:ext cx="1995600" cy="9144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subTitle" idx="6"/>
          </p:nvPr>
        </p:nvSpPr>
        <p:spPr>
          <a:xfrm>
            <a:off x="3621563" y="1738711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4" name="Google Shape;574;p30"/>
          <p:cNvSpPr txBox="1">
            <a:spLocks noGrp="1"/>
          </p:cNvSpPr>
          <p:nvPr>
            <p:ph type="subTitle" idx="7"/>
          </p:nvPr>
        </p:nvSpPr>
        <p:spPr>
          <a:xfrm>
            <a:off x="5970988" y="1468669"/>
            <a:ext cx="19935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5" name="Google Shape;575;p30"/>
          <p:cNvSpPr txBox="1">
            <a:spLocks noGrp="1"/>
          </p:cNvSpPr>
          <p:nvPr>
            <p:ph type="subTitle" idx="8"/>
          </p:nvPr>
        </p:nvSpPr>
        <p:spPr>
          <a:xfrm>
            <a:off x="4878225" y="1738711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6" name="Google Shape;576;p30"/>
          <p:cNvSpPr txBox="1">
            <a:spLocks noGrp="1"/>
          </p:cNvSpPr>
          <p:nvPr>
            <p:ph type="title"/>
          </p:nvPr>
        </p:nvSpPr>
        <p:spPr>
          <a:xfrm>
            <a:off x="715100" y="444455"/>
            <a:ext cx="73152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0"/>
          <p:cNvSpPr/>
          <p:nvPr/>
        </p:nvSpPr>
        <p:spPr>
          <a:xfrm rot="-828697" flipH="1">
            <a:off x="-1823240" y="2302904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0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579" name="Google Shape;579;p30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0"/>
          <p:cNvGrpSpPr/>
          <p:nvPr/>
        </p:nvGrpSpPr>
        <p:grpSpPr>
          <a:xfrm>
            <a:off x="2868450" y="4386500"/>
            <a:ext cx="264675" cy="222000"/>
            <a:chOff x="1858425" y="4612725"/>
            <a:chExt cx="264675" cy="222000"/>
          </a:xfrm>
        </p:grpSpPr>
        <p:cxnSp>
          <p:nvCxnSpPr>
            <p:cNvPr id="588" name="Google Shape;588;p30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0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7933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2"/>
          <p:cNvSpPr txBox="1">
            <a:spLocks noGrp="1"/>
          </p:cNvSpPr>
          <p:nvPr>
            <p:ph type="subTitle" idx="1"/>
          </p:nvPr>
        </p:nvSpPr>
        <p:spPr>
          <a:xfrm>
            <a:off x="1183247" y="3435681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7" name="Google Shape;647;p32"/>
          <p:cNvSpPr txBox="1">
            <a:spLocks noGrp="1"/>
          </p:cNvSpPr>
          <p:nvPr>
            <p:ph type="subTitle" idx="2"/>
          </p:nvPr>
        </p:nvSpPr>
        <p:spPr>
          <a:xfrm>
            <a:off x="3516631" y="3435682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8" name="Google Shape;648;p32"/>
          <p:cNvSpPr txBox="1">
            <a:spLocks noGrp="1"/>
          </p:cNvSpPr>
          <p:nvPr>
            <p:ph type="subTitle" idx="3"/>
          </p:nvPr>
        </p:nvSpPr>
        <p:spPr>
          <a:xfrm>
            <a:off x="5857775" y="3435682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9" name="Google Shape;649;p32"/>
          <p:cNvSpPr txBox="1">
            <a:spLocks noGrp="1"/>
          </p:cNvSpPr>
          <p:nvPr>
            <p:ph type="subTitle" idx="4"/>
          </p:nvPr>
        </p:nvSpPr>
        <p:spPr>
          <a:xfrm>
            <a:off x="1320347" y="3047835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0" name="Google Shape;650;p32"/>
          <p:cNvSpPr txBox="1">
            <a:spLocks noGrp="1"/>
          </p:cNvSpPr>
          <p:nvPr>
            <p:ph type="subTitle" idx="5"/>
          </p:nvPr>
        </p:nvSpPr>
        <p:spPr>
          <a:xfrm>
            <a:off x="3653731" y="304782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1" name="Google Shape;651;p32"/>
          <p:cNvSpPr txBox="1">
            <a:spLocks noGrp="1"/>
          </p:cNvSpPr>
          <p:nvPr>
            <p:ph type="subTitle" idx="6"/>
          </p:nvPr>
        </p:nvSpPr>
        <p:spPr>
          <a:xfrm>
            <a:off x="5994875" y="304782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2" name="Google Shape;652;p32"/>
          <p:cNvSpPr txBox="1">
            <a:spLocks noGrp="1"/>
          </p:cNvSpPr>
          <p:nvPr>
            <p:ph type="subTitle" idx="7"/>
          </p:nvPr>
        </p:nvSpPr>
        <p:spPr>
          <a:xfrm>
            <a:off x="1183247" y="1872101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3" name="Google Shape;653;p32"/>
          <p:cNvSpPr txBox="1">
            <a:spLocks noGrp="1"/>
          </p:cNvSpPr>
          <p:nvPr>
            <p:ph type="subTitle" idx="8"/>
          </p:nvPr>
        </p:nvSpPr>
        <p:spPr>
          <a:xfrm>
            <a:off x="3516631" y="1872095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4" name="Google Shape;654;p32"/>
          <p:cNvSpPr txBox="1">
            <a:spLocks noGrp="1"/>
          </p:cNvSpPr>
          <p:nvPr>
            <p:ph type="subTitle" idx="9"/>
          </p:nvPr>
        </p:nvSpPr>
        <p:spPr>
          <a:xfrm>
            <a:off x="5857775" y="1872095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5" name="Google Shape;655;p32"/>
          <p:cNvSpPr txBox="1">
            <a:spLocks noGrp="1"/>
          </p:cNvSpPr>
          <p:nvPr>
            <p:ph type="subTitle" idx="13"/>
          </p:nvPr>
        </p:nvSpPr>
        <p:spPr>
          <a:xfrm>
            <a:off x="1320347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6" name="Google Shape;656;p32"/>
          <p:cNvSpPr txBox="1">
            <a:spLocks noGrp="1"/>
          </p:cNvSpPr>
          <p:nvPr>
            <p:ph type="subTitle" idx="14"/>
          </p:nvPr>
        </p:nvSpPr>
        <p:spPr>
          <a:xfrm>
            <a:off x="3653731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7" name="Google Shape;657;p32"/>
          <p:cNvSpPr txBox="1">
            <a:spLocks noGrp="1"/>
          </p:cNvSpPr>
          <p:nvPr>
            <p:ph type="subTitle" idx="15"/>
          </p:nvPr>
        </p:nvSpPr>
        <p:spPr>
          <a:xfrm>
            <a:off x="5994875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8" name="Google Shape;658;p32"/>
          <p:cNvSpPr txBox="1">
            <a:spLocks noGrp="1"/>
          </p:cNvSpPr>
          <p:nvPr>
            <p:ph type="title"/>
          </p:nvPr>
        </p:nvSpPr>
        <p:spPr>
          <a:xfrm>
            <a:off x="719990" y="4416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2"/>
          <p:cNvSpPr/>
          <p:nvPr/>
        </p:nvSpPr>
        <p:spPr>
          <a:xfrm rot="-828697" flipH="1">
            <a:off x="-4318790" y="2693242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2"/>
          <p:cNvGrpSpPr/>
          <p:nvPr/>
        </p:nvGrpSpPr>
        <p:grpSpPr>
          <a:xfrm>
            <a:off x="7971920" y="413984"/>
            <a:ext cx="442959" cy="147424"/>
            <a:chOff x="7749438" y="2914107"/>
            <a:chExt cx="268818" cy="89462"/>
          </a:xfrm>
        </p:grpSpPr>
        <p:sp>
          <p:nvSpPr>
            <p:cNvPr id="661" name="Google Shape;661;p3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2"/>
          <p:cNvGrpSpPr/>
          <p:nvPr/>
        </p:nvGrpSpPr>
        <p:grpSpPr>
          <a:xfrm>
            <a:off x="455325" y="4608500"/>
            <a:ext cx="264675" cy="222000"/>
            <a:chOff x="1858425" y="4612725"/>
            <a:chExt cx="264675" cy="222000"/>
          </a:xfrm>
        </p:grpSpPr>
        <p:cxnSp>
          <p:nvCxnSpPr>
            <p:cNvPr id="666" name="Google Shape;666;p3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3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3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3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8578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191919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 rot="-179989" flipH="1">
            <a:off x="-1707682" y="2297515"/>
            <a:ext cx="12559355" cy="9346195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-9931862">
            <a:off x="-298487" y="-1894873"/>
            <a:ext cx="10896690" cy="3257173"/>
          </a:xfrm>
          <a:custGeom>
            <a:avLst/>
            <a:gdLst/>
            <a:ahLst/>
            <a:cxnLst/>
            <a:rect l="l" t="t" r="r" b="b"/>
            <a:pathLst>
              <a:path w="358119" h="118213" extrusionOk="0">
                <a:moveTo>
                  <a:pt x="1248" y="116063"/>
                </a:moveTo>
                <a:cubicBezTo>
                  <a:pt x="-7007" y="108253"/>
                  <a:pt x="27410" y="64882"/>
                  <a:pt x="53826" y="60437"/>
                </a:cubicBezTo>
                <a:cubicBezTo>
                  <a:pt x="80242" y="55992"/>
                  <a:pt x="126978" y="91679"/>
                  <a:pt x="159744" y="89393"/>
                </a:cubicBezTo>
                <a:cubicBezTo>
                  <a:pt x="192510" y="87107"/>
                  <a:pt x="225276" y="59993"/>
                  <a:pt x="250422" y="46721"/>
                </a:cubicBezTo>
                <a:cubicBezTo>
                  <a:pt x="275568" y="33450"/>
                  <a:pt x="296396" y="17511"/>
                  <a:pt x="310620" y="9764"/>
                </a:cubicBezTo>
                <a:cubicBezTo>
                  <a:pt x="324844" y="2017"/>
                  <a:pt x="330178" y="-904"/>
                  <a:pt x="335766" y="239"/>
                </a:cubicBezTo>
                <a:cubicBezTo>
                  <a:pt x="341354" y="1382"/>
                  <a:pt x="342624" y="-1221"/>
                  <a:pt x="344148" y="16622"/>
                </a:cubicBezTo>
                <a:cubicBezTo>
                  <a:pt x="345672" y="34466"/>
                  <a:pt x="374311" y="91362"/>
                  <a:pt x="344910" y="107300"/>
                </a:cubicBezTo>
                <a:cubicBezTo>
                  <a:pt x="315510" y="123239"/>
                  <a:pt x="208004" y="112253"/>
                  <a:pt x="167745" y="112253"/>
                </a:cubicBezTo>
                <a:cubicBezTo>
                  <a:pt x="127486" y="112253"/>
                  <a:pt x="131106" y="106665"/>
                  <a:pt x="103356" y="107300"/>
                </a:cubicBezTo>
                <a:cubicBezTo>
                  <a:pt x="75607" y="107935"/>
                  <a:pt x="9503" y="123874"/>
                  <a:pt x="1248" y="11606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67" name="Google Shape;67;p4"/>
          <p:cNvSpPr/>
          <p:nvPr/>
        </p:nvSpPr>
        <p:spPr>
          <a:xfrm rot="10800000">
            <a:off x="7958955" y="-1104083"/>
            <a:ext cx="62" cy="6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10800000">
            <a:off x="7956650" y="-1106451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38" y="38"/>
                </a:moveTo>
                <a:lnTo>
                  <a:pt x="38" y="38"/>
                </a:lnTo>
                <a:lnTo>
                  <a:pt x="0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800000">
            <a:off x="7943069" y="-1106451"/>
            <a:ext cx="15949" cy="15949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18" y="1"/>
                </a:moveTo>
                <a:lnTo>
                  <a:pt x="0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rot="10800000">
            <a:off x="7958955" y="-1104083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0" y="0"/>
                </a:moveTo>
                <a:lnTo>
                  <a:pt x="0" y="0"/>
                </a:lnTo>
                <a:lnTo>
                  <a:pt x="37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10800000">
            <a:off x="9301884" y="-1106451"/>
            <a:ext cx="2430" cy="2430"/>
          </a:xfrm>
          <a:custGeom>
            <a:avLst/>
            <a:gdLst/>
            <a:ahLst/>
            <a:cxnLst/>
            <a:rect l="l" t="t" r="r" b="b"/>
            <a:pathLst>
              <a:path w="39" h="39" extrusionOk="0">
                <a:moveTo>
                  <a:pt x="1" y="1"/>
                </a:moveTo>
                <a:lnTo>
                  <a:pt x="38" y="3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 rot="10800000">
            <a:off x="9288365" y="-1106451"/>
            <a:ext cx="15949" cy="15949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18" y="1"/>
                </a:moveTo>
                <a:lnTo>
                  <a:pt x="1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9304252" y="-1104083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0" y="0"/>
                </a:moveTo>
                <a:lnTo>
                  <a:pt x="38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rot="10800000">
            <a:off x="9290670" y="-1104083"/>
            <a:ext cx="15949" cy="15886"/>
          </a:xfrm>
          <a:custGeom>
            <a:avLst/>
            <a:gdLst/>
            <a:ahLst/>
            <a:cxnLst/>
            <a:rect l="l" t="t" r="r" b="b"/>
            <a:pathLst>
              <a:path w="256" h="255" extrusionOk="0">
                <a:moveTo>
                  <a:pt x="217" y="0"/>
                </a:moveTo>
                <a:lnTo>
                  <a:pt x="0" y="216"/>
                </a:lnTo>
                <a:lnTo>
                  <a:pt x="38" y="255"/>
                </a:lnTo>
                <a:lnTo>
                  <a:pt x="255" y="38"/>
                </a:lnTo>
                <a:lnTo>
                  <a:pt x="217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720000" y="3999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055100" cy="332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0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77" name="Google Shape;77;p4"/>
          <p:cNvGrpSpPr/>
          <p:nvPr/>
        </p:nvGrpSpPr>
        <p:grpSpPr>
          <a:xfrm>
            <a:off x="8132795" y="4329659"/>
            <a:ext cx="442959" cy="147424"/>
            <a:chOff x="7749438" y="2914107"/>
            <a:chExt cx="268818" cy="89462"/>
          </a:xfrm>
        </p:grpSpPr>
        <p:sp>
          <p:nvSpPr>
            <p:cNvPr id="78" name="Google Shape;78;p4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4"/>
          <p:cNvGrpSpPr/>
          <p:nvPr/>
        </p:nvGrpSpPr>
        <p:grpSpPr>
          <a:xfrm>
            <a:off x="1257790" y="4919746"/>
            <a:ext cx="2148655" cy="84630"/>
            <a:chOff x="1593183" y="4904561"/>
            <a:chExt cx="3994524" cy="157335"/>
          </a:xfrm>
        </p:grpSpPr>
        <p:sp>
          <p:nvSpPr>
            <p:cNvPr id="83" name="Google Shape;83;p4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2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5728748" y="2628993"/>
            <a:ext cx="13716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5042950" y="3011400"/>
            <a:ext cx="274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 idx="2"/>
          </p:nvPr>
        </p:nvSpPr>
        <p:spPr>
          <a:xfrm>
            <a:off x="715088" y="446894"/>
            <a:ext cx="73152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ctrTitle" idx="3"/>
          </p:nvPr>
        </p:nvSpPr>
        <p:spPr>
          <a:xfrm>
            <a:off x="2045693" y="2628993"/>
            <a:ext cx="13716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1359900" y="3007474"/>
            <a:ext cx="274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/>
          <p:nvPr/>
        </p:nvSpPr>
        <p:spPr>
          <a:xfrm rot="868138">
            <a:off x="-3156671" y="2341941"/>
            <a:ext cx="14404712" cy="4305838"/>
          </a:xfrm>
          <a:custGeom>
            <a:avLst/>
            <a:gdLst/>
            <a:ahLst/>
            <a:cxnLst/>
            <a:rect l="l" t="t" r="r" b="b"/>
            <a:pathLst>
              <a:path w="358119" h="118213" extrusionOk="0">
                <a:moveTo>
                  <a:pt x="1248" y="116063"/>
                </a:moveTo>
                <a:cubicBezTo>
                  <a:pt x="-7007" y="108253"/>
                  <a:pt x="27410" y="64882"/>
                  <a:pt x="53826" y="60437"/>
                </a:cubicBezTo>
                <a:cubicBezTo>
                  <a:pt x="80242" y="55992"/>
                  <a:pt x="126978" y="91679"/>
                  <a:pt x="159744" y="89393"/>
                </a:cubicBezTo>
                <a:cubicBezTo>
                  <a:pt x="192510" y="87107"/>
                  <a:pt x="225276" y="59993"/>
                  <a:pt x="250422" y="46721"/>
                </a:cubicBezTo>
                <a:cubicBezTo>
                  <a:pt x="275568" y="33450"/>
                  <a:pt x="296396" y="17511"/>
                  <a:pt x="310620" y="9764"/>
                </a:cubicBezTo>
                <a:cubicBezTo>
                  <a:pt x="324844" y="2017"/>
                  <a:pt x="330178" y="-904"/>
                  <a:pt x="335766" y="239"/>
                </a:cubicBezTo>
                <a:cubicBezTo>
                  <a:pt x="341354" y="1382"/>
                  <a:pt x="342624" y="-1221"/>
                  <a:pt x="344148" y="16622"/>
                </a:cubicBezTo>
                <a:cubicBezTo>
                  <a:pt x="345672" y="34466"/>
                  <a:pt x="374311" y="91362"/>
                  <a:pt x="344910" y="107300"/>
                </a:cubicBezTo>
                <a:cubicBezTo>
                  <a:pt x="315510" y="123239"/>
                  <a:pt x="208004" y="112253"/>
                  <a:pt x="167745" y="112253"/>
                </a:cubicBezTo>
                <a:cubicBezTo>
                  <a:pt x="127486" y="112253"/>
                  <a:pt x="131106" y="106665"/>
                  <a:pt x="103356" y="107300"/>
                </a:cubicBezTo>
                <a:cubicBezTo>
                  <a:pt x="75607" y="107935"/>
                  <a:pt x="9503" y="123874"/>
                  <a:pt x="1248" y="11606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grpSp>
        <p:nvGrpSpPr>
          <p:cNvPr id="98" name="Google Shape;98;p5"/>
          <p:cNvGrpSpPr/>
          <p:nvPr/>
        </p:nvGrpSpPr>
        <p:grpSpPr>
          <a:xfrm>
            <a:off x="4057195" y="4421159"/>
            <a:ext cx="442959" cy="147424"/>
            <a:chOff x="7749438" y="2914107"/>
            <a:chExt cx="268818" cy="89462"/>
          </a:xfrm>
        </p:grpSpPr>
        <p:sp>
          <p:nvSpPr>
            <p:cNvPr id="99" name="Google Shape;99;p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8644563" y="224900"/>
            <a:ext cx="264675" cy="222000"/>
            <a:chOff x="1858425" y="4612725"/>
            <a:chExt cx="264675" cy="222000"/>
          </a:xfrm>
        </p:grpSpPr>
        <p:cxnSp>
          <p:nvCxnSpPr>
            <p:cNvPr id="104" name="Google Shape;104;p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19191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"/>
          <p:cNvSpPr/>
          <p:nvPr/>
        </p:nvSpPr>
        <p:spPr>
          <a:xfrm rot="1001129">
            <a:off x="-2581476" y="2249314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 rot="9798871" flipH="1">
            <a:off x="5929637" y="-5217361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6"/>
          <p:cNvGrpSpPr/>
          <p:nvPr/>
        </p:nvGrpSpPr>
        <p:grpSpPr>
          <a:xfrm rot="10390200" flipH="1">
            <a:off x="8350198" y="661563"/>
            <a:ext cx="382628" cy="285530"/>
            <a:chOff x="8730655" y="2307484"/>
            <a:chExt cx="275279" cy="205420"/>
          </a:xfrm>
        </p:grpSpPr>
        <p:sp>
          <p:nvSpPr>
            <p:cNvPr id="113" name="Google Shape;113;p6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6"/>
          <p:cNvGrpSpPr/>
          <p:nvPr/>
        </p:nvGrpSpPr>
        <p:grpSpPr>
          <a:xfrm rot="5400000">
            <a:off x="424807" y="3871359"/>
            <a:ext cx="442959" cy="147424"/>
            <a:chOff x="7749438" y="2914107"/>
            <a:chExt cx="268818" cy="89462"/>
          </a:xfrm>
        </p:grpSpPr>
        <p:sp>
          <p:nvSpPr>
            <p:cNvPr id="116" name="Google Shape;116;p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1">
    <p:bg>
      <p:bgPr>
        <a:solidFill>
          <a:srgbClr val="191919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715100" y="2551725"/>
            <a:ext cx="40998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/>
          <p:nvPr/>
        </p:nvSpPr>
        <p:spPr>
          <a:xfrm rot="-3327390" flipH="1">
            <a:off x="1735445" y="2035593"/>
            <a:ext cx="11729568" cy="8539300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rot="-3327401" flipH="1">
            <a:off x="2308964" y="-1452835"/>
            <a:ext cx="14243270" cy="9420029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-4407602" flipH="1">
            <a:off x="4364186" y="958635"/>
            <a:ext cx="13573461" cy="928684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715101" y="534999"/>
            <a:ext cx="1608509" cy="174242"/>
            <a:chOff x="7696550" y="850149"/>
            <a:chExt cx="1671873" cy="181125"/>
          </a:xfrm>
        </p:grpSpPr>
        <p:sp>
          <p:nvSpPr>
            <p:cNvPr id="127" name="Google Shape;127;p7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152" name="Google Shape;152;p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8">
          <p15:clr>
            <a:srgbClr val="FA7B17"/>
          </p15:clr>
        </p15:guide>
        <p15:guide id="2" pos="2206">
          <p15:clr>
            <a:srgbClr val="FA7B17"/>
          </p15:clr>
        </p15:guide>
        <p15:guide id="3" pos="1765">
          <p15:clr>
            <a:srgbClr val="FA7B17"/>
          </p15:clr>
        </p15:guide>
        <p15:guide id="4" orient="horz" pos="1250">
          <p15:clr>
            <a:srgbClr val="FA7B17"/>
          </p15:clr>
        </p15:guide>
        <p15:guide id="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2">
    <p:bg>
      <p:bgPr>
        <a:solidFill>
          <a:srgbClr val="191919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 rot="1001129">
            <a:off x="-1120601" y="1396587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 rot="1001164">
            <a:off x="-1323132" y="1930671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 idx="2" hasCustomPrompt="1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3" hasCustomPrompt="1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1" name="Google Shape;311;p17"/>
          <p:cNvSpPr txBox="1">
            <a:spLocks noGrp="1"/>
          </p:cNvSpPr>
          <p:nvPr>
            <p:ph type="title" idx="4" hasCustomPrompt="1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5" hasCustomPrompt="1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9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subTitle" idx="13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4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15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7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322" name="Google Shape;322;p17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450425" y="3363975"/>
            <a:ext cx="264675" cy="222000"/>
            <a:chOff x="1858425" y="4612725"/>
            <a:chExt cx="264675" cy="222000"/>
          </a:xfrm>
        </p:grpSpPr>
        <p:cxnSp>
          <p:nvCxnSpPr>
            <p:cNvPr id="331" name="Google Shape;331;p1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3_2_1">
    <p:bg>
      <p:bgPr>
        <a:solidFill>
          <a:schemeClr val="dk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/>
          <p:nvPr/>
        </p:nvSpPr>
        <p:spPr>
          <a:xfrm rot="-1001164" flipH="1">
            <a:off x="-2600357" y="1683168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>
            <a:off x="272145" y="3121509"/>
            <a:ext cx="442959" cy="147424"/>
            <a:chOff x="7749438" y="2914107"/>
            <a:chExt cx="268818" cy="89462"/>
          </a:xfrm>
        </p:grpSpPr>
        <p:sp>
          <p:nvSpPr>
            <p:cNvPr id="371" name="Google Shape;371;p19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2986925" y="4608500"/>
            <a:ext cx="264675" cy="222000"/>
            <a:chOff x="1858425" y="4612725"/>
            <a:chExt cx="264675" cy="222000"/>
          </a:xfrm>
        </p:grpSpPr>
        <p:cxnSp>
          <p:nvCxnSpPr>
            <p:cNvPr id="377" name="Google Shape;377;p19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19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9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19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191919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253745" y="3501234"/>
            <a:ext cx="442959" cy="147424"/>
            <a:chOff x="7749438" y="2914107"/>
            <a:chExt cx="268818" cy="89462"/>
          </a:xfrm>
        </p:grpSpPr>
        <p:sp>
          <p:nvSpPr>
            <p:cNvPr id="697" name="Google Shape;697;p3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5"/>
          <p:cNvSpPr/>
          <p:nvPr/>
        </p:nvSpPr>
        <p:spPr>
          <a:xfrm rot="10800000">
            <a:off x="-1634451" y="-5023728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 rot="-1045168" flipH="1">
            <a:off x="-2228466" y="2461181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704" name="Google Shape;704;p3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63" r:id="rId7"/>
    <p:sldLayoutId id="2147483665" r:id="rId8"/>
    <p:sldLayoutId id="2147483681" r:id="rId9"/>
    <p:sldLayoutId id="2147483682" r:id="rId10"/>
    <p:sldLayoutId id="2147483687" r:id="rId11"/>
    <p:sldLayoutId id="214748368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85">
          <p15:clr>
            <a:srgbClr val="EA4335"/>
          </p15:clr>
        </p15:guide>
        <p15:guide id="6" orient="horz" pos="6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2"/>
          <p:cNvSpPr/>
          <p:nvPr/>
        </p:nvSpPr>
        <p:spPr>
          <a:xfrm>
            <a:off x="3916675" y="3270700"/>
            <a:ext cx="4218000" cy="41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2"/>
          <p:cNvSpPr txBox="1">
            <a:spLocks noGrp="1"/>
          </p:cNvSpPr>
          <p:nvPr>
            <p:ph type="ctrTitle"/>
          </p:nvPr>
        </p:nvSpPr>
        <p:spPr>
          <a:xfrm>
            <a:off x="3825100" y="1105636"/>
            <a:ext cx="4603800" cy="2179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3600" dirty="0" smtClean="0">
                <a:solidFill>
                  <a:schemeClr val="dk2"/>
                </a:solidFill>
              </a:rPr>
              <a:t>DISASTER MANAGEMENT </a:t>
            </a:r>
            <a:r>
              <a:rPr lang="fr-CM" sz="3600" dirty="0" smtClean="0">
                <a:solidFill>
                  <a:schemeClr val="bg1"/>
                </a:solidFill>
              </a:rPr>
              <a:t>MOBILE APPLICATION 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741" name="Google Shape;741;p4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Requirement Gathering.</a:t>
            </a:r>
            <a:endParaRPr sz="2000" b="1" dirty="0"/>
          </a:p>
        </p:txBody>
      </p:sp>
      <p:sp>
        <p:nvSpPr>
          <p:cNvPr id="742" name="Google Shape;742;p42"/>
          <p:cNvSpPr/>
          <p:nvPr/>
        </p:nvSpPr>
        <p:spPr>
          <a:xfrm>
            <a:off x="7749438" y="2958673"/>
            <a:ext cx="89569" cy="110"/>
          </a:xfrm>
          <a:custGeom>
            <a:avLst/>
            <a:gdLst/>
            <a:ahLst/>
            <a:cxnLst/>
            <a:rect l="l" t="t" r="r" b="b"/>
            <a:pathLst>
              <a:path w="818" h="1" extrusionOk="0">
                <a:moveTo>
                  <a:pt x="1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7794223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2"/>
          <p:cNvSpPr/>
          <p:nvPr/>
        </p:nvSpPr>
        <p:spPr>
          <a:xfrm>
            <a:off x="7928797" y="2958673"/>
            <a:ext cx="89459" cy="110"/>
          </a:xfrm>
          <a:custGeom>
            <a:avLst/>
            <a:gdLst/>
            <a:ahLst/>
            <a:cxnLst/>
            <a:rect l="l" t="t" r="r" b="b"/>
            <a:pathLst>
              <a:path w="817" h="1" extrusionOk="0">
                <a:moveTo>
                  <a:pt x="0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7973472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2"/>
          <p:cNvSpPr/>
          <p:nvPr/>
        </p:nvSpPr>
        <p:spPr>
          <a:xfrm flipH="1">
            <a:off x="1611150" y="1142205"/>
            <a:ext cx="230888" cy="213549"/>
          </a:xfrm>
          <a:custGeom>
            <a:avLst/>
            <a:gdLst/>
            <a:ahLst/>
            <a:cxnLst/>
            <a:rect l="l" t="t" r="r" b="b"/>
            <a:pathLst>
              <a:path w="11042" h="10214" extrusionOk="0">
                <a:moveTo>
                  <a:pt x="8207" y="0"/>
                </a:moveTo>
                <a:cubicBezTo>
                  <a:pt x="7954" y="0"/>
                  <a:pt x="7887" y="370"/>
                  <a:pt x="8006" y="773"/>
                </a:cubicBezTo>
                <a:cubicBezTo>
                  <a:pt x="7372" y="573"/>
                  <a:pt x="6738" y="439"/>
                  <a:pt x="6071" y="373"/>
                </a:cubicBezTo>
                <a:cubicBezTo>
                  <a:pt x="5704" y="473"/>
                  <a:pt x="5371" y="606"/>
                  <a:pt x="5037" y="773"/>
                </a:cubicBezTo>
                <a:cubicBezTo>
                  <a:pt x="4804" y="740"/>
                  <a:pt x="4603" y="706"/>
                  <a:pt x="4370" y="706"/>
                </a:cubicBezTo>
                <a:cubicBezTo>
                  <a:pt x="4036" y="840"/>
                  <a:pt x="3703" y="1006"/>
                  <a:pt x="3403" y="1207"/>
                </a:cubicBezTo>
                <a:cubicBezTo>
                  <a:pt x="3169" y="1273"/>
                  <a:pt x="2936" y="1340"/>
                  <a:pt x="2702" y="1440"/>
                </a:cubicBezTo>
                <a:cubicBezTo>
                  <a:pt x="2335" y="1640"/>
                  <a:pt x="1868" y="2641"/>
                  <a:pt x="1868" y="2641"/>
                </a:cubicBezTo>
                <a:cubicBezTo>
                  <a:pt x="1868" y="2641"/>
                  <a:pt x="1201" y="2908"/>
                  <a:pt x="1101" y="3141"/>
                </a:cubicBezTo>
                <a:cubicBezTo>
                  <a:pt x="967" y="3341"/>
                  <a:pt x="0" y="4742"/>
                  <a:pt x="267" y="4843"/>
                </a:cubicBezTo>
                <a:cubicBezTo>
                  <a:pt x="356" y="4882"/>
                  <a:pt x="455" y="4899"/>
                  <a:pt x="560" y="4899"/>
                </a:cubicBezTo>
                <a:cubicBezTo>
                  <a:pt x="1160" y="4899"/>
                  <a:pt x="1935" y="4342"/>
                  <a:pt x="1935" y="4342"/>
                </a:cubicBezTo>
                <a:cubicBezTo>
                  <a:pt x="1935" y="4342"/>
                  <a:pt x="3503" y="4476"/>
                  <a:pt x="3603" y="4909"/>
                </a:cubicBezTo>
                <a:cubicBezTo>
                  <a:pt x="3669" y="5310"/>
                  <a:pt x="4870" y="7411"/>
                  <a:pt x="5637" y="7745"/>
                </a:cubicBezTo>
                <a:lnTo>
                  <a:pt x="5637" y="10213"/>
                </a:lnTo>
                <a:lnTo>
                  <a:pt x="10074" y="9913"/>
                </a:lnTo>
                <a:lnTo>
                  <a:pt x="9774" y="7278"/>
                </a:lnTo>
                <a:cubicBezTo>
                  <a:pt x="9774" y="7278"/>
                  <a:pt x="11041" y="4976"/>
                  <a:pt x="11041" y="4776"/>
                </a:cubicBezTo>
                <a:cubicBezTo>
                  <a:pt x="11041" y="4576"/>
                  <a:pt x="10574" y="2274"/>
                  <a:pt x="10107" y="1640"/>
                </a:cubicBezTo>
                <a:cubicBezTo>
                  <a:pt x="9640" y="1107"/>
                  <a:pt x="9140" y="640"/>
                  <a:pt x="8606" y="206"/>
                </a:cubicBezTo>
                <a:cubicBezTo>
                  <a:pt x="8442" y="61"/>
                  <a:pt x="8309" y="0"/>
                  <a:pt x="8207" y="0"/>
                </a:cubicBezTo>
                <a:close/>
              </a:path>
            </a:pathLst>
          </a:custGeom>
          <a:solidFill>
            <a:schemeClr val="lt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2"/>
          <p:cNvSpPr/>
          <p:nvPr/>
        </p:nvSpPr>
        <p:spPr>
          <a:xfrm flipH="1">
            <a:off x="816696" y="1241662"/>
            <a:ext cx="479508" cy="448842"/>
          </a:xfrm>
          <a:custGeom>
            <a:avLst/>
            <a:gdLst/>
            <a:ahLst/>
            <a:cxnLst/>
            <a:rect l="l" t="t" r="r" b="b"/>
            <a:pathLst>
              <a:path w="22932" h="21468" extrusionOk="0">
                <a:moveTo>
                  <a:pt x="12977" y="0"/>
                </a:moveTo>
                <a:cubicBezTo>
                  <a:pt x="11732" y="0"/>
                  <a:pt x="10789" y="352"/>
                  <a:pt x="10789" y="352"/>
                </a:cubicBezTo>
                <a:cubicBezTo>
                  <a:pt x="9740" y="173"/>
                  <a:pt x="8798" y="89"/>
                  <a:pt x="7952" y="89"/>
                </a:cubicBezTo>
                <a:cubicBezTo>
                  <a:pt x="0" y="89"/>
                  <a:pt x="544" y="7454"/>
                  <a:pt x="815" y="11494"/>
                </a:cubicBezTo>
                <a:cubicBezTo>
                  <a:pt x="1416" y="20000"/>
                  <a:pt x="4351" y="21467"/>
                  <a:pt x="4351" y="21467"/>
                </a:cubicBezTo>
                <a:cubicBezTo>
                  <a:pt x="8054" y="20178"/>
                  <a:pt x="10956" y="19748"/>
                  <a:pt x="13180" y="19748"/>
                </a:cubicBezTo>
                <a:cubicBezTo>
                  <a:pt x="17627" y="19748"/>
                  <a:pt x="19362" y="21467"/>
                  <a:pt x="19362" y="21467"/>
                </a:cubicBezTo>
                <a:cubicBezTo>
                  <a:pt x="22931" y="9859"/>
                  <a:pt x="19228" y="3321"/>
                  <a:pt x="16193" y="1020"/>
                </a:cubicBezTo>
                <a:cubicBezTo>
                  <a:pt x="15145" y="222"/>
                  <a:pt x="13966" y="0"/>
                  <a:pt x="12977" y="0"/>
                </a:cubicBezTo>
                <a:close/>
              </a:path>
            </a:pathLst>
          </a:custGeom>
          <a:solidFill>
            <a:srgbClr val="1919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2"/>
          <p:cNvSpPr/>
          <p:nvPr/>
        </p:nvSpPr>
        <p:spPr>
          <a:xfrm flipH="1">
            <a:off x="1163509" y="1447308"/>
            <a:ext cx="113897" cy="119905"/>
          </a:xfrm>
          <a:custGeom>
            <a:avLst/>
            <a:gdLst/>
            <a:ahLst/>
            <a:cxnLst/>
            <a:rect l="l" t="t" r="r" b="b"/>
            <a:pathLst>
              <a:path w="5447" h="5735" extrusionOk="0">
                <a:moveTo>
                  <a:pt x="3082" y="0"/>
                </a:moveTo>
                <a:cubicBezTo>
                  <a:pt x="1003" y="0"/>
                  <a:pt x="1" y="5406"/>
                  <a:pt x="3152" y="5727"/>
                </a:cubicBezTo>
                <a:cubicBezTo>
                  <a:pt x="3199" y="5732"/>
                  <a:pt x="3245" y="5734"/>
                  <a:pt x="3291" y="5734"/>
                </a:cubicBezTo>
                <a:cubicBezTo>
                  <a:pt x="5446" y="5734"/>
                  <a:pt x="5246" y="383"/>
                  <a:pt x="3319" y="23"/>
                </a:cubicBezTo>
                <a:cubicBezTo>
                  <a:pt x="3238" y="8"/>
                  <a:pt x="3159" y="0"/>
                  <a:pt x="3082" y="0"/>
                </a:cubicBez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2"/>
          <p:cNvSpPr/>
          <p:nvPr/>
        </p:nvSpPr>
        <p:spPr>
          <a:xfrm flipH="1">
            <a:off x="1103811" y="1416867"/>
            <a:ext cx="155612" cy="164061"/>
          </a:xfrm>
          <a:custGeom>
            <a:avLst/>
            <a:gdLst/>
            <a:ahLst/>
            <a:cxnLst/>
            <a:rect l="l" t="t" r="r" b="b"/>
            <a:pathLst>
              <a:path w="7442" h="7847" extrusionOk="0">
                <a:moveTo>
                  <a:pt x="2930" y="1"/>
                </a:moveTo>
                <a:cubicBezTo>
                  <a:pt x="0" y="1"/>
                  <a:pt x="248" y="7327"/>
                  <a:pt x="2892" y="7817"/>
                </a:cubicBezTo>
                <a:cubicBezTo>
                  <a:pt x="2997" y="7837"/>
                  <a:pt x="3100" y="7846"/>
                  <a:pt x="3201" y="7846"/>
                </a:cubicBezTo>
                <a:cubicBezTo>
                  <a:pt x="6036" y="7846"/>
                  <a:pt x="7442" y="430"/>
                  <a:pt x="3126" y="11"/>
                </a:cubicBezTo>
                <a:cubicBezTo>
                  <a:pt x="3059" y="4"/>
                  <a:pt x="2994" y="1"/>
                  <a:pt x="2930" y="1"/>
                </a:cubicBezTo>
                <a:close/>
              </a:path>
            </a:pathLst>
          </a:custGeom>
          <a:solidFill>
            <a:srgbClr val="757575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2"/>
          <p:cNvSpPr/>
          <p:nvPr/>
        </p:nvSpPr>
        <p:spPr>
          <a:xfrm flipH="1">
            <a:off x="1300072" y="3972433"/>
            <a:ext cx="317267" cy="211375"/>
          </a:xfrm>
          <a:custGeom>
            <a:avLst/>
            <a:gdLst/>
            <a:ahLst/>
            <a:cxnLst/>
            <a:rect l="l" t="t" r="r" b="b"/>
            <a:pathLst>
              <a:path w="15173" h="10110" extrusionOk="0">
                <a:moveTo>
                  <a:pt x="14772" y="0"/>
                </a:moveTo>
                <a:lnTo>
                  <a:pt x="1163" y="8139"/>
                </a:lnTo>
                <a:cubicBezTo>
                  <a:pt x="1163" y="8139"/>
                  <a:pt x="0" y="10109"/>
                  <a:pt x="3807" y="10109"/>
                </a:cubicBezTo>
                <a:cubicBezTo>
                  <a:pt x="3869" y="10109"/>
                  <a:pt x="3933" y="10109"/>
                  <a:pt x="3998" y="10108"/>
                </a:cubicBezTo>
                <a:cubicBezTo>
                  <a:pt x="8034" y="10041"/>
                  <a:pt x="11236" y="6238"/>
                  <a:pt x="11236" y="6238"/>
                </a:cubicBezTo>
                <a:cubicBezTo>
                  <a:pt x="11270" y="5638"/>
                  <a:pt x="11537" y="5104"/>
                  <a:pt x="11970" y="4670"/>
                </a:cubicBezTo>
                <a:cubicBezTo>
                  <a:pt x="12432" y="4255"/>
                  <a:pt x="12782" y="4191"/>
                  <a:pt x="12954" y="4191"/>
                </a:cubicBezTo>
                <a:cubicBezTo>
                  <a:pt x="13030" y="4191"/>
                  <a:pt x="13071" y="4203"/>
                  <a:pt x="13071" y="4203"/>
                </a:cubicBezTo>
                <a:cubicBezTo>
                  <a:pt x="13838" y="3269"/>
                  <a:pt x="14539" y="2269"/>
                  <a:pt x="15173" y="1235"/>
                </a:cubicBezTo>
                <a:lnTo>
                  <a:pt x="14772" y="0"/>
                </a:ln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2"/>
          <p:cNvSpPr/>
          <p:nvPr/>
        </p:nvSpPr>
        <p:spPr>
          <a:xfrm flipH="1">
            <a:off x="1295179" y="3758591"/>
            <a:ext cx="304826" cy="408156"/>
          </a:xfrm>
          <a:custGeom>
            <a:avLst/>
            <a:gdLst/>
            <a:ahLst/>
            <a:cxnLst/>
            <a:rect l="l" t="t" r="r" b="b"/>
            <a:pathLst>
              <a:path w="14578" h="19522" extrusionOk="0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2"/>
          <p:cNvSpPr/>
          <p:nvPr/>
        </p:nvSpPr>
        <p:spPr>
          <a:xfrm flipH="1">
            <a:off x="1295179" y="3758591"/>
            <a:ext cx="304826" cy="408156"/>
          </a:xfrm>
          <a:custGeom>
            <a:avLst/>
            <a:gdLst/>
            <a:ahLst/>
            <a:cxnLst/>
            <a:rect l="l" t="t" r="r" b="b"/>
            <a:pathLst>
              <a:path w="14578" h="19522" extrusionOk="0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2"/>
          <p:cNvSpPr/>
          <p:nvPr/>
        </p:nvSpPr>
        <p:spPr>
          <a:xfrm flipH="1">
            <a:off x="1295179" y="3727627"/>
            <a:ext cx="304826" cy="454048"/>
          </a:xfrm>
          <a:custGeom>
            <a:avLst/>
            <a:gdLst/>
            <a:ahLst/>
            <a:cxnLst/>
            <a:rect l="l" t="t" r="r" b="b"/>
            <a:pathLst>
              <a:path w="14578" h="21717" fill="none" extrusionOk="0">
                <a:moveTo>
                  <a:pt x="10141" y="1969"/>
                </a:moveTo>
                <a:cubicBezTo>
                  <a:pt x="10141" y="1969"/>
                  <a:pt x="4703" y="1"/>
                  <a:pt x="3636" y="3970"/>
                </a:cubicBezTo>
                <a:cubicBezTo>
                  <a:pt x="3636" y="3970"/>
                  <a:pt x="4603" y="8374"/>
                  <a:pt x="4036" y="10775"/>
                </a:cubicBezTo>
                <a:cubicBezTo>
                  <a:pt x="3469" y="13177"/>
                  <a:pt x="534" y="17780"/>
                  <a:pt x="367" y="18648"/>
                </a:cubicBezTo>
                <a:cubicBezTo>
                  <a:pt x="0" y="20349"/>
                  <a:pt x="267" y="20482"/>
                  <a:pt x="267" y="20482"/>
                </a:cubicBezTo>
                <a:cubicBezTo>
                  <a:pt x="267" y="20482"/>
                  <a:pt x="2402" y="21716"/>
                  <a:pt x="5237" y="20382"/>
                </a:cubicBezTo>
                <a:cubicBezTo>
                  <a:pt x="8106" y="19081"/>
                  <a:pt x="13043" y="13444"/>
                  <a:pt x="13810" y="12276"/>
                </a:cubicBezTo>
                <a:cubicBezTo>
                  <a:pt x="14577" y="11109"/>
                  <a:pt x="11375" y="6506"/>
                  <a:pt x="11375" y="6506"/>
                </a:cubicBezTo>
                <a:close/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2"/>
          <p:cNvSpPr/>
          <p:nvPr/>
        </p:nvSpPr>
        <p:spPr>
          <a:xfrm flipH="1">
            <a:off x="1458403" y="4031015"/>
            <a:ext cx="90687" cy="12565"/>
          </a:xfrm>
          <a:custGeom>
            <a:avLst/>
            <a:gdLst/>
            <a:ahLst/>
            <a:cxnLst/>
            <a:rect l="l" t="t" r="r" b="b"/>
            <a:pathLst>
              <a:path w="4337" h="601" fill="none" extrusionOk="0">
                <a:moveTo>
                  <a:pt x="4337" y="434"/>
                </a:moveTo>
                <a:cubicBezTo>
                  <a:pt x="4337" y="434"/>
                  <a:pt x="1501" y="601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2"/>
          <p:cNvSpPr/>
          <p:nvPr/>
        </p:nvSpPr>
        <p:spPr>
          <a:xfrm flipH="1">
            <a:off x="1447237" y="3998233"/>
            <a:ext cx="86526" cy="17458"/>
          </a:xfrm>
          <a:custGeom>
            <a:avLst/>
            <a:gdLst/>
            <a:ahLst/>
            <a:cxnLst/>
            <a:rect l="l" t="t" r="r" b="b"/>
            <a:pathLst>
              <a:path w="4138" h="835" fill="none" extrusionOk="0">
                <a:moveTo>
                  <a:pt x="4137" y="434"/>
                </a:moveTo>
                <a:cubicBezTo>
                  <a:pt x="4137" y="434"/>
                  <a:pt x="1469" y="834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2"/>
          <p:cNvSpPr/>
          <p:nvPr/>
        </p:nvSpPr>
        <p:spPr>
          <a:xfrm flipH="1">
            <a:off x="1438183" y="3963359"/>
            <a:ext cx="80232" cy="14677"/>
          </a:xfrm>
          <a:custGeom>
            <a:avLst/>
            <a:gdLst/>
            <a:ahLst/>
            <a:cxnLst/>
            <a:rect l="l" t="t" r="r" b="b"/>
            <a:pathLst>
              <a:path w="3837" h="702" fill="none" extrusionOk="0">
                <a:moveTo>
                  <a:pt x="3837" y="368"/>
                </a:moveTo>
                <a:cubicBezTo>
                  <a:pt x="3837" y="368"/>
                  <a:pt x="1535" y="701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2"/>
          <p:cNvSpPr/>
          <p:nvPr/>
        </p:nvSpPr>
        <p:spPr>
          <a:xfrm flipH="1">
            <a:off x="1432600" y="3929196"/>
            <a:ext cx="79521" cy="17458"/>
          </a:xfrm>
          <a:custGeom>
            <a:avLst/>
            <a:gdLst/>
            <a:ahLst/>
            <a:cxnLst/>
            <a:rect l="l" t="t" r="r" b="b"/>
            <a:pathLst>
              <a:path w="3803" h="835" fill="none" extrusionOk="0">
                <a:moveTo>
                  <a:pt x="3803" y="0"/>
                </a:moveTo>
                <a:cubicBezTo>
                  <a:pt x="3803" y="0"/>
                  <a:pt x="1201" y="834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2"/>
          <p:cNvSpPr/>
          <p:nvPr/>
        </p:nvSpPr>
        <p:spPr>
          <a:xfrm flipH="1">
            <a:off x="857157" y="2294439"/>
            <a:ext cx="801438" cy="1599905"/>
          </a:xfrm>
          <a:custGeom>
            <a:avLst/>
            <a:gdLst/>
            <a:ahLst/>
            <a:cxnLst/>
            <a:rect l="l" t="t" r="r" b="b"/>
            <a:pathLst>
              <a:path w="38328" h="76523" extrusionOk="0">
                <a:moveTo>
                  <a:pt x="14844" y="1"/>
                </a:moveTo>
                <a:cubicBezTo>
                  <a:pt x="13877" y="3170"/>
                  <a:pt x="12409" y="8173"/>
                  <a:pt x="12409" y="8173"/>
                </a:cubicBezTo>
                <a:cubicBezTo>
                  <a:pt x="3970" y="19848"/>
                  <a:pt x="901" y="37461"/>
                  <a:pt x="467" y="39095"/>
                </a:cubicBezTo>
                <a:cubicBezTo>
                  <a:pt x="0" y="40730"/>
                  <a:pt x="7906" y="73287"/>
                  <a:pt x="7906" y="73287"/>
                </a:cubicBezTo>
                <a:cubicBezTo>
                  <a:pt x="8398" y="73416"/>
                  <a:pt x="8839" y="73471"/>
                  <a:pt x="9233" y="73471"/>
                </a:cubicBezTo>
                <a:cubicBezTo>
                  <a:pt x="11269" y="73471"/>
                  <a:pt x="12042" y="72019"/>
                  <a:pt x="12042" y="72019"/>
                </a:cubicBezTo>
                <a:cubicBezTo>
                  <a:pt x="12042" y="72019"/>
                  <a:pt x="11375" y="61045"/>
                  <a:pt x="11642" y="53706"/>
                </a:cubicBezTo>
                <a:cubicBezTo>
                  <a:pt x="11875" y="47468"/>
                  <a:pt x="9907" y="40130"/>
                  <a:pt x="9907" y="40130"/>
                </a:cubicBezTo>
                <a:cubicBezTo>
                  <a:pt x="11675" y="37728"/>
                  <a:pt x="21382" y="21016"/>
                  <a:pt x="21382" y="21016"/>
                </a:cubicBezTo>
                <a:cubicBezTo>
                  <a:pt x="23183" y="26953"/>
                  <a:pt x="22216" y="32457"/>
                  <a:pt x="23517" y="37928"/>
                </a:cubicBezTo>
                <a:cubicBezTo>
                  <a:pt x="24818" y="43399"/>
                  <a:pt x="23750" y="41864"/>
                  <a:pt x="23784" y="47535"/>
                </a:cubicBezTo>
                <a:cubicBezTo>
                  <a:pt x="23850" y="53172"/>
                  <a:pt x="23117" y="76522"/>
                  <a:pt x="23117" y="76522"/>
                </a:cubicBezTo>
                <a:lnTo>
                  <a:pt x="28053" y="76522"/>
                </a:lnTo>
                <a:cubicBezTo>
                  <a:pt x="28053" y="76522"/>
                  <a:pt x="33457" y="49570"/>
                  <a:pt x="33324" y="44366"/>
                </a:cubicBezTo>
                <a:cubicBezTo>
                  <a:pt x="33190" y="39196"/>
                  <a:pt x="33891" y="35259"/>
                  <a:pt x="36126" y="25719"/>
                </a:cubicBezTo>
                <a:cubicBezTo>
                  <a:pt x="38327" y="16179"/>
                  <a:pt x="33324" y="1635"/>
                  <a:pt x="33324" y="1635"/>
                </a:cubicBezTo>
                <a:lnTo>
                  <a:pt x="14844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2"/>
          <p:cNvSpPr/>
          <p:nvPr/>
        </p:nvSpPr>
        <p:spPr>
          <a:xfrm flipH="1">
            <a:off x="1023851" y="3853469"/>
            <a:ext cx="303446" cy="307988"/>
          </a:xfrm>
          <a:custGeom>
            <a:avLst/>
            <a:gdLst/>
            <a:ahLst/>
            <a:cxnLst/>
            <a:rect l="l" t="t" r="r" b="b"/>
            <a:pathLst>
              <a:path w="14512" h="14731" extrusionOk="0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2"/>
          <p:cNvSpPr/>
          <p:nvPr/>
        </p:nvSpPr>
        <p:spPr>
          <a:xfrm flipH="1">
            <a:off x="1023851" y="3853469"/>
            <a:ext cx="303446" cy="307988"/>
          </a:xfrm>
          <a:custGeom>
            <a:avLst/>
            <a:gdLst/>
            <a:ahLst/>
            <a:cxnLst/>
            <a:rect l="l" t="t" r="r" b="b"/>
            <a:pathLst>
              <a:path w="14512" h="14731" extrusionOk="0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2"/>
          <p:cNvSpPr/>
          <p:nvPr/>
        </p:nvSpPr>
        <p:spPr>
          <a:xfrm flipH="1">
            <a:off x="1023851" y="3846883"/>
            <a:ext cx="303446" cy="314574"/>
          </a:xfrm>
          <a:custGeom>
            <a:avLst/>
            <a:gdLst/>
            <a:ahLst/>
            <a:cxnLst/>
            <a:rect l="l" t="t" r="r" b="b"/>
            <a:pathLst>
              <a:path w="14512" h="15046" fill="none" extrusionOk="0">
                <a:moveTo>
                  <a:pt x="13444" y="1669"/>
                </a:moveTo>
                <a:cubicBezTo>
                  <a:pt x="13444" y="1669"/>
                  <a:pt x="11142" y="1"/>
                  <a:pt x="6372" y="368"/>
                </a:cubicBezTo>
                <a:cubicBezTo>
                  <a:pt x="6372" y="368"/>
                  <a:pt x="6005" y="6105"/>
                  <a:pt x="5371" y="7773"/>
                </a:cubicBezTo>
                <a:cubicBezTo>
                  <a:pt x="4704" y="9441"/>
                  <a:pt x="1268" y="12310"/>
                  <a:pt x="634" y="12810"/>
                </a:cubicBezTo>
                <a:cubicBezTo>
                  <a:pt x="1" y="13311"/>
                  <a:pt x="1" y="15045"/>
                  <a:pt x="1" y="15045"/>
                </a:cubicBezTo>
                <a:lnTo>
                  <a:pt x="14511" y="15045"/>
                </a:lnTo>
                <a:cubicBezTo>
                  <a:pt x="14344" y="12577"/>
                  <a:pt x="13944" y="10108"/>
                  <a:pt x="13377" y="7673"/>
                </a:cubicBezTo>
                <a:close/>
              </a:path>
            </a:pathLst>
          </a:custGeom>
          <a:solidFill>
            <a:srgbClr val="191919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2"/>
          <p:cNvSpPr/>
          <p:nvPr/>
        </p:nvSpPr>
        <p:spPr>
          <a:xfrm flipH="1">
            <a:off x="1143833" y="4033106"/>
            <a:ext cx="110928" cy="36985"/>
          </a:xfrm>
          <a:custGeom>
            <a:avLst/>
            <a:gdLst/>
            <a:ahLst/>
            <a:cxnLst/>
            <a:rect l="l" t="t" r="r" b="b"/>
            <a:pathLst>
              <a:path w="5305" h="1769" fill="none" extrusionOk="0">
                <a:moveTo>
                  <a:pt x="5305" y="1768"/>
                </a:moveTo>
                <a:cubicBezTo>
                  <a:pt x="5305" y="1768"/>
                  <a:pt x="2236" y="0"/>
                  <a:pt x="1" y="1335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"/>
          <p:cNvSpPr/>
          <p:nvPr/>
        </p:nvSpPr>
        <p:spPr>
          <a:xfrm flipH="1">
            <a:off x="1127795" y="4010087"/>
            <a:ext cx="98361" cy="34895"/>
          </a:xfrm>
          <a:custGeom>
            <a:avLst/>
            <a:gdLst/>
            <a:ahLst/>
            <a:cxnLst/>
            <a:rect l="l" t="t" r="r" b="b"/>
            <a:pathLst>
              <a:path w="4704" h="1669" fill="none" extrusionOk="0">
                <a:moveTo>
                  <a:pt x="4704" y="1668"/>
                </a:moveTo>
                <a:cubicBezTo>
                  <a:pt x="4704" y="1668"/>
                  <a:pt x="2536" y="1"/>
                  <a:pt x="0" y="90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2"/>
          <p:cNvSpPr/>
          <p:nvPr/>
        </p:nvSpPr>
        <p:spPr>
          <a:xfrm flipH="1">
            <a:off x="1108955" y="3968251"/>
            <a:ext cx="99762" cy="37675"/>
          </a:xfrm>
          <a:custGeom>
            <a:avLst/>
            <a:gdLst/>
            <a:ahLst/>
            <a:cxnLst/>
            <a:rect l="l" t="t" r="r" b="b"/>
            <a:pathLst>
              <a:path w="4771" h="1802" fill="none" extrusionOk="0">
                <a:moveTo>
                  <a:pt x="4770" y="1801"/>
                </a:moveTo>
                <a:cubicBezTo>
                  <a:pt x="4770" y="1801"/>
                  <a:pt x="2469" y="0"/>
                  <a:pt x="0" y="1134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2"/>
          <p:cNvSpPr/>
          <p:nvPr/>
        </p:nvSpPr>
        <p:spPr>
          <a:xfrm flipH="1">
            <a:off x="1101971" y="3926394"/>
            <a:ext cx="101874" cy="32114"/>
          </a:xfrm>
          <a:custGeom>
            <a:avLst/>
            <a:gdLst/>
            <a:ahLst/>
            <a:cxnLst/>
            <a:rect l="l" t="t" r="r" b="b"/>
            <a:pathLst>
              <a:path w="4872" h="1536" fill="none" extrusionOk="0">
                <a:moveTo>
                  <a:pt x="4871" y="1535"/>
                </a:moveTo>
                <a:cubicBezTo>
                  <a:pt x="4871" y="1535"/>
                  <a:pt x="2036" y="1"/>
                  <a:pt x="1" y="1168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2"/>
          <p:cNvSpPr/>
          <p:nvPr/>
        </p:nvSpPr>
        <p:spPr>
          <a:xfrm flipH="1">
            <a:off x="1023851" y="4161436"/>
            <a:ext cx="306938" cy="22329"/>
          </a:xfrm>
          <a:custGeom>
            <a:avLst/>
            <a:gdLst/>
            <a:ahLst/>
            <a:cxnLst/>
            <a:rect l="l" t="t" r="r" b="b"/>
            <a:pathLst>
              <a:path w="14679" h="1068" extrusionOk="0">
                <a:moveTo>
                  <a:pt x="168" y="0"/>
                </a:moveTo>
                <a:lnTo>
                  <a:pt x="1" y="534"/>
                </a:lnTo>
                <a:cubicBezTo>
                  <a:pt x="735" y="901"/>
                  <a:pt x="1569" y="1068"/>
                  <a:pt x="2403" y="1068"/>
                </a:cubicBezTo>
                <a:lnTo>
                  <a:pt x="10208" y="1068"/>
                </a:lnTo>
                <a:cubicBezTo>
                  <a:pt x="10642" y="834"/>
                  <a:pt x="11126" y="717"/>
                  <a:pt x="11609" y="717"/>
                </a:cubicBezTo>
                <a:cubicBezTo>
                  <a:pt x="12093" y="717"/>
                  <a:pt x="12577" y="834"/>
                  <a:pt x="13010" y="1068"/>
                </a:cubicBezTo>
                <a:lnTo>
                  <a:pt x="14678" y="1068"/>
                </a:lnTo>
                <a:lnTo>
                  <a:pt x="14678" y="0"/>
                </a:ln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2"/>
          <p:cNvSpPr/>
          <p:nvPr/>
        </p:nvSpPr>
        <p:spPr>
          <a:xfrm flipH="1">
            <a:off x="621396" y="1327132"/>
            <a:ext cx="1283435" cy="1177970"/>
          </a:xfrm>
          <a:custGeom>
            <a:avLst/>
            <a:gdLst/>
            <a:ahLst/>
            <a:cxnLst/>
            <a:rect l="l" t="t" r="r" b="b"/>
            <a:pathLst>
              <a:path w="61379" h="56342" extrusionOk="0">
                <a:moveTo>
                  <a:pt x="8407" y="0"/>
                </a:move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7506" y="56342"/>
                  <a:pt x="47710" y="56342"/>
                </a:cubicBezTo>
                <a:cubicBezTo>
                  <a:pt x="48180" y="56342"/>
                  <a:pt x="48649" y="55627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3687" y="52673"/>
                  <a:pt x="56821" y="52673"/>
                </a:cubicBezTo>
                <a:cubicBezTo>
                  <a:pt x="57253" y="52673"/>
                  <a:pt x="57675" y="52550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606" y="18952"/>
                  <a:pt x="47128" y="18952"/>
                </a:cubicBezTo>
                <a:cubicBezTo>
                  <a:pt x="46939" y="18952"/>
                  <a:pt x="46752" y="19030"/>
                  <a:pt x="46601" y="19247"/>
                </a:cubicBezTo>
                <a:cubicBezTo>
                  <a:pt x="46066" y="20024"/>
                  <a:pt x="44929" y="20312"/>
                  <a:pt x="43537" y="20312"/>
                </a:cubicBezTo>
                <a:cubicBezTo>
                  <a:pt x="39545" y="20312"/>
                  <a:pt x="33458" y="17947"/>
                  <a:pt x="33458" y="17947"/>
                </a:cubicBezTo>
                <a:cubicBezTo>
                  <a:pt x="33458" y="17947"/>
                  <a:pt x="32854" y="17278"/>
                  <a:pt x="31364" y="17278"/>
                </a:cubicBezTo>
                <a:cubicBezTo>
                  <a:pt x="31329" y="17278"/>
                  <a:pt x="31293" y="17279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7363" y="15736"/>
                  <a:pt x="27223" y="15732"/>
                  <a:pt x="27068" y="15732"/>
                </a:cubicBezTo>
                <a:cubicBezTo>
                  <a:pt x="24831" y="15732"/>
                  <a:pt x="19626" y="16602"/>
                  <a:pt x="17256" y="16602"/>
                </a:cubicBezTo>
                <a:cubicBezTo>
                  <a:pt x="16715" y="16602"/>
                  <a:pt x="16322" y="16557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2"/>
          <p:cNvSpPr/>
          <p:nvPr/>
        </p:nvSpPr>
        <p:spPr>
          <a:xfrm flipH="1">
            <a:off x="621396" y="1327132"/>
            <a:ext cx="1283435" cy="1205840"/>
          </a:xfrm>
          <a:custGeom>
            <a:avLst/>
            <a:gdLst/>
            <a:ahLst/>
            <a:cxnLst/>
            <a:rect l="l" t="t" r="r" b="b"/>
            <a:pathLst>
              <a:path w="61379" h="57675" fill="none" extrusionOk="0">
                <a:moveTo>
                  <a:pt x="53239" y="21749"/>
                </a:move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135" y="18480"/>
                  <a:pt x="46601" y="19247"/>
                </a:cubicBezTo>
                <a:cubicBezTo>
                  <a:pt x="44533" y="22250"/>
                  <a:pt x="33458" y="17947"/>
                  <a:pt x="33458" y="17947"/>
                </a:cubicBezTo>
                <a:cubicBezTo>
                  <a:pt x="33458" y="17947"/>
                  <a:pt x="32824" y="17246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5152" y="15578"/>
                  <a:pt x="17147" y="17079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lnTo>
                  <a:pt x="8407" y="0"/>
                </a:ln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9536" y="57675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4773" y="54573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2"/>
          <p:cNvSpPr/>
          <p:nvPr/>
        </p:nvSpPr>
        <p:spPr>
          <a:xfrm flipH="1">
            <a:off x="930404" y="1519607"/>
            <a:ext cx="288767" cy="320575"/>
          </a:xfrm>
          <a:custGeom>
            <a:avLst/>
            <a:gdLst/>
            <a:ahLst/>
            <a:cxnLst/>
            <a:rect l="l" t="t" r="r" b="b"/>
            <a:pathLst>
              <a:path w="13810" h="15333" extrusionOk="0">
                <a:moveTo>
                  <a:pt x="12442" y="1"/>
                </a:moveTo>
                <a:cubicBezTo>
                  <a:pt x="12442" y="1"/>
                  <a:pt x="967" y="1269"/>
                  <a:pt x="3169" y="3704"/>
                </a:cubicBezTo>
                <a:cubicBezTo>
                  <a:pt x="3603" y="4171"/>
                  <a:pt x="3936" y="4671"/>
                  <a:pt x="4203" y="5205"/>
                </a:cubicBezTo>
                <a:cubicBezTo>
                  <a:pt x="5037" y="6873"/>
                  <a:pt x="4670" y="8207"/>
                  <a:pt x="4336" y="8540"/>
                </a:cubicBezTo>
                <a:cubicBezTo>
                  <a:pt x="4303" y="8574"/>
                  <a:pt x="4270" y="8574"/>
                  <a:pt x="4236" y="8607"/>
                </a:cubicBezTo>
                <a:cubicBezTo>
                  <a:pt x="3943" y="8769"/>
                  <a:pt x="3217" y="8814"/>
                  <a:pt x="2495" y="8814"/>
                </a:cubicBezTo>
                <a:cubicBezTo>
                  <a:pt x="1577" y="8814"/>
                  <a:pt x="667" y="8741"/>
                  <a:pt x="667" y="8741"/>
                </a:cubicBezTo>
                <a:lnTo>
                  <a:pt x="667" y="8741"/>
                </a:lnTo>
                <a:cubicBezTo>
                  <a:pt x="667" y="8741"/>
                  <a:pt x="0" y="14978"/>
                  <a:pt x="4403" y="15312"/>
                </a:cubicBezTo>
                <a:cubicBezTo>
                  <a:pt x="4567" y="15326"/>
                  <a:pt x="4730" y="15332"/>
                  <a:pt x="4894" y="15332"/>
                </a:cubicBezTo>
                <a:cubicBezTo>
                  <a:pt x="9515" y="15332"/>
                  <a:pt x="13810" y="10041"/>
                  <a:pt x="13810" y="10041"/>
                </a:cubicBezTo>
                <a:cubicBezTo>
                  <a:pt x="13810" y="10041"/>
                  <a:pt x="11208" y="9941"/>
                  <a:pt x="10908" y="8741"/>
                </a:cubicBezTo>
                <a:cubicBezTo>
                  <a:pt x="9840" y="4971"/>
                  <a:pt x="12442" y="1"/>
                  <a:pt x="12442" y="1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/>
          <p:cNvSpPr/>
          <p:nvPr/>
        </p:nvSpPr>
        <p:spPr>
          <a:xfrm flipH="1">
            <a:off x="1026653" y="1610868"/>
            <a:ext cx="104634" cy="88543"/>
          </a:xfrm>
          <a:custGeom>
            <a:avLst/>
            <a:gdLst/>
            <a:ahLst/>
            <a:cxnLst/>
            <a:rect l="l" t="t" r="r" b="b"/>
            <a:pathLst>
              <a:path w="5004" h="4235" extrusionOk="0">
                <a:moveTo>
                  <a:pt x="3407" y="1"/>
                </a:moveTo>
                <a:cubicBezTo>
                  <a:pt x="2402" y="1"/>
                  <a:pt x="1093" y="163"/>
                  <a:pt x="0" y="840"/>
                </a:cubicBezTo>
                <a:cubicBezTo>
                  <a:pt x="834" y="2508"/>
                  <a:pt x="467" y="3842"/>
                  <a:pt x="100" y="4175"/>
                </a:cubicBezTo>
                <a:cubicBezTo>
                  <a:pt x="329" y="4216"/>
                  <a:pt x="549" y="4235"/>
                  <a:pt x="759" y="4235"/>
                </a:cubicBezTo>
                <a:cubicBezTo>
                  <a:pt x="3863" y="4235"/>
                  <a:pt x="5004" y="139"/>
                  <a:pt x="5004" y="139"/>
                </a:cubicBezTo>
                <a:cubicBezTo>
                  <a:pt x="5004" y="139"/>
                  <a:pt x="4335" y="1"/>
                  <a:pt x="3407" y="1"/>
                </a:cubicBezTo>
                <a:close/>
              </a:path>
            </a:pathLst>
          </a:custGeom>
          <a:solidFill>
            <a:srgbClr val="26323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/>
          <p:cNvSpPr/>
          <p:nvPr/>
        </p:nvSpPr>
        <p:spPr>
          <a:xfrm flipH="1">
            <a:off x="948512" y="1268570"/>
            <a:ext cx="346688" cy="410414"/>
          </a:xfrm>
          <a:custGeom>
            <a:avLst/>
            <a:gdLst/>
            <a:ahLst/>
            <a:cxnLst/>
            <a:rect l="l" t="t" r="r" b="b"/>
            <a:pathLst>
              <a:path w="16580" h="19630" extrusionOk="0">
                <a:moveTo>
                  <a:pt x="9131" y="0"/>
                </a:moveTo>
                <a:cubicBezTo>
                  <a:pt x="8726" y="0"/>
                  <a:pt x="8296" y="32"/>
                  <a:pt x="7839" y="99"/>
                </a:cubicBezTo>
                <a:cubicBezTo>
                  <a:pt x="0" y="1267"/>
                  <a:pt x="3769" y="12842"/>
                  <a:pt x="4570" y="15711"/>
                </a:cubicBezTo>
                <a:cubicBezTo>
                  <a:pt x="4858" y="16734"/>
                  <a:pt x="7907" y="19630"/>
                  <a:pt x="9481" y="19630"/>
                </a:cubicBezTo>
                <a:cubicBezTo>
                  <a:pt x="9548" y="19630"/>
                  <a:pt x="9612" y="19624"/>
                  <a:pt x="9674" y="19613"/>
                </a:cubicBezTo>
                <a:cubicBezTo>
                  <a:pt x="10808" y="19380"/>
                  <a:pt x="14911" y="15911"/>
                  <a:pt x="15144" y="14476"/>
                </a:cubicBezTo>
                <a:cubicBezTo>
                  <a:pt x="15682" y="10838"/>
                  <a:pt x="16580" y="0"/>
                  <a:pt x="9131" y="0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2"/>
          <p:cNvSpPr/>
          <p:nvPr/>
        </p:nvSpPr>
        <p:spPr>
          <a:xfrm flipH="1">
            <a:off x="922019" y="1240659"/>
            <a:ext cx="450610" cy="405208"/>
          </a:xfrm>
          <a:custGeom>
            <a:avLst/>
            <a:gdLst/>
            <a:ahLst/>
            <a:cxnLst/>
            <a:rect l="l" t="t" r="r" b="b"/>
            <a:pathLst>
              <a:path w="21550" h="19381" extrusionOk="0">
                <a:moveTo>
                  <a:pt x="12176" y="0"/>
                </a:moveTo>
                <a:cubicBezTo>
                  <a:pt x="2169" y="33"/>
                  <a:pt x="0" y="12342"/>
                  <a:pt x="5304" y="19381"/>
                </a:cubicBezTo>
                <a:cubicBezTo>
                  <a:pt x="5304" y="19381"/>
                  <a:pt x="4103" y="3636"/>
                  <a:pt x="14444" y="3036"/>
                </a:cubicBezTo>
                <a:cubicBezTo>
                  <a:pt x="14444" y="3036"/>
                  <a:pt x="14444" y="8806"/>
                  <a:pt x="19648" y="10474"/>
                </a:cubicBezTo>
                <a:lnTo>
                  <a:pt x="21549" y="4770"/>
                </a:lnTo>
                <a:lnTo>
                  <a:pt x="12176" y="0"/>
                </a:lnTo>
                <a:close/>
              </a:path>
            </a:pathLst>
          </a:custGeom>
          <a:solidFill>
            <a:srgbClr val="1919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2"/>
          <p:cNvSpPr/>
          <p:nvPr/>
        </p:nvSpPr>
        <p:spPr>
          <a:xfrm flipH="1">
            <a:off x="919928" y="1431042"/>
            <a:ext cx="66389" cy="102342"/>
          </a:xfrm>
          <a:custGeom>
            <a:avLst/>
            <a:gdLst/>
            <a:ahLst/>
            <a:cxnLst/>
            <a:rect l="l" t="t" r="r" b="b"/>
            <a:pathLst>
              <a:path w="3175" h="4895" extrusionOk="0">
                <a:moveTo>
                  <a:pt x="1609" y="0"/>
                </a:moveTo>
                <a:cubicBezTo>
                  <a:pt x="909" y="0"/>
                  <a:pt x="0" y="1203"/>
                  <a:pt x="105" y="1702"/>
                </a:cubicBezTo>
                <a:lnTo>
                  <a:pt x="372" y="4737"/>
                </a:lnTo>
                <a:cubicBezTo>
                  <a:pt x="476" y="4850"/>
                  <a:pt x="587" y="4895"/>
                  <a:pt x="701" y="4895"/>
                </a:cubicBezTo>
                <a:cubicBezTo>
                  <a:pt x="1027" y="4895"/>
                  <a:pt x="1385" y="4526"/>
                  <a:pt x="1707" y="4304"/>
                </a:cubicBezTo>
                <a:cubicBezTo>
                  <a:pt x="2607" y="3637"/>
                  <a:pt x="3174" y="2002"/>
                  <a:pt x="2107" y="301"/>
                </a:cubicBezTo>
                <a:cubicBezTo>
                  <a:pt x="1972" y="88"/>
                  <a:pt x="1798" y="0"/>
                  <a:pt x="1609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2"/>
          <p:cNvSpPr/>
          <p:nvPr/>
        </p:nvSpPr>
        <p:spPr>
          <a:xfrm flipH="1">
            <a:off x="919928" y="1416407"/>
            <a:ext cx="66996" cy="122748"/>
          </a:xfrm>
          <a:custGeom>
            <a:avLst/>
            <a:gdLst/>
            <a:ahLst/>
            <a:cxnLst/>
            <a:rect l="l" t="t" r="r" b="b"/>
            <a:pathLst>
              <a:path w="3204" h="5871" fill="none" extrusionOk="0">
                <a:moveTo>
                  <a:pt x="134" y="2402"/>
                </a:moveTo>
                <a:cubicBezTo>
                  <a:pt x="1" y="1768"/>
                  <a:pt x="1502" y="0"/>
                  <a:pt x="2136" y="1001"/>
                </a:cubicBezTo>
                <a:cubicBezTo>
                  <a:pt x="3203" y="2702"/>
                  <a:pt x="2636" y="4337"/>
                  <a:pt x="1736" y="5004"/>
                </a:cubicBezTo>
                <a:cubicBezTo>
                  <a:pt x="1302" y="5304"/>
                  <a:pt x="802" y="5871"/>
                  <a:pt x="401" y="5437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2"/>
          <p:cNvSpPr/>
          <p:nvPr/>
        </p:nvSpPr>
        <p:spPr>
          <a:xfrm flipH="1">
            <a:off x="866671" y="1392510"/>
            <a:ext cx="155633" cy="163998"/>
          </a:xfrm>
          <a:custGeom>
            <a:avLst/>
            <a:gdLst/>
            <a:ahLst/>
            <a:cxnLst/>
            <a:rect l="l" t="t" r="r" b="b"/>
            <a:pathLst>
              <a:path w="7443" h="7844" extrusionOk="0">
                <a:moveTo>
                  <a:pt x="2918" y="0"/>
                </a:moveTo>
                <a:cubicBezTo>
                  <a:pt x="0" y="0"/>
                  <a:pt x="244" y="7324"/>
                  <a:pt x="2894" y="7815"/>
                </a:cubicBezTo>
                <a:cubicBezTo>
                  <a:pt x="2998" y="7834"/>
                  <a:pt x="3101" y="7844"/>
                  <a:pt x="3203" y="7844"/>
                </a:cubicBezTo>
                <a:cubicBezTo>
                  <a:pt x="6037" y="7844"/>
                  <a:pt x="7442" y="428"/>
                  <a:pt x="3094" y="9"/>
                </a:cubicBezTo>
                <a:cubicBezTo>
                  <a:pt x="3034" y="3"/>
                  <a:pt x="2975" y="0"/>
                  <a:pt x="2918" y="0"/>
                </a:cubicBezTo>
                <a:close/>
              </a:path>
            </a:pathLst>
          </a:custGeom>
          <a:solidFill>
            <a:srgbClr val="999999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2"/>
          <p:cNvSpPr/>
          <p:nvPr/>
        </p:nvSpPr>
        <p:spPr>
          <a:xfrm flipH="1">
            <a:off x="922019" y="1235871"/>
            <a:ext cx="239963" cy="195882"/>
          </a:xfrm>
          <a:custGeom>
            <a:avLst/>
            <a:gdLst/>
            <a:ahLst/>
            <a:cxnLst/>
            <a:rect l="l" t="t" r="r" b="b"/>
            <a:pathLst>
              <a:path w="11476" h="9369" extrusionOk="0">
                <a:moveTo>
                  <a:pt x="2496" y="1"/>
                </a:moveTo>
                <a:cubicBezTo>
                  <a:pt x="857" y="1"/>
                  <a:pt x="0" y="663"/>
                  <a:pt x="0" y="663"/>
                </a:cubicBezTo>
                <a:cubicBezTo>
                  <a:pt x="72" y="662"/>
                  <a:pt x="144" y="661"/>
                  <a:pt x="215" y="661"/>
                </a:cubicBezTo>
                <a:cubicBezTo>
                  <a:pt x="9613" y="661"/>
                  <a:pt x="10007" y="9369"/>
                  <a:pt x="10007" y="9369"/>
                </a:cubicBezTo>
                <a:lnTo>
                  <a:pt x="11475" y="9369"/>
                </a:lnTo>
                <a:cubicBezTo>
                  <a:pt x="11475" y="3031"/>
                  <a:pt x="6972" y="930"/>
                  <a:pt x="4237" y="229"/>
                </a:cubicBezTo>
                <a:cubicBezTo>
                  <a:pt x="3583" y="64"/>
                  <a:pt x="3003" y="1"/>
                  <a:pt x="249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2"/>
          <p:cNvSpPr/>
          <p:nvPr/>
        </p:nvSpPr>
        <p:spPr>
          <a:xfrm flipH="1">
            <a:off x="875474" y="1414860"/>
            <a:ext cx="114064" cy="119842"/>
          </a:xfrm>
          <a:custGeom>
            <a:avLst/>
            <a:gdLst/>
            <a:ahLst/>
            <a:cxnLst/>
            <a:rect l="l" t="t" r="r" b="b"/>
            <a:pathLst>
              <a:path w="5455" h="5732" extrusionOk="0">
                <a:moveTo>
                  <a:pt x="2156" y="0"/>
                </a:moveTo>
                <a:cubicBezTo>
                  <a:pt x="0" y="0"/>
                  <a:pt x="200" y="5352"/>
                  <a:pt x="2127" y="5711"/>
                </a:cubicBezTo>
                <a:cubicBezTo>
                  <a:pt x="2202" y="5725"/>
                  <a:pt x="2275" y="5731"/>
                  <a:pt x="2347" y="5731"/>
                </a:cubicBezTo>
                <a:cubicBezTo>
                  <a:pt x="4437" y="5731"/>
                  <a:pt x="5454" y="298"/>
                  <a:pt x="2294" y="7"/>
                </a:cubicBezTo>
                <a:cubicBezTo>
                  <a:pt x="2247" y="3"/>
                  <a:pt x="2201" y="0"/>
                  <a:pt x="2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2"/>
          <p:cNvSpPr/>
          <p:nvPr/>
        </p:nvSpPr>
        <p:spPr>
          <a:xfrm flipH="1">
            <a:off x="678606" y="2605918"/>
            <a:ext cx="398984" cy="527810"/>
          </a:xfrm>
          <a:custGeom>
            <a:avLst/>
            <a:gdLst/>
            <a:ahLst/>
            <a:cxnLst/>
            <a:rect l="l" t="t" r="r" b="b"/>
            <a:pathLst>
              <a:path w="19081" h="25245" extrusionOk="0">
                <a:moveTo>
                  <a:pt x="16335" y="1"/>
                </a:moveTo>
                <a:cubicBezTo>
                  <a:pt x="16216" y="1"/>
                  <a:pt x="16095" y="26"/>
                  <a:pt x="15979" y="80"/>
                </a:cubicBezTo>
                <a:lnTo>
                  <a:pt x="601" y="7552"/>
                </a:lnTo>
                <a:cubicBezTo>
                  <a:pt x="234" y="7752"/>
                  <a:pt x="1" y="8153"/>
                  <a:pt x="67" y="8586"/>
                </a:cubicBezTo>
                <a:lnTo>
                  <a:pt x="2135" y="24531"/>
                </a:lnTo>
                <a:cubicBezTo>
                  <a:pt x="2212" y="24966"/>
                  <a:pt x="2584" y="25245"/>
                  <a:pt x="2979" y="25245"/>
                </a:cubicBezTo>
                <a:cubicBezTo>
                  <a:pt x="3098" y="25245"/>
                  <a:pt x="3220" y="25219"/>
                  <a:pt x="3336" y="25165"/>
                </a:cubicBezTo>
                <a:lnTo>
                  <a:pt x="18480" y="17326"/>
                </a:lnTo>
                <a:cubicBezTo>
                  <a:pt x="18847" y="17126"/>
                  <a:pt x="19081" y="16725"/>
                  <a:pt x="19014" y="16325"/>
                </a:cubicBezTo>
                <a:lnTo>
                  <a:pt x="17146" y="714"/>
                </a:lnTo>
                <a:cubicBezTo>
                  <a:pt x="17095" y="279"/>
                  <a:pt x="16729" y="1"/>
                  <a:pt x="16335" y="1"/>
                </a:cubicBezTo>
                <a:close/>
              </a:path>
            </a:pathLst>
          </a:custGeom>
          <a:solidFill>
            <a:srgbClr val="BFBFB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2"/>
          <p:cNvSpPr/>
          <p:nvPr/>
        </p:nvSpPr>
        <p:spPr>
          <a:xfrm flipH="1">
            <a:off x="661167" y="2616100"/>
            <a:ext cx="398984" cy="527684"/>
          </a:xfrm>
          <a:custGeom>
            <a:avLst/>
            <a:gdLst/>
            <a:ahLst/>
            <a:cxnLst/>
            <a:rect l="l" t="t" r="r" b="b"/>
            <a:pathLst>
              <a:path w="19081" h="25239" extrusionOk="0">
                <a:moveTo>
                  <a:pt x="16347" y="0"/>
                </a:moveTo>
                <a:cubicBezTo>
                  <a:pt x="16224" y="0"/>
                  <a:pt x="16099" y="30"/>
                  <a:pt x="15979" y="94"/>
                </a:cubicBezTo>
                <a:lnTo>
                  <a:pt x="601" y="7566"/>
                </a:lnTo>
                <a:cubicBezTo>
                  <a:pt x="234" y="7766"/>
                  <a:pt x="0" y="8166"/>
                  <a:pt x="67" y="8600"/>
                </a:cubicBezTo>
                <a:lnTo>
                  <a:pt x="2135" y="24511"/>
                </a:lnTo>
                <a:cubicBezTo>
                  <a:pt x="2211" y="24942"/>
                  <a:pt x="2577" y="25238"/>
                  <a:pt x="2967" y="25238"/>
                </a:cubicBezTo>
                <a:cubicBezTo>
                  <a:pt x="3090" y="25238"/>
                  <a:pt x="3216" y="25209"/>
                  <a:pt x="3336" y="25145"/>
                </a:cubicBezTo>
                <a:lnTo>
                  <a:pt x="18480" y="17339"/>
                </a:lnTo>
                <a:cubicBezTo>
                  <a:pt x="18847" y="17139"/>
                  <a:pt x="19081" y="16739"/>
                  <a:pt x="19014" y="16305"/>
                </a:cubicBezTo>
                <a:lnTo>
                  <a:pt x="17146" y="727"/>
                </a:lnTo>
                <a:cubicBezTo>
                  <a:pt x="17095" y="296"/>
                  <a:pt x="16736" y="0"/>
                  <a:pt x="16347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2"/>
          <p:cNvSpPr/>
          <p:nvPr/>
        </p:nvSpPr>
        <p:spPr>
          <a:xfrm flipH="1">
            <a:off x="825771" y="2831448"/>
            <a:ext cx="51627" cy="80933"/>
          </a:xfrm>
          <a:custGeom>
            <a:avLst/>
            <a:gdLst/>
            <a:ahLst/>
            <a:cxnLst/>
            <a:rect l="l" t="t" r="r" b="b"/>
            <a:pathLst>
              <a:path w="2469" h="3871" extrusionOk="0">
                <a:moveTo>
                  <a:pt x="1234" y="1"/>
                </a:moveTo>
                <a:cubicBezTo>
                  <a:pt x="967" y="1"/>
                  <a:pt x="734" y="134"/>
                  <a:pt x="534" y="301"/>
                </a:cubicBezTo>
                <a:cubicBezTo>
                  <a:pt x="567" y="468"/>
                  <a:pt x="567" y="635"/>
                  <a:pt x="600" y="768"/>
                </a:cubicBezTo>
                <a:cubicBezTo>
                  <a:pt x="600" y="1369"/>
                  <a:pt x="400" y="1969"/>
                  <a:pt x="0" y="2403"/>
                </a:cubicBezTo>
                <a:cubicBezTo>
                  <a:pt x="133" y="3237"/>
                  <a:pt x="634" y="3870"/>
                  <a:pt x="1234" y="3870"/>
                </a:cubicBezTo>
                <a:cubicBezTo>
                  <a:pt x="1901" y="3870"/>
                  <a:pt x="2468" y="3003"/>
                  <a:pt x="2468" y="1936"/>
                </a:cubicBezTo>
                <a:cubicBezTo>
                  <a:pt x="2468" y="868"/>
                  <a:pt x="1935" y="1"/>
                  <a:pt x="1234" y="1"/>
                </a:cubicBez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2"/>
          <p:cNvSpPr/>
          <p:nvPr/>
        </p:nvSpPr>
        <p:spPr>
          <a:xfrm flipH="1">
            <a:off x="673713" y="2532972"/>
            <a:ext cx="191996" cy="575855"/>
          </a:xfrm>
          <a:custGeom>
            <a:avLst/>
            <a:gdLst/>
            <a:ahLst/>
            <a:cxnLst/>
            <a:rect l="l" t="t" r="r" b="b"/>
            <a:pathLst>
              <a:path w="9182" h="27543" extrusionOk="0">
                <a:moveTo>
                  <a:pt x="2710" y="0"/>
                </a:moveTo>
                <a:lnTo>
                  <a:pt x="4244" y="18146"/>
                </a:lnTo>
                <a:cubicBezTo>
                  <a:pt x="4244" y="18146"/>
                  <a:pt x="3377" y="20581"/>
                  <a:pt x="2710" y="21349"/>
                </a:cubicBezTo>
                <a:cubicBezTo>
                  <a:pt x="2043" y="22116"/>
                  <a:pt x="842" y="26085"/>
                  <a:pt x="242" y="26853"/>
                </a:cubicBezTo>
                <a:cubicBezTo>
                  <a:pt x="1" y="27161"/>
                  <a:pt x="7" y="27377"/>
                  <a:pt x="209" y="27377"/>
                </a:cubicBezTo>
                <a:cubicBezTo>
                  <a:pt x="509" y="27377"/>
                  <a:pt x="1245" y="26896"/>
                  <a:pt x="2243" y="25518"/>
                </a:cubicBezTo>
                <a:cubicBezTo>
                  <a:pt x="2777" y="26085"/>
                  <a:pt x="3277" y="26719"/>
                  <a:pt x="3711" y="27386"/>
                </a:cubicBezTo>
                <a:cubicBezTo>
                  <a:pt x="3760" y="27496"/>
                  <a:pt x="3826" y="27543"/>
                  <a:pt x="3905" y="27543"/>
                </a:cubicBezTo>
                <a:cubicBezTo>
                  <a:pt x="4305" y="27543"/>
                  <a:pt x="5038" y="26353"/>
                  <a:pt x="5679" y="26185"/>
                </a:cubicBezTo>
                <a:cubicBezTo>
                  <a:pt x="6446" y="25952"/>
                  <a:pt x="7980" y="25418"/>
                  <a:pt x="7980" y="24651"/>
                </a:cubicBezTo>
                <a:cubicBezTo>
                  <a:pt x="7980" y="23884"/>
                  <a:pt x="8981" y="23350"/>
                  <a:pt x="9081" y="22316"/>
                </a:cubicBezTo>
                <a:cubicBezTo>
                  <a:pt x="9181" y="21315"/>
                  <a:pt x="8081" y="17479"/>
                  <a:pt x="8081" y="17479"/>
                </a:cubicBezTo>
                <a:lnTo>
                  <a:pt x="8548" y="701"/>
                </a:lnTo>
                <a:lnTo>
                  <a:pt x="2710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2"/>
          <p:cNvSpPr/>
          <p:nvPr/>
        </p:nvSpPr>
        <p:spPr>
          <a:xfrm flipH="1">
            <a:off x="650691" y="1905287"/>
            <a:ext cx="264386" cy="786247"/>
          </a:xfrm>
          <a:custGeom>
            <a:avLst/>
            <a:gdLst/>
            <a:ahLst/>
            <a:cxnLst/>
            <a:rect l="l" t="t" r="r" b="b"/>
            <a:pathLst>
              <a:path w="12644" h="37606" extrusionOk="0">
                <a:moveTo>
                  <a:pt x="7606" y="1"/>
                </a:moveTo>
                <a:cubicBezTo>
                  <a:pt x="5838" y="201"/>
                  <a:pt x="1" y="6805"/>
                  <a:pt x="735" y="7706"/>
                </a:cubicBezTo>
                <a:cubicBezTo>
                  <a:pt x="1468" y="8573"/>
                  <a:pt x="1769" y="11876"/>
                  <a:pt x="1769" y="11876"/>
                </a:cubicBezTo>
                <a:cubicBezTo>
                  <a:pt x="1835" y="13877"/>
                  <a:pt x="2736" y="25519"/>
                  <a:pt x="3470" y="27487"/>
                </a:cubicBezTo>
                <a:cubicBezTo>
                  <a:pt x="4204" y="29455"/>
                  <a:pt x="4571" y="32657"/>
                  <a:pt x="4571" y="32657"/>
                </a:cubicBezTo>
                <a:cubicBezTo>
                  <a:pt x="4571" y="32657"/>
                  <a:pt x="3303" y="33625"/>
                  <a:pt x="5405" y="35192"/>
                </a:cubicBezTo>
                <a:cubicBezTo>
                  <a:pt x="6922" y="36318"/>
                  <a:pt x="8762" y="37605"/>
                  <a:pt x="10109" y="37605"/>
                </a:cubicBezTo>
                <a:cubicBezTo>
                  <a:pt x="10598" y="37605"/>
                  <a:pt x="11022" y="37436"/>
                  <a:pt x="11342" y="37027"/>
                </a:cubicBezTo>
                <a:cubicBezTo>
                  <a:pt x="11709" y="36593"/>
                  <a:pt x="11209" y="34926"/>
                  <a:pt x="11209" y="34926"/>
                </a:cubicBezTo>
                <a:lnTo>
                  <a:pt x="12176" y="26519"/>
                </a:lnTo>
                <a:cubicBezTo>
                  <a:pt x="12176" y="26519"/>
                  <a:pt x="12643" y="19948"/>
                  <a:pt x="12076" y="14511"/>
                </a:cubicBezTo>
                <a:lnTo>
                  <a:pt x="7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2"/>
          <p:cNvSpPr/>
          <p:nvPr/>
        </p:nvSpPr>
        <p:spPr>
          <a:xfrm flipH="1">
            <a:off x="1452130" y="1728138"/>
            <a:ext cx="39081" cy="246918"/>
          </a:xfrm>
          <a:custGeom>
            <a:avLst/>
            <a:gdLst/>
            <a:ahLst/>
            <a:cxnLst/>
            <a:rect l="l" t="t" r="r" b="b"/>
            <a:pathLst>
              <a:path w="1869" h="11810" fill="none" extrusionOk="0">
                <a:moveTo>
                  <a:pt x="501" y="1"/>
                </a:moveTo>
                <a:cubicBezTo>
                  <a:pt x="501" y="1"/>
                  <a:pt x="1869" y="6372"/>
                  <a:pt x="1" y="11809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2"/>
          <p:cNvSpPr/>
          <p:nvPr/>
        </p:nvSpPr>
        <p:spPr>
          <a:xfrm flipH="1">
            <a:off x="930404" y="2391387"/>
            <a:ext cx="172298" cy="30713"/>
          </a:xfrm>
          <a:custGeom>
            <a:avLst/>
            <a:gdLst/>
            <a:ahLst/>
            <a:cxnLst/>
            <a:rect l="l" t="t" r="r" b="b"/>
            <a:pathLst>
              <a:path w="8240" h="1469" fill="none" extrusionOk="0">
                <a:moveTo>
                  <a:pt x="8240" y="0"/>
                </a:moveTo>
                <a:cubicBezTo>
                  <a:pt x="5638" y="1168"/>
                  <a:pt x="2769" y="1468"/>
                  <a:pt x="1" y="834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 flipH="1">
            <a:off x="1556053" y="1670956"/>
            <a:ext cx="69777" cy="89296"/>
          </a:xfrm>
          <a:custGeom>
            <a:avLst/>
            <a:gdLst/>
            <a:ahLst/>
            <a:cxnLst/>
            <a:rect l="l" t="t" r="r" b="b"/>
            <a:pathLst>
              <a:path w="3337" h="4271" fill="none" extrusionOk="0">
                <a:moveTo>
                  <a:pt x="2803" y="0"/>
                </a:moveTo>
                <a:cubicBezTo>
                  <a:pt x="2803" y="0"/>
                  <a:pt x="3337" y="2569"/>
                  <a:pt x="1669" y="3436"/>
                </a:cubicBezTo>
                <a:cubicBezTo>
                  <a:pt x="1" y="4270"/>
                  <a:pt x="1669" y="1735"/>
                  <a:pt x="1669" y="1735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 flipH="1">
            <a:off x="719046" y="2588063"/>
            <a:ext cx="100473" cy="43258"/>
          </a:xfrm>
          <a:custGeom>
            <a:avLst/>
            <a:gdLst/>
            <a:ahLst/>
            <a:cxnLst/>
            <a:rect l="l" t="t" r="r" b="b"/>
            <a:pathLst>
              <a:path w="4805" h="2069" fill="none" extrusionOk="0">
                <a:moveTo>
                  <a:pt x="1" y="0"/>
                </a:moveTo>
                <a:cubicBezTo>
                  <a:pt x="1" y="0"/>
                  <a:pt x="2836" y="2068"/>
                  <a:pt x="4804" y="1568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 flipH="1">
            <a:off x="1685894" y="1142196"/>
            <a:ext cx="33498" cy="108824"/>
          </a:xfrm>
          <a:custGeom>
            <a:avLst/>
            <a:gdLst/>
            <a:ahLst/>
            <a:cxnLst/>
            <a:rect l="l" t="t" r="r" b="b"/>
            <a:pathLst>
              <a:path w="1602" h="5205" fill="none" extrusionOk="0">
                <a:moveTo>
                  <a:pt x="768" y="1"/>
                </a:moveTo>
                <a:cubicBezTo>
                  <a:pt x="1135" y="735"/>
                  <a:pt x="1602" y="1769"/>
                  <a:pt x="1435" y="2102"/>
                </a:cubicBezTo>
                <a:cubicBezTo>
                  <a:pt x="1235" y="2436"/>
                  <a:pt x="1" y="4137"/>
                  <a:pt x="434" y="5205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flipH="1">
            <a:off x="1787726" y="1180561"/>
            <a:ext cx="53718" cy="30713"/>
          </a:xfrm>
          <a:custGeom>
            <a:avLst/>
            <a:gdLst/>
            <a:ahLst/>
            <a:cxnLst/>
            <a:rect l="l" t="t" r="r" b="b"/>
            <a:pathLst>
              <a:path w="2569" h="1469" fill="none" extrusionOk="0">
                <a:moveTo>
                  <a:pt x="434" y="1"/>
                </a:moveTo>
                <a:lnTo>
                  <a:pt x="0" y="1235"/>
                </a:lnTo>
                <a:cubicBezTo>
                  <a:pt x="367" y="1468"/>
                  <a:pt x="834" y="1368"/>
                  <a:pt x="1101" y="1035"/>
                </a:cubicBezTo>
                <a:cubicBezTo>
                  <a:pt x="1601" y="434"/>
                  <a:pt x="2569" y="668"/>
                  <a:pt x="2569" y="668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 flipH="1">
            <a:off x="1717280" y="1142196"/>
            <a:ext cx="88596" cy="27222"/>
          </a:xfrm>
          <a:custGeom>
            <a:avLst/>
            <a:gdLst/>
            <a:ahLst/>
            <a:cxnLst/>
            <a:rect l="l" t="t" r="r" b="b"/>
            <a:pathLst>
              <a:path w="4237" h="1302" fill="none" extrusionOk="0">
                <a:moveTo>
                  <a:pt x="1935" y="1"/>
                </a:moveTo>
                <a:cubicBezTo>
                  <a:pt x="1935" y="1"/>
                  <a:pt x="0" y="1235"/>
                  <a:pt x="2302" y="968"/>
                </a:cubicBezTo>
                <a:cubicBezTo>
                  <a:pt x="3670" y="802"/>
                  <a:pt x="4237" y="1202"/>
                  <a:pt x="4203" y="1302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 flipH="1">
            <a:off x="1745174" y="1150580"/>
            <a:ext cx="71868" cy="33494"/>
          </a:xfrm>
          <a:custGeom>
            <a:avLst/>
            <a:gdLst/>
            <a:ahLst/>
            <a:cxnLst/>
            <a:rect l="l" t="t" r="r" b="b"/>
            <a:pathLst>
              <a:path w="3437" h="1602" fill="none" extrusionOk="0">
                <a:moveTo>
                  <a:pt x="835" y="0"/>
                </a:moveTo>
                <a:cubicBezTo>
                  <a:pt x="835" y="0"/>
                  <a:pt x="1" y="667"/>
                  <a:pt x="468" y="1068"/>
                </a:cubicBezTo>
                <a:cubicBezTo>
                  <a:pt x="968" y="1468"/>
                  <a:pt x="1969" y="1301"/>
                  <a:pt x="2169" y="1268"/>
                </a:cubicBezTo>
                <a:cubicBezTo>
                  <a:pt x="2602" y="1268"/>
                  <a:pt x="3036" y="1368"/>
                  <a:pt x="3436" y="1601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2"/>
          <p:cNvSpPr/>
          <p:nvPr/>
        </p:nvSpPr>
        <p:spPr>
          <a:xfrm flipH="1">
            <a:off x="1694948" y="1098959"/>
            <a:ext cx="1572892" cy="3068656"/>
          </a:xfrm>
          <a:custGeom>
            <a:avLst/>
            <a:gdLst/>
            <a:ahLst/>
            <a:cxnLst/>
            <a:rect l="l" t="t" r="r" b="b"/>
            <a:pathLst>
              <a:path w="75222" h="146773" extrusionOk="0">
                <a:moveTo>
                  <a:pt x="3837" y="1"/>
                </a:moveTo>
                <a:cubicBezTo>
                  <a:pt x="1702" y="1"/>
                  <a:pt x="1" y="1735"/>
                  <a:pt x="1" y="3870"/>
                </a:cubicBezTo>
                <a:lnTo>
                  <a:pt x="1" y="142903"/>
                </a:lnTo>
                <a:cubicBezTo>
                  <a:pt x="1" y="145071"/>
                  <a:pt x="1702" y="146773"/>
                  <a:pt x="3837" y="146773"/>
                </a:cubicBezTo>
                <a:lnTo>
                  <a:pt x="71385" y="146773"/>
                </a:lnTo>
                <a:cubicBezTo>
                  <a:pt x="73520" y="146773"/>
                  <a:pt x="75221" y="145071"/>
                  <a:pt x="75221" y="142903"/>
                </a:cubicBezTo>
                <a:lnTo>
                  <a:pt x="75221" y="3870"/>
                </a:lnTo>
                <a:cubicBezTo>
                  <a:pt x="75221" y="1735"/>
                  <a:pt x="73520" y="1"/>
                  <a:pt x="71385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2"/>
          <p:cNvSpPr/>
          <p:nvPr/>
        </p:nvSpPr>
        <p:spPr>
          <a:xfrm flipH="1">
            <a:off x="2603090" y="1154071"/>
            <a:ext cx="51648" cy="43529"/>
          </a:xfrm>
          <a:custGeom>
            <a:avLst/>
            <a:gdLst/>
            <a:ahLst/>
            <a:cxnLst/>
            <a:rect l="l" t="t" r="r" b="b"/>
            <a:pathLst>
              <a:path w="2470" h="2082" extrusionOk="0">
                <a:moveTo>
                  <a:pt x="1435" y="0"/>
                </a:moveTo>
                <a:cubicBezTo>
                  <a:pt x="468" y="0"/>
                  <a:pt x="1" y="1134"/>
                  <a:pt x="668" y="1768"/>
                </a:cubicBezTo>
                <a:cubicBezTo>
                  <a:pt x="885" y="1985"/>
                  <a:pt x="1151" y="2082"/>
                  <a:pt x="1412" y="2082"/>
                </a:cubicBezTo>
                <a:cubicBezTo>
                  <a:pt x="1953" y="2082"/>
                  <a:pt x="2469" y="1664"/>
                  <a:pt x="2469" y="1034"/>
                </a:cubicBezTo>
                <a:cubicBezTo>
                  <a:pt x="2469" y="467"/>
                  <a:pt x="2002" y="0"/>
                  <a:pt x="1435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2"/>
          <p:cNvSpPr/>
          <p:nvPr/>
        </p:nvSpPr>
        <p:spPr>
          <a:xfrm flipH="1">
            <a:off x="2315724" y="1161724"/>
            <a:ext cx="32118" cy="28037"/>
          </a:xfrm>
          <a:custGeom>
            <a:avLst/>
            <a:gdLst/>
            <a:ahLst/>
            <a:cxnLst/>
            <a:rect l="l" t="t" r="r" b="b"/>
            <a:pathLst>
              <a:path w="1536" h="1341" extrusionOk="0">
                <a:moveTo>
                  <a:pt x="868" y="1"/>
                </a:moveTo>
                <a:cubicBezTo>
                  <a:pt x="268" y="1"/>
                  <a:pt x="1" y="735"/>
                  <a:pt x="401" y="1135"/>
                </a:cubicBezTo>
                <a:cubicBezTo>
                  <a:pt x="543" y="1277"/>
                  <a:pt x="713" y="1340"/>
                  <a:pt x="878" y="1340"/>
                </a:cubicBezTo>
                <a:cubicBezTo>
                  <a:pt x="1218" y="1340"/>
                  <a:pt x="1535" y="1072"/>
                  <a:pt x="1535" y="668"/>
                </a:cubicBezTo>
                <a:cubicBezTo>
                  <a:pt x="1535" y="301"/>
                  <a:pt x="1235" y="1"/>
                  <a:pt x="868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2"/>
          <p:cNvSpPr/>
          <p:nvPr/>
        </p:nvSpPr>
        <p:spPr>
          <a:xfrm flipH="1">
            <a:off x="2386170" y="1168017"/>
            <a:ext cx="179972" cy="15367"/>
          </a:xfrm>
          <a:custGeom>
            <a:avLst/>
            <a:gdLst/>
            <a:ahLst/>
            <a:cxnLst/>
            <a:rect l="l" t="t" r="r" b="b"/>
            <a:pathLst>
              <a:path w="8607" h="735" extrusionOk="0">
                <a:moveTo>
                  <a:pt x="300" y="0"/>
                </a:moveTo>
                <a:cubicBezTo>
                  <a:pt x="133" y="0"/>
                  <a:pt x="0" y="134"/>
                  <a:pt x="0" y="300"/>
                </a:cubicBezTo>
                <a:lnTo>
                  <a:pt x="0" y="434"/>
                </a:lnTo>
                <a:cubicBezTo>
                  <a:pt x="0" y="601"/>
                  <a:pt x="133" y="734"/>
                  <a:pt x="300" y="734"/>
                </a:cubicBezTo>
                <a:lnTo>
                  <a:pt x="8306" y="734"/>
                </a:lnTo>
                <a:cubicBezTo>
                  <a:pt x="8473" y="734"/>
                  <a:pt x="8606" y="601"/>
                  <a:pt x="8606" y="434"/>
                </a:cubicBezTo>
                <a:lnTo>
                  <a:pt x="8606" y="300"/>
                </a:lnTo>
                <a:cubicBezTo>
                  <a:pt x="8606" y="134"/>
                  <a:pt x="8473" y="0"/>
                  <a:pt x="8306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2"/>
          <p:cNvSpPr/>
          <p:nvPr/>
        </p:nvSpPr>
        <p:spPr>
          <a:xfrm flipH="1">
            <a:off x="1740302" y="1149869"/>
            <a:ext cx="1482205" cy="2974510"/>
          </a:xfrm>
          <a:custGeom>
            <a:avLst/>
            <a:gdLst/>
            <a:ahLst/>
            <a:cxnLst/>
            <a:rect l="l" t="t" r="r" b="b"/>
            <a:pathLst>
              <a:path w="70885" h="142270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139734"/>
                </a:lnTo>
                <a:cubicBezTo>
                  <a:pt x="1" y="141135"/>
                  <a:pt x="1135" y="142269"/>
                  <a:pt x="2536" y="142269"/>
                </a:cubicBezTo>
                <a:lnTo>
                  <a:pt x="68350" y="142269"/>
                </a:lnTo>
                <a:cubicBezTo>
                  <a:pt x="69751" y="142269"/>
                  <a:pt x="70885" y="141135"/>
                  <a:pt x="70885" y="139734"/>
                </a:cubicBez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39" y="1"/>
                  <a:pt x="53139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14" y="3770"/>
                  <a:pt x="18614" y="2936"/>
                </a:cubicBezTo>
                <a:lnTo>
                  <a:pt x="18047" y="1369"/>
                </a:lnTo>
                <a:cubicBezTo>
                  <a:pt x="17714" y="535"/>
                  <a:pt x="16946" y="1"/>
                  <a:pt x="1604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2"/>
          <p:cNvSpPr/>
          <p:nvPr/>
        </p:nvSpPr>
        <p:spPr>
          <a:xfrm flipH="1">
            <a:off x="1740302" y="3903972"/>
            <a:ext cx="1482205" cy="220407"/>
          </a:xfrm>
          <a:custGeom>
            <a:avLst/>
            <a:gdLst/>
            <a:ahLst/>
            <a:cxnLst/>
            <a:rect l="l" t="t" r="r" b="b"/>
            <a:pathLst>
              <a:path w="70885" h="10542" extrusionOk="0">
                <a:moveTo>
                  <a:pt x="1" y="0"/>
                </a:moveTo>
                <a:lnTo>
                  <a:pt x="1" y="8006"/>
                </a:lnTo>
                <a:cubicBezTo>
                  <a:pt x="1" y="9407"/>
                  <a:pt x="1135" y="10541"/>
                  <a:pt x="2536" y="10541"/>
                </a:cubicBezTo>
                <a:lnTo>
                  <a:pt x="68350" y="10541"/>
                </a:lnTo>
                <a:cubicBezTo>
                  <a:pt x="69751" y="10541"/>
                  <a:pt x="70885" y="9407"/>
                  <a:pt x="70885" y="8006"/>
                </a:cubicBezTo>
                <a:lnTo>
                  <a:pt x="70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2"/>
          <p:cNvSpPr/>
          <p:nvPr/>
        </p:nvSpPr>
        <p:spPr>
          <a:xfrm flipH="1">
            <a:off x="1740302" y="1149869"/>
            <a:ext cx="1482205" cy="184843"/>
          </a:xfrm>
          <a:custGeom>
            <a:avLst/>
            <a:gdLst/>
            <a:ahLst/>
            <a:cxnLst/>
            <a:rect l="l" t="t" r="r" b="b"/>
            <a:pathLst>
              <a:path w="70885" h="8841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8841"/>
                </a:lnTo>
                <a:lnTo>
                  <a:pt x="70885" y="8841"/>
                </a:ln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73" y="1"/>
                  <a:pt x="53172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48" y="3770"/>
                  <a:pt x="18614" y="2936"/>
                </a:cubicBezTo>
                <a:lnTo>
                  <a:pt x="18047" y="1369"/>
                </a:lnTo>
                <a:cubicBezTo>
                  <a:pt x="17747" y="535"/>
                  <a:pt x="16946" y="1"/>
                  <a:pt x="1604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2"/>
          <p:cNvSpPr/>
          <p:nvPr/>
        </p:nvSpPr>
        <p:spPr>
          <a:xfrm flipH="1">
            <a:off x="1740302" y="1149179"/>
            <a:ext cx="1482205" cy="2975200"/>
          </a:xfrm>
          <a:custGeom>
            <a:avLst/>
            <a:gdLst/>
            <a:ahLst/>
            <a:cxnLst/>
            <a:rect l="l" t="t" r="r" b="b"/>
            <a:pathLst>
              <a:path w="70885" h="142303" fill="none" extrusionOk="0">
                <a:moveTo>
                  <a:pt x="70885" y="2536"/>
                </a:moveTo>
                <a:lnTo>
                  <a:pt x="70885" y="139767"/>
                </a:lnTo>
                <a:cubicBezTo>
                  <a:pt x="70885" y="141135"/>
                  <a:pt x="69751" y="142302"/>
                  <a:pt x="68350" y="142302"/>
                </a:cubicBezTo>
                <a:lnTo>
                  <a:pt x="2536" y="142302"/>
                </a:lnTo>
                <a:cubicBezTo>
                  <a:pt x="1135" y="142302"/>
                  <a:pt x="1" y="141168"/>
                  <a:pt x="1" y="139767"/>
                </a:cubicBezTo>
                <a:lnTo>
                  <a:pt x="1" y="2536"/>
                </a:lnTo>
                <a:cubicBezTo>
                  <a:pt x="1" y="1135"/>
                  <a:pt x="1135" y="1"/>
                  <a:pt x="2536" y="1"/>
                </a:cubicBezTo>
                <a:lnTo>
                  <a:pt x="16046" y="1"/>
                </a:lnTo>
                <a:cubicBezTo>
                  <a:pt x="16946" y="1"/>
                  <a:pt x="17714" y="568"/>
                  <a:pt x="18047" y="1402"/>
                </a:cubicBezTo>
                <a:lnTo>
                  <a:pt x="18614" y="2936"/>
                </a:lnTo>
                <a:cubicBezTo>
                  <a:pt x="18914" y="3770"/>
                  <a:pt x="19715" y="4304"/>
                  <a:pt x="20616" y="4337"/>
                </a:cubicBezTo>
                <a:lnTo>
                  <a:pt x="50270" y="4337"/>
                </a:lnTo>
                <a:cubicBezTo>
                  <a:pt x="51171" y="4337"/>
                  <a:pt x="51971" y="3770"/>
                  <a:pt x="52272" y="2936"/>
                </a:cubicBezTo>
                <a:lnTo>
                  <a:pt x="52839" y="1402"/>
                </a:lnTo>
                <a:cubicBezTo>
                  <a:pt x="53139" y="568"/>
                  <a:pt x="53939" y="1"/>
                  <a:pt x="54840" y="1"/>
                </a:cubicBezTo>
                <a:lnTo>
                  <a:pt x="68350" y="1"/>
                </a:lnTo>
                <a:cubicBezTo>
                  <a:pt x="69751" y="1"/>
                  <a:pt x="70885" y="1135"/>
                  <a:pt x="70885" y="2536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2"/>
          <p:cNvSpPr/>
          <p:nvPr/>
        </p:nvSpPr>
        <p:spPr>
          <a:xfrm>
            <a:off x="2057495" y="2972229"/>
            <a:ext cx="834225" cy="252479"/>
          </a:xfrm>
          <a:custGeom>
            <a:avLst/>
            <a:gdLst/>
            <a:ahLst/>
            <a:cxnLst/>
            <a:rect l="l" t="t" r="r" b="b"/>
            <a:pathLst>
              <a:path w="39896" h="12076" extrusionOk="0">
                <a:moveTo>
                  <a:pt x="5038" y="0"/>
                </a:moveTo>
                <a:cubicBezTo>
                  <a:pt x="2269" y="0"/>
                  <a:pt x="1" y="2235"/>
                  <a:pt x="1" y="5037"/>
                </a:cubicBezTo>
                <a:lnTo>
                  <a:pt x="1" y="7039"/>
                </a:lnTo>
                <a:cubicBezTo>
                  <a:pt x="1" y="9841"/>
                  <a:pt x="2269" y="12076"/>
                  <a:pt x="5038" y="12076"/>
                </a:cubicBezTo>
                <a:lnTo>
                  <a:pt x="34892" y="12076"/>
                </a:lnTo>
                <a:cubicBezTo>
                  <a:pt x="37661" y="12076"/>
                  <a:pt x="39896" y="9841"/>
                  <a:pt x="39896" y="7039"/>
                </a:cubicBezTo>
                <a:lnTo>
                  <a:pt x="39896" y="5037"/>
                </a:lnTo>
                <a:cubicBezTo>
                  <a:pt x="39896" y="2235"/>
                  <a:pt x="37661" y="0"/>
                  <a:pt x="3489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2"/>
          <p:cNvSpPr/>
          <p:nvPr/>
        </p:nvSpPr>
        <p:spPr>
          <a:xfrm>
            <a:off x="2300929" y="2321525"/>
            <a:ext cx="348758" cy="235063"/>
          </a:xfrm>
          <a:custGeom>
            <a:avLst/>
            <a:gdLst/>
            <a:ahLst/>
            <a:cxnLst/>
            <a:rect l="l" t="t" r="r" b="b"/>
            <a:pathLst>
              <a:path w="16679" h="11243" extrusionOk="0">
                <a:moveTo>
                  <a:pt x="3736" y="1"/>
                </a:moveTo>
                <a:lnTo>
                  <a:pt x="3736" y="6139"/>
                </a:lnTo>
                <a:cubicBezTo>
                  <a:pt x="3736" y="8307"/>
                  <a:pt x="2402" y="10275"/>
                  <a:pt x="401" y="11076"/>
                </a:cubicBezTo>
                <a:lnTo>
                  <a:pt x="0" y="11242"/>
                </a:lnTo>
                <a:lnTo>
                  <a:pt x="16679" y="11242"/>
                </a:lnTo>
                <a:lnTo>
                  <a:pt x="16245" y="11076"/>
                </a:lnTo>
                <a:cubicBezTo>
                  <a:pt x="14244" y="10242"/>
                  <a:pt x="12910" y="8274"/>
                  <a:pt x="12910" y="6105"/>
                </a:cubicBezTo>
                <a:lnTo>
                  <a:pt x="12910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2"/>
          <p:cNvSpPr/>
          <p:nvPr/>
        </p:nvSpPr>
        <p:spPr>
          <a:xfrm>
            <a:off x="2379049" y="2321525"/>
            <a:ext cx="191828" cy="128560"/>
          </a:xfrm>
          <a:custGeom>
            <a:avLst/>
            <a:gdLst/>
            <a:ahLst/>
            <a:cxnLst/>
            <a:rect l="l" t="t" r="r" b="b"/>
            <a:pathLst>
              <a:path w="9174" h="6149" extrusionOk="0">
                <a:moveTo>
                  <a:pt x="0" y="1"/>
                </a:moveTo>
                <a:lnTo>
                  <a:pt x="0" y="6139"/>
                </a:lnTo>
                <a:cubicBezTo>
                  <a:pt x="307" y="6145"/>
                  <a:pt x="614" y="6149"/>
                  <a:pt x="921" y="6149"/>
                </a:cubicBezTo>
                <a:cubicBezTo>
                  <a:pt x="3683" y="6149"/>
                  <a:pt x="6442" y="5879"/>
                  <a:pt x="9174" y="5338"/>
                </a:cubicBezTo>
                <a:lnTo>
                  <a:pt x="9174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2300929" y="2321525"/>
            <a:ext cx="348758" cy="235063"/>
          </a:xfrm>
          <a:custGeom>
            <a:avLst/>
            <a:gdLst/>
            <a:ahLst/>
            <a:cxnLst/>
            <a:rect l="l" t="t" r="r" b="b"/>
            <a:pathLst>
              <a:path w="16679" h="11243" fill="none" extrusionOk="0">
                <a:moveTo>
                  <a:pt x="16679" y="11242"/>
                </a:moveTo>
                <a:lnTo>
                  <a:pt x="0" y="11242"/>
                </a:lnTo>
                <a:lnTo>
                  <a:pt x="401" y="11076"/>
                </a:lnTo>
                <a:cubicBezTo>
                  <a:pt x="2402" y="10275"/>
                  <a:pt x="3736" y="8307"/>
                  <a:pt x="3736" y="6139"/>
                </a:cubicBezTo>
                <a:lnTo>
                  <a:pt x="3736" y="1"/>
                </a:lnTo>
                <a:lnTo>
                  <a:pt x="12910" y="1"/>
                </a:lnTo>
                <a:lnTo>
                  <a:pt x="12910" y="6105"/>
                </a:lnTo>
                <a:cubicBezTo>
                  <a:pt x="12910" y="8274"/>
                  <a:pt x="14244" y="10242"/>
                  <a:pt x="16245" y="11076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2058896" y="1769881"/>
            <a:ext cx="832134" cy="620723"/>
          </a:xfrm>
          <a:custGeom>
            <a:avLst/>
            <a:gdLst/>
            <a:ahLst/>
            <a:cxnLst/>
            <a:rect l="l" t="t" r="r" b="b"/>
            <a:pathLst>
              <a:path w="39796" h="29689" extrusionOk="0">
                <a:moveTo>
                  <a:pt x="1235" y="0"/>
                </a:moveTo>
                <a:cubicBezTo>
                  <a:pt x="534" y="0"/>
                  <a:pt x="0" y="568"/>
                  <a:pt x="0" y="1235"/>
                </a:cubicBezTo>
                <a:lnTo>
                  <a:pt x="0" y="28421"/>
                </a:lnTo>
                <a:cubicBezTo>
                  <a:pt x="0" y="29121"/>
                  <a:pt x="534" y="29688"/>
                  <a:pt x="1235" y="29688"/>
                </a:cubicBezTo>
                <a:lnTo>
                  <a:pt x="38528" y="29688"/>
                </a:lnTo>
                <a:cubicBezTo>
                  <a:pt x="39228" y="29688"/>
                  <a:pt x="39795" y="29121"/>
                  <a:pt x="39795" y="28421"/>
                </a:cubicBezTo>
                <a:lnTo>
                  <a:pt x="39795" y="1235"/>
                </a:lnTo>
                <a:cubicBezTo>
                  <a:pt x="39795" y="568"/>
                  <a:pt x="39228" y="0"/>
                  <a:pt x="38528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2"/>
          <p:cNvSpPr/>
          <p:nvPr/>
        </p:nvSpPr>
        <p:spPr>
          <a:xfrm>
            <a:off x="2091683" y="1816609"/>
            <a:ext cx="765871" cy="526576"/>
          </a:xfrm>
          <a:custGeom>
            <a:avLst/>
            <a:gdLst/>
            <a:ahLst/>
            <a:cxnLst/>
            <a:rect l="l" t="t" r="r" b="b"/>
            <a:pathLst>
              <a:path w="36627" h="25186" extrusionOk="0">
                <a:moveTo>
                  <a:pt x="0" y="0"/>
                </a:moveTo>
                <a:lnTo>
                  <a:pt x="0" y="25185"/>
                </a:lnTo>
                <a:lnTo>
                  <a:pt x="36626" y="25185"/>
                </a:lnTo>
                <a:lnTo>
                  <a:pt x="3662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2"/>
          <p:cNvSpPr/>
          <p:nvPr/>
        </p:nvSpPr>
        <p:spPr>
          <a:xfrm>
            <a:off x="2092373" y="1816609"/>
            <a:ext cx="531511" cy="404518"/>
          </a:xfrm>
          <a:custGeom>
            <a:avLst/>
            <a:gdLst/>
            <a:ahLst/>
            <a:cxnLst/>
            <a:rect l="l" t="t" r="r" b="b"/>
            <a:pathLst>
              <a:path w="25419" h="19348" extrusionOk="0">
                <a:moveTo>
                  <a:pt x="1" y="0"/>
                </a:moveTo>
                <a:lnTo>
                  <a:pt x="1" y="19348"/>
                </a:lnTo>
                <a:cubicBezTo>
                  <a:pt x="16312" y="17213"/>
                  <a:pt x="25419" y="0"/>
                  <a:pt x="2541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2"/>
          <p:cNvSpPr/>
          <p:nvPr/>
        </p:nvSpPr>
        <p:spPr>
          <a:xfrm>
            <a:off x="2489244" y="2002811"/>
            <a:ext cx="368999" cy="340374"/>
          </a:xfrm>
          <a:custGeom>
            <a:avLst/>
            <a:gdLst/>
            <a:ahLst/>
            <a:cxnLst/>
            <a:rect l="l" t="t" r="r" b="b"/>
            <a:pathLst>
              <a:path w="17647" h="16280" extrusionOk="0">
                <a:moveTo>
                  <a:pt x="17647" y="1"/>
                </a:moveTo>
                <a:cubicBezTo>
                  <a:pt x="11776" y="2402"/>
                  <a:pt x="2703" y="7439"/>
                  <a:pt x="1" y="16279"/>
                </a:cubicBezTo>
                <a:lnTo>
                  <a:pt x="17647" y="16279"/>
                </a:lnTo>
                <a:lnTo>
                  <a:pt x="17647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2"/>
          <p:cNvSpPr/>
          <p:nvPr/>
        </p:nvSpPr>
        <p:spPr>
          <a:xfrm>
            <a:off x="2091683" y="1816609"/>
            <a:ext cx="765871" cy="526576"/>
          </a:xfrm>
          <a:custGeom>
            <a:avLst/>
            <a:gdLst/>
            <a:ahLst/>
            <a:cxnLst/>
            <a:rect l="l" t="t" r="r" b="b"/>
            <a:pathLst>
              <a:path w="36627" h="25186" fill="none" extrusionOk="0">
                <a:moveTo>
                  <a:pt x="0" y="0"/>
                </a:moveTo>
                <a:lnTo>
                  <a:pt x="36626" y="0"/>
                </a:lnTo>
                <a:lnTo>
                  <a:pt x="36626" y="25185"/>
                </a:lnTo>
                <a:lnTo>
                  <a:pt x="0" y="25185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2"/>
          <p:cNvSpPr/>
          <p:nvPr/>
        </p:nvSpPr>
        <p:spPr>
          <a:xfrm>
            <a:off x="2281399" y="2534949"/>
            <a:ext cx="387128" cy="50241"/>
          </a:xfrm>
          <a:custGeom>
            <a:avLst/>
            <a:gdLst/>
            <a:ahLst/>
            <a:cxnLst/>
            <a:rect l="l" t="t" r="r" b="b"/>
            <a:pathLst>
              <a:path w="18514" h="2403" extrusionOk="0">
                <a:moveTo>
                  <a:pt x="834" y="0"/>
                </a:moveTo>
                <a:cubicBezTo>
                  <a:pt x="367" y="34"/>
                  <a:pt x="0" y="401"/>
                  <a:pt x="0" y="834"/>
                </a:cubicBezTo>
                <a:lnTo>
                  <a:pt x="0" y="2402"/>
                </a:lnTo>
                <a:lnTo>
                  <a:pt x="18514" y="2402"/>
                </a:lnTo>
                <a:lnTo>
                  <a:pt x="18514" y="834"/>
                </a:lnTo>
                <a:cubicBezTo>
                  <a:pt x="18514" y="367"/>
                  <a:pt x="18147" y="0"/>
                  <a:pt x="17680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2"/>
          <p:cNvSpPr/>
          <p:nvPr/>
        </p:nvSpPr>
        <p:spPr>
          <a:xfrm>
            <a:off x="1984958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2"/>
          <p:cNvSpPr/>
          <p:nvPr/>
        </p:nvSpPr>
        <p:spPr>
          <a:xfrm>
            <a:off x="2186530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2"/>
          <p:cNvSpPr/>
          <p:nvPr/>
        </p:nvSpPr>
        <p:spPr>
          <a:xfrm>
            <a:off x="2388103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2"/>
          <p:cNvSpPr/>
          <p:nvPr/>
        </p:nvSpPr>
        <p:spPr>
          <a:xfrm>
            <a:off x="2589696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/>
          <p:cNvSpPr/>
          <p:nvPr/>
        </p:nvSpPr>
        <p:spPr>
          <a:xfrm>
            <a:off x="2791268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/>
          <p:cNvSpPr/>
          <p:nvPr/>
        </p:nvSpPr>
        <p:spPr>
          <a:xfrm>
            <a:off x="3006098" y="2751153"/>
            <a:ext cx="25824" cy="52311"/>
          </a:xfrm>
          <a:custGeom>
            <a:avLst/>
            <a:gdLst/>
            <a:ahLst/>
            <a:cxnLst/>
            <a:rect l="l" t="t" r="r" b="b"/>
            <a:pathLst>
              <a:path w="1235" h="2502" fill="none" extrusionOk="0">
                <a:moveTo>
                  <a:pt x="0" y="2502"/>
                </a:moveTo>
                <a:lnTo>
                  <a:pt x="1235" y="1268"/>
                </a:lnTo>
                <a:lnTo>
                  <a:pt x="0" y="0"/>
                </a:ln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/>
          <p:cNvSpPr/>
          <p:nvPr/>
        </p:nvSpPr>
        <p:spPr>
          <a:xfrm>
            <a:off x="1917293" y="2751153"/>
            <a:ext cx="26535" cy="52311"/>
          </a:xfrm>
          <a:custGeom>
            <a:avLst/>
            <a:gdLst/>
            <a:ahLst/>
            <a:cxnLst/>
            <a:rect l="l" t="t" r="r" b="b"/>
            <a:pathLst>
              <a:path w="1269" h="2502" fill="none" extrusionOk="0">
                <a:moveTo>
                  <a:pt x="1268" y="0"/>
                </a:moveTo>
                <a:lnTo>
                  <a:pt x="1" y="1268"/>
                </a:lnTo>
                <a:lnTo>
                  <a:pt x="1268" y="2502"/>
                </a:ln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2"/>
          <p:cNvSpPr/>
          <p:nvPr/>
        </p:nvSpPr>
        <p:spPr>
          <a:xfrm>
            <a:off x="1828718" y="3341853"/>
            <a:ext cx="1291778" cy="115786"/>
          </a:xfrm>
          <a:custGeom>
            <a:avLst/>
            <a:gdLst/>
            <a:ahLst/>
            <a:cxnLst/>
            <a:rect l="l" t="t" r="r" b="b"/>
            <a:pathLst>
              <a:path w="61778" h="5538" extrusionOk="0">
                <a:moveTo>
                  <a:pt x="1" y="1"/>
                </a:moveTo>
                <a:lnTo>
                  <a:pt x="1" y="5538"/>
                </a:lnTo>
                <a:lnTo>
                  <a:pt x="61778" y="5538"/>
                </a:lnTo>
                <a:lnTo>
                  <a:pt x="61778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2"/>
          <p:cNvSpPr/>
          <p:nvPr/>
        </p:nvSpPr>
        <p:spPr>
          <a:xfrm>
            <a:off x="1887998" y="3533638"/>
            <a:ext cx="963972" cy="25131"/>
          </a:xfrm>
          <a:custGeom>
            <a:avLst/>
            <a:gdLst/>
            <a:ahLst/>
            <a:cxnLst/>
            <a:rect l="l" t="t" r="r" b="b"/>
            <a:pathLst>
              <a:path w="46101" h="1202" extrusionOk="0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45600" y="1202"/>
                </a:lnTo>
                <a:cubicBezTo>
                  <a:pt x="45900" y="1202"/>
                  <a:pt x="46100" y="968"/>
                  <a:pt x="46100" y="701"/>
                </a:cubicBezTo>
                <a:lnTo>
                  <a:pt x="46100" y="501"/>
                </a:lnTo>
                <a:cubicBezTo>
                  <a:pt x="46100" y="234"/>
                  <a:pt x="45900" y="1"/>
                  <a:pt x="4560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2"/>
          <p:cNvSpPr/>
          <p:nvPr/>
        </p:nvSpPr>
        <p:spPr>
          <a:xfrm>
            <a:off x="1887998" y="3608277"/>
            <a:ext cx="838428" cy="25110"/>
          </a:xfrm>
          <a:custGeom>
            <a:avLst/>
            <a:gdLst/>
            <a:ahLst/>
            <a:cxnLst/>
            <a:rect l="l" t="t" r="r" b="b"/>
            <a:pathLst>
              <a:path w="40097" h="1201" extrusionOk="0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39596" y="1201"/>
                </a:lnTo>
                <a:cubicBezTo>
                  <a:pt x="39896" y="1201"/>
                  <a:pt x="40096" y="967"/>
                  <a:pt x="40096" y="701"/>
                </a:cubicBezTo>
                <a:lnTo>
                  <a:pt x="40096" y="500"/>
                </a:lnTo>
                <a:cubicBezTo>
                  <a:pt x="40096" y="234"/>
                  <a:pt x="39896" y="0"/>
                  <a:pt x="3959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1887998" y="3682896"/>
            <a:ext cx="765181" cy="24420"/>
          </a:xfrm>
          <a:custGeom>
            <a:avLst/>
            <a:gdLst/>
            <a:ahLst/>
            <a:cxnLst/>
            <a:rect l="l" t="t" r="r" b="b"/>
            <a:pathLst>
              <a:path w="36594" h="1168" extrusionOk="0">
                <a:moveTo>
                  <a:pt x="601" y="0"/>
                </a:moveTo>
                <a:cubicBezTo>
                  <a:pt x="301" y="0"/>
                  <a:pt x="34" y="267"/>
                  <a:pt x="34" y="601"/>
                </a:cubicBezTo>
                <a:cubicBezTo>
                  <a:pt x="1" y="901"/>
                  <a:pt x="268" y="1168"/>
                  <a:pt x="601" y="1168"/>
                </a:cubicBezTo>
                <a:lnTo>
                  <a:pt x="35993" y="1168"/>
                </a:lnTo>
                <a:cubicBezTo>
                  <a:pt x="36327" y="1168"/>
                  <a:pt x="36594" y="901"/>
                  <a:pt x="36594" y="601"/>
                </a:cubicBezTo>
                <a:cubicBezTo>
                  <a:pt x="36594" y="267"/>
                  <a:pt x="36327" y="0"/>
                  <a:pt x="3602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>
            <a:off x="1887998" y="3757515"/>
            <a:ext cx="880269" cy="24420"/>
          </a:xfrm>
          <a:custGeom>
            <a:avLst/>
            <a:gdLst/>
            <a:ahLst/>
            <a:cxnLst/>
            <a:rect l="l" t="t" r="r" b="b"/>
            <a:pathLst>
              <a:path w="42098" h="1168" extrusionOk="0">
                <a:moveTo>
                  <a:pt x="501" y="0"/>
                </a:moveTo>
                <a:cubicBezTo>
                  <a:pt x="234" y="0"/>
                  <a:pt x="1" y="201"/>
                  <a:pt x="1" y="467"/>
                </a:cubicBezTo>
                <a:lnTo>
                  <a:pt x="1" y="668"/>
                </a:lnTo>
                <a:cubicBezTo>
                  <a:pt x="1" y="968"/>
                  <a:pt x="234" y="1168"/>
                  <a:pt x="501" y="1168"/>
                </a:cubicBezTo>
                <a:lnTo>
                  <a:pt x="41597" y="1168"/>
                </a:lnTo>
                <a:cubicBezTo>
                  <a:pt x="41897" y="1168"/>
                  <a:pt x="42098" y="968"/>
                  <a:pt x="42098" y="668"/>
                </a:cubicBezTo>
                <a:lnTo>
                  <a:pt x="42098" y="467"/>
                </a:lnTo>
                <a:cubicBezTo>
                  <a:pt x="42098" y="201"/>
                  <a:pt x="41897" y="0"/>
                  <a:pt x="4159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/>
          <p:nvPr/>
        </p:nvSpPr>
        <p:spPr>
          <a:xfrm>
            <a:off x="2934941" y="3533638"/>
            <a:ext cx="126275" cy="25131"/>
          </a:xfrm>
          <a:custGeom>
            <a:avLst/>
            <a:gdLst/>
            <a:ahLst/>
            <a:cxnLst/>
            <a:rect l="l" t="t" r="r" b="b"/>
            <a:pathLst>
              <a:path w="6039" h="1202" extrusionOk="0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5538" y="1202"/>
                </a:lnTo>
                <a:cubicBezTo>
                  <a:pt x="5838" y="1202"/>
                  <a:pt x="6039" y="968"/>
                  <a:pt x="6039" y="701"/>
                </a:cubicBezTo>
                <a:lnTo>
                  <a:pt x="6039" y="501"/>
                </a:lnTo>
                <a:cubicBezTo>
                  <a:pt x="6039" y="234"/>
                  <a:pt x="5838" y="1"/>
                  <a:pt x="5538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2"/>
          <p:cNvSpPr/>
          <p:nvPr/>
        </p:nvSpPr>
        <p:spPr>
          <a:xfrm>
            <a:off x="2955872" y="3608277"/>
            <a:ext cx="105345" cy="25110"/>
          </a:xfrm>
          <a:custGeom>
            <a:avLst/>
            <a:gdLst/>
            <a:ahLst/>
            <a:cxnLst/>
            <a:rect l="l" t="t" r="r" b="b"/>
            <a:pathLst>
              <a:path w="5038" h="1201" extrusionOk="0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4571" y="1201"/>
                </a:lnTo>
                <a:cubicBezTo>
                  <a:pt x="4837" y="1201"/>
                  <a:pt x="5038" y="967"/>
                  <a:pt x="5038" y="701"/>
                </a:cubicBezTo>
                <a:lnTo>
                  <a:pt x="5038" y="500"/>
                </a:lnTo>
                <a:cubicBezTo>
                  <a:pt x="5038" y="234"/>
                  <a:pt x="4837" y="0"/>
                  <a:pt x="4571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2"/>
          <p:cNvSpPr/>
          <p:nvPr/>
        </p:nvSpPr>
        <p:spPr>
          <a:xfrm>
            <a:off x="2924486" y="3682896"/>
            <a:ext cx="136730" cy="24420"/>
          </a:xfrm>
          <a:custGeom>
            <a:avLst/>
            <a:gdLst/>
            <a:ahLst/>
            <a:cxnLst/>
            <a:rect l="l" t="t" r="r" b="b"/>
            <a:pathLst>
              <a:path w="6539" h="1168" extrusionOk="0">
                <a:moveTo>
                  <a:pt x="501" y="0"/>
                </a:moveTo>
                <a:cubicBezTo>
                  <a:pt x="234" y="0"/>
                  <a:pt x="1" y="200"/>
                  <a:pt x="1" y="501"/>
                </a:cubicBezTo>
                <a:lnTo>
                  <a:pt x="1" y="667"/>
                </a:lnTo>
                <a:cubicBezTo>
                  <a:pt x="1" y="968"/>
                  <a:pt x="234" y="1168"/>
                  <a:pt x="501" y="1168"/>
                </a:cubicBezTo>
                <a:lnTo>
                  <a:pt x="6038" y="1168"/>
                </a:lnTo>
                <a:cubicBezTo>
                  <a:pt x="6338" y="1168"/>
                  <a:pt x="6539" y="968"/>
                  <a:pt x="6539" y="667"/>
                </a:cubicBezTo>
                <a:lnTo>
                  <a:pt x="6539" y="501"/>
                </a:lnTo>
                <a:cubicBezTo>
                  <a:pt x="6539" y="200"/>
                  <a:pt x="6338" y="0"/>
                  <a:pt x="603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2"/>
          <p:cNvSpPr/>
          <p:nvPr/>
        </p:nvSpPr>
        <p:spPr>
          <a:xfrm>
            <a:off x="3008189" y="3757515"/>
            <a:ext cx="53028" cy="24420"/>
          </a:xfrm>
          <a:custGeom>
            <a:avLst/>
            <a:gdLst/>
            <a:ahLst/>
            <a:cxnLst/>
            <a:rect l="l" t="t" r="r" b="b"/>
            <a:pathLst>
              <a:path w="2536" h="1168" extrusionOk="0">
                <a:moveTo>
                  <a:pt x="501" y="0"/>
                </a:moveTo>
                <a:cubicBezTo>
                  <a:pt x="234" y="0"/>
                  <a:pt x="0" y="201"/>
                  <a:pt x="0" y="467"/>
                </a:cubicBezTo>
                <a:lnTo>
                  <a:pt x="0" y="668"/>
                </a:lnTo>
                <a:cubicBezTo>
                  <a:pt x="0" y="968"/>
                  <a:pt x="234" y="1168"/>
                  <a:pt x="501" y="1168"/>
                </a:cubicBezTo>
                <a:lnTo>
                  <a:pt x="2069" y="1168"/>
                </a:lnTo>
                <a:cubicBezTo>
                  <a:pt x="2335" y="1168"/>
                  <a:pt x="2536" y="968"/>
                  <a:pt x="2536" y="668"/>
                </a:cubicBezTo>
                <a:lnTo>
                  <a:pt x="2536" y="467"/>
                </a:lnTo>
                <a:cubicBezTo>
                  <a:pt x="2536" y="201"/>
                  <a:pt x="2335" y="0"/>
                  <a:pt x="206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2"/>
          <p:cNvSpPr/>
          <p:nvPr/>
        </p:nvSpPr>
        <p:spPr>
          <a:xfrm flipH="1">
            <a:off x="1947457" y="1472785"/>
            <a:ext cx="1067874" cy="79511"/>
          </a:xfrm>
          <a:custGeom>
            <a:avLst/>
            <a:gdLst/>
            <a:ahLst/>
            <a:cxnLst/>
            <a:rect l="l" t="t" r="r" b="b"/>
            <a:pathLst>
              <a:path w="51070" h="3803" extrusionOk="0">
                <a:moveTo>
                  <a:pt x="1601" y="0"/>
                </a:moveTo>
                <a:cubicBezTo>
                  <a:pt x="701" y="0"/>
                  <a:pt x="0" y="701"/>
                  <a:pt x="0" y="1568"/>
                </a:cubicBezTo>
                <a:lnTo>
                  <a:pt x="0" y="2202"/>
                </a:lnTo>
                <a:cubicBezTo>
                  <a:pt x="0" y="3102"/>
                  <a:pt x="701" y="3803"/>
                  <a:pt x="1601" y="3803"/>
                </a:cubicBezTo>
                <a:lnTo>
                  <a:pt x="49469" y="3803"/>
                </a:lnTo>
                <a:cubicBezTo>
                  <a:pt x="50336" y="3803"/>
                  <a:pt x="51070" y="3102"/>
                  <a:pt x="51070" y="2202"/>
                </a:cubicBezTo>
                <a:lnTo>
                  <a:pt x="51070" y="1568"/>
                </a:lnTo>
                <a:cubicBezTo>
                  <a:pt x="51070" y="701"/>
                  <a:pt x="50336" y="0"/>
                  <a:pt x="4946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2"/>
          <p:cNvSpPr/>
          <p:nvPr/>
        </p:nvSpPr>
        <p:spPr>
          <a:xfrm>
            <a:off x="2829638" y="3150069"/>
            <a:ext cx="155549" cy="155531"/>
          </a:xfrm>
          <a:custGeom>
            <a:avLst/>
            <a:gdLst/>
            <a:ahLst/>
            <a:cxnLst/>
            <a:rect l="l" t="t" r="r" b="b"/>
            <a:pathLst>
              <a:path w="7439" h="7439" extrusionOk="0">
                <a:moveTo>
                  <a:pt x="0" y="0"/>
                </a:moveTo>
                <a:lnTo>
                  <a:pt x="2935" y="7439"/>
                </a:lnTo>
                <a:lnTo>
                  <a:pt x="4103" y="4837"/>
                </a:lnTo>
                <a:lnTo>
                  <a:pt x="5371" y="6105"/>
                </a:lnTo>
                <a:lnTo>
                  <a:pt x="6104" y="5371"/>
                </a:lnTo>
                <a:lnTo>
                  <a:pt x="4837" y="4070"/>
                </a:lnTo>
                <a:lnTo>
                  <a:pt x="7439" y="2936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2"/>
          <p:cNvSpPr/>
          <p:nvPr/>
        </p:nvSpPr>
        <p:spPr>
          <a:xfrm rot="8099929" flipH="1">
            <a:off x="1188241" y="3300113"/>
            <a:ext cx="1857114" cy="1794505"/>
          </a:xfrm>
          <a:custGeom>
            <a:avLst/>
            <a:gdLst/>
            <a:ahLst/>
            <a:cxnLst/>
            <a:rect l="l" t="t" r="r" b="b"/>
            <a:pathLst>
              <a:path w="10886" h="10519" extrusionOk="0">
                <a:moveTo>
                  <a:pt x="10519" y="0"/>
                </a:moveTo>
                <a:lnTo>
                  <a:pt x="1" y="10518"/>
                </a:lnTo>
                <a:lnTo>
                  <a:pt x="368" y="10518"/>
                </a:lnTo>
                <a:lnTo>
                  <a:pt x="1088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2"/>
          <p:cNvSpPr/>
          <p:nvPr/>
        </p:nvSpPr>
        <p:spPr>
          <a:xfrm>
            <a:off x="3182868" y="1899093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52"/>
          <p:cNvSpPr/>
          <p:nvPr/>
        </p:nvSpPr>
        <p:spPr>
          <a:xfrm>
            <a:off x="4265941" y="1899093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8" name="Google Shape;1198;p52"/>
          <p:cNvSpPr txBox="1">
            <a:spLocks noGrp="1"/>
          </p:cNvSpPr>
          <p:nvPr>
            <p:ph type="title"/>
          </p:nvPr>
        </p:nvSpPr>
        <p:spPr>
          <a:xfrm>
            <a:off x="258792" y="444455"/>
            <a:ext cx="8350370" cy="6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chemeClr val="dk2"/>
                </a:solidFill>
              </a:rPr>
              <a:t>Requirements </a:t>
            </a:r>
            <a:r>
              <a:rPr lang="en" b="0" dirty="0" smtClean="0">
                <a:solidFill>
                  <a:schemeClr val="bg1"/>
                </a:solidFill>
              </a:rPr>
              <a:t>from onine researches</a:t>
            </a:r>
            <a:endParaRPr b="0" dirty="0">
              <a:solidFill>
                <a:schemeClr val="bg1"/>
              </a:solidFill>
            </a:endParaRPr>
          </a:p>
        </p:txBody>
      </p:sp>
      <p:sp>
        <p:nvSpPr>
          <p:cNvPr id="1203" name="Google Shape;1203;p52"/>
          <p:cNvSpPr txBox="1">
            <a:spLocks noGrp="1"/>
          </p:cNvSpPr>
          <p:nvPr>
            <p:ph type="subTitle" idx="5"/>
          </p:nvPr>
        </p:nvSpPr>
        <p:spPr>
          <a:xfrm>
            <a:off x="0" y="1715115"/>
            <a:ext cx="3053239" cy="18703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b="1" dirty="0">
                <a:solidFill>
                  <a:schemeClr val="tx2"/>
                </a:solidFill>
              </a:rPr>
              <a:t>Data </a:t>
            </a:r>
            <a:r>
              <a:rPr lang="en-US" b="1" dirty="0" smtClean="0">
                <a:solidFill>
                  <a:schemeClr val="tx2"/>
                </a:solidFill>
              </a:rPr>
              <a:t>Protection</a:t>
            </a:r>
          </a:p>
          <a:p>
            <a:pPr marL="0" lvl="0" indent="0" algn="ctr"/>
            <a:r>
              <a:rPr lang="en-US" dirty="0" smtClean="0"/>
              <a:t>Data protection regulations</a:t>
            </a:r>
            <a:r>
              <a:rPr lang="en-US" dirty="0"/>
              <a:t>, privacy laws, and security standards to safeguard user data and personal information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4" name="Google Shape;1204;p52"/>
          <p:cNvSpPr txBox="1">
            <a:spLocks noGrp="1"/>
          </p:cNvSpPr>
          <p:nvPr>
            <p:ph type="subTitle" idx="6"/>
          </p:nvPr>
        </p:nvSpPr>
        <p:spPr>
          <a:xfrm>
            <a:off x="3281268" y="1997504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205" name="Google Shape;1205;p52"/>
          <p:cNvSpPr txBox="1">
            <a:spLocks noGrp="1"/>
          </p:cNvSpPr>
          <p:nvPr>
            <p:ph type="subTitle" idx="7"/>
          </p:nvPr>
        </p:nvSpPr>
        <p:spPr>
          <a:xfrm>
            <a:off x="5201341" y="1715115"/>
            <a:ext cx="3407821" cy="120495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b="1" dirty="0">
                <a:solidFill>
                  <a:schemeClr val="tx2"/>
                </a:solidFill>
              </a:rPr>
              <a:t>Accessibility </a:t>
            </a:r>
            <a:r>
              <a:rPr lang="en-US" b="1" dirty="0" smtClean="0">
                <a:solidFill>
                  <a:schemeClr val="tx2"/>
                </a:solidFill>
              </a:rPr>
              <a:t>Regulations</a:t>
            </a:r>
          </a:p>
          <a:p>
            <a:pPr marL="0" indent="0" algn="ctr"/>
            <a:r>
              <a:rPr lang="en-US" dirty="0"/>
              <a:t>with accessibility regulations, such as the Web Content Accessibility Guidelines (WCAG), to ensure accessibility for users with disabilities.</a:t>
            </a:r>
          </a:p>
          <a:p>
            <a:pPr marL="0" lvl="0" indent="0"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6" name="Google Shape;1206;p52"/>
          <p:cNvSpPr txBox="1">
            <a:spLocks noGrp="1"/>
          </p:cNvSpPr>
          <p:nvPr>
            <p:ph type="subTitle" idx="8"/>
          </p:nvPr>
        </p:nvSpPr>
        <p:spPr>
          <a:xfrm>
            <a:off x="4364341" y="1997504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7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6508-4EEB-D26A-EE4F-699B8B69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0" y="443941"/>
            <a:ext cx="7299600" cy="557545"/>
          </a:xfrm>
        </p:spPr>
        <p:txBody>
          <a:bodyPr/>
          <a:lstStyle/>
          <a:p>
            <a:r>
              <a:rPr lang="en-US" sz="3200" dirty="0">
                <a:solidFill>
                  <a:schemeClr val="bg2"/>
                </a:solidFill>
              </a:rPr>
              <a:t>CONCLUSION</a:t>
            </a: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5100" y="1261261"/>
            <a:ext cx="76596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Requirement gathering provides valuable insights and </a:t>
            </a:r>
            <a:r>
              <a:rPr lang="en-US" sz="2400" dirty="0" smtClean="0">
                <a:solidFill>
                  <a:schemeClr val="bg1"/>
                </a:solidFill>
              </a:rPr>
              <a:t>directions </a:t>
            </a:r>
            <a:r>
              <a:rPr lang="en-US" sz="2400" dirty="0">
                <a:solidFill>
                  <a:schemeClr val="bg1"/>
                </a:solidFill>
              </a:rPr>
              <a:t>for the development of </a:t>
            </a:r>
            <a:r>
              <a:rPr lang="en-US" sz="2400" dirty="0" smtClean="0">
                <a:solidFill>
                  <a:schemeClr val="bg1"/>
                </a:solidFill>
              </a:rPr>
              <a:t>our </a:t>
            </a:r>
            <a:r>
              <a:rPr lang="en-US" sz="2400" dirty="0">
                <a:solidFill>
                  <a:schemeClr val="bg1"/>
                </a:solidFill>
              </a:rPr>
              <a:t>disaster management mobile application</a:t>
            </a:r>
            <a:r>
              <a:rPr lang="en-US" sz="2400" dirty="0" smtClean="0">
                <a:solidFill>
                  <a:schemeClr val="bg1"/>
                </a:solidFill>
              </a:rPr>
              <a:t>, there by </a:t>
            </a:r>
            <a:r>
              <a:rPr lang="en-US" sz="2400" dirty="0">
                <a:solidFill>
                  <a:schemeClr val="bg1"/>
                </a:solidFill>
              </a:rPr>
              <a:t>guiding decision-making and ensuring that the final product meets the needs and expectations of stakeholders </a:t>
            </a:r>
            <a:r>
              <a:rPr lang="en-US" sz="2400" dirty="0" smtClean="0">
                <a:solidFill>
                  <a:schemeClr val="bg1"/>
                </a:solidFill>
              </a:rPr>
              <a:t>effectively in </a:t>
            </a:r>
            <a:r>
              <a:rPr lang="en-US" sz="2400" dirty="0">
                <a:solidFill>
                  <a:schemeClr val="bg1"/>
                </a:solidFill>
              </a:rPr>
              <a:t>preparing for, responding to, and recovering from </a:t>
            </a:r>
            <a:r>
              <a:rPr lang="en-US" sz="2400" dirty="0" smtClean="0">
                <a:solidFill>
                  <a:schemeClr val="bg1"/>
                </a:solidFill>
              </a:rPr>
              <a:t>disasters.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100" y="1905001"/>
            <a:ext cx="7299600" cy="742950"/>
          </a:xfrm>
        </p:spPr>
        <p:txBody>
          <a:bodyPr/>
          <a:lstStyle/>
          <a:p>
            <a:pPr algn="ctr"/>
            <a:r>
              <a:rPr lang="fr-CM" dirty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3"/>
          <p:cNvSpPr txBox="1">
            <a:spLocks noGrp="1"/>
          </p:cNvSpPr>
          <p:nvPr>
            <p:ph type="title"/>
          </p:nvPr>
        </p:nvSpPr>
        <p:spPr>
          <a:xfrm>
            <a:off x="720000" y="3999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 err="1" smtClean="0">
                <a:solidFill>
                  <a:schemeClr val="dk2"/>
                </a:solidFill>
              </a:rPr>
              <a:t>What</a:t>
            </a:r>
            <a:r>
              <a:rPr lang="fr-FR" b="0" dirty="0" smtClean="0">
                <a:solidFill>
                  <a:schemeClr val="dk2"/>
                </a:solidFill>
              </a:rPr>
              <a:t> </a:t>
            </a:r>
            <a:r>
              <a:rPr lang="fr-FR" b="0" dirty="0" err="1" smtClean="0">
                <a:solidFill>
                  <a:schemeClr val="dk2"/>
                </a:solidFill>
              </a:rPr>
              <a:t>is</a:t>
            </a:r>
            <a:r>
              <a:rPr lang="fr-FR" b="0" dirty="0" smtClean="0">
                <a:solidFill>
                  <a:schemeClr val="dk2"/>
                </a:solidFill>
              </a:rPr>
              <a:t> a </a:t>
            </a:r>
            <a:r>
              <a:rPr lang="fr-FR" b="0" dirty="0" err="1" smtClean="0">
                <a:solidFill>
                  <a:schemeClr val="dk2"/>
                </a:solidFill>
              </a:rPr>
              <a:t>disaster</a:t>
            </a:r>
            <a:r>
              <a:rPr lang="fr-FR" b="0" dirty="0" smtClean="0">
                <a:solidFill>
                  <a:schemeClr val="dk2"/>
                </a:solidFill>
              </a:rPr>
              <a:t> management </a:t>
            </a:r>
            <a:r>
              <a:rPr lang="fr-FR" b="0" dirty="0" err="1" smtClean="0">
                <a:solidFill>
                  <a:schemeClr val="dk2"/>
                </a:solidFill>
              </a:rPr>
              <a:t>app</a:t>
            </a:r>
            <a:r>
              <a:rPr lang="fr-FR" b="0" dirty="0" smtClean="0">
                <a:solidFill>
                  <a:schemeClr val="dk2"/>
                </a:solidFill>
              </a:rPr>
              <a:t>?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833" name="Google Shape;833;p43"/>
          <p:cNvSpPr/>
          <p:nvPr/>
        </p:nvSpPr>
        <p:spPr>
          <a:xfrm>
            <a:off x="2273938" y="5283414"/>
            <a:ext cx="15887" cy="15886"/>
          </a:xfrm>
          <a:custGeom>
            <a:avLst/>
            <a:gdLst/>
            <a:ahLst/>
            <a:cxnLst/>
            <a:rect l="l" t="t" r="r" b="b"/>
            <a:pathLst>
              <a:path w="255" h="255" extrusionOk="0">
                <a:moveTo>
                  <a:pt x="216" y="0"/>
                </a:moveTo>
                <a:lnTo>
                  <a:pt x="0" y="216"/>
                </a:lnTo>
                <a:lnTo>
                  <a:pt x="37" y="255"/>
                </a:lnTo>
                <a:lnTo>
                  <a:pt x="255" y="38"/>
                </a:lnTo>
                <a:lnTo>
                  <a:pt x="216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3"/>
          <p:cNvSpPr txBox="1">
            <a:spLocks noGrp="1"/>
          </p:cNvSpPr>
          <p:nvPr>
            <p:ph type="body" idx="1"/>
          </p:nvPr>
        </p:nvSpPr>
        <p:spPr>
          <a:xfrm>
            <a:off x="1138641" y="1354554"/>
            <a:ext cx="5625716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A disaster management </a:t>
            </a:r>
            <a:r>
              <a:rPr lang="en-US" sz="1800" dirty="0" smtClean="0"/>
              <a:t>application </a:t>
            </a:r>
            <a:r>
              <a:rPr lang="en-US" sz="1800" dirty="0"/>
              <a:t>is a software tool designed to assist individuals, communities, and organizations in preparing for, responding to, and recovering from disasters and emergencies.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>
            <a:spLocks noGrp="1"/>
          </p:cNvSpPr>
          <p:nvPr>
            <p:ph type="title"/>
          </p:nvPr>
        </p:nvSpPr>
        <p:spPr>
          <a:xfrm>
            <a:off x="693827" y="893368"/>
            <a:ext cx="4099800" cy="6700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bg2"/>
                </a:solidFill>
              </a:rPr>
              <a:t>Introduction</a:t>
            </a:r>
            <a:r>
              <a:rPr lang="fr-FR" sz="1800" dirty="0" smtClean="0">
                <a:solidFill>
                  <a:schemeClr val="bg2"/>
                </a:solidFill>
              </a:rPr>
              <a:t> to </a:t>
            </a:r>
            <a:r>
              <a:rPr lang="en-US" sz="1800" dirty="0" smtClean="0">
                <a:solidFill>
                  <a:schemeClr val="bg2"/>
                </a:solidFill>
              </a:rPr>
              <a:t>requirement</a:t>
            </a:r>
            <a:r>
              <a:rPr lang="fr-FR" sz="1800" dirty="0" smtClean="0">
                <a:solidFill>
                  <a:schemeClr val="bg2"/>
                </a:solidFill>
              </a:rPr>
              <a:t> </a:t>
            </a:r>
            <a:r>
              <a:rPr lang="fr-FR" sz="1800" dirty="0" err="1" smtClean="0">
                <a:solidFill>
                  <a:schemeClr val="bg2"/>
                </a:solidFill>
              </a:rPr>
              <a:t>gathering</a:t>
            </a:r>
            <a:endParaRPr sz="1800" dirty="0">
              <a:solidFill>
                <a:schemeClr val="bg2"/>
              </a:solidFill>
            </a:endParaRPr>
          </a:p>
        </p:txBody>
      </p:sp>
      <p:sp>
        <p:nvSpPr>
          <p:cNvPr id="864" name="Google Shape;864;p45"/>
          <p:cNvSpPr txBox="1">
            <a:spLocks noGrp="1"/>
          </p:cNvSpPr>
          <p:nvPr>
            <p:ph type="subTitle" idx="1"/>
          </p:nvPr>
        </p:nvSpPr>
        <p:spPr>
          <a:xfrm>
            <a:off x="715100" y="1890646"/>
            <a:ext cx="4099800" cy="1923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 involves collecting, documenting, and analyzing the needs and expectations of stakeholders, including users, government agencies, emergency responders, and community organizations.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5" name="Google Shape;865;p45"/>
          <p:cNvGrpSpPr/>
          <p:nvPr/>
        </p:nvGrpSpPr>
        <p:grpSpPr>
          <a:xfrm>
            <a:off x="5105759" y="527315"/>
            <a:ext cx="2548555" cy="5310904"/>
            <a:chOff x="5607226" y="713047"/>
            <a:chExt cx="1902048" cy="3963953"/>
          </a:xfrm>
        </p:grpSpPr>
        <p:grpSp>
          <p:nvGrpSpPr>
            <p:cNvPr id="866" name="Google Shape;866;p45"/>
            <p:cNvGrpSpPr/>
            <p:nvPr/>
          </p:nvGrpSpPr>
          <p:grpSpPr>
            <a:xfrm>
              <a:off x="5928632" y="713047"/>
              <a:ext cx="1259235" cy="2988105"/>
              <a:chOff x="2780500" y="744300"/>
              <a:chExt cx="1848825" cy="4387175"/>
            </a:xfrm>
          </p:grpSpPr>
          <p:sp>
            <p:nvSpPr>
              <p:cNvPr id="867" name="Google Shape;867;p45"/>
              <p:cNvSpPr/>
              <p:nvPr/>
            </p:nvSpPr>
            <p:spPr>
              <a:xfrm>
                <a:off x="3656125" y="744300"/>
                <a:ext cx="99250" cy="438067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5227" extrusionOk="0">
                    <a:moveTo>
                      <a:pt x="2002" y="1"/>
                    </a:moveTo>
                    <a:cubicBezTo>
                      <a:pt x="901" y="1"/>
                      <a:pt x="0" y="901"/>
                      <a:pt x="0" y="2002"/>
                    </a:cubicBezTo>
                    <a:lnTo>
                      <a:pt x="0" y="175226"/>
                    </a:lnTo>
                    <a:lnTo>
                      <a:pt x="3970" y="175226"/>
                    </a:lnTo>
                    <a:lnTo>
                      <a:pt x="3970" y="2002"/>
                    </a:lnTo>
                    <a:cubicBezTo>
                      <a:pt x="3970" y="901"/>
                      <a:pt x="3069" y="1"/>
                      <a:pt x="2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2780500" y="1321400"/>
                <a:ext cx="872300" cy="306900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12276" extrusionOk="0">
                    <a:moveTo>
                      <a:pt x="0" y="0"/>
                    </a:moveTo>
                    <a:lnTo>
                      <a:pt x="0" y="12275"/>
                    </a:lnTo>
                    <a:lnTo>
                      <a:pt x="34892" y="12275"/>
                    </a:lnTo>
                    <a:lnTo>
                      <a:pt x="3489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3757025" y="991975"/>
                <a:ext cx="872300" cy="306925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12277" extrusionOk="0">
                    <a:moveTo>
                      <a:pt x="0" y="1"/>
                    </a:moveTo>
                    <a:lnTo>
                      <a:pt x="0" y="12276"/>
                    </a:lnTo>
                    <a:lnTo>
                      <a:pt x="34892" y="12276"/>
                    </a:lnTo>
                    <a:lnTo>
                      <a:pt x="348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3757025" y="1469825"/>
                <a:ext cx="48702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7213" extrusionOk="0">
                    <a:moveTo>
                      <a:pt x="19481" y="1"/>
                    </a:moveTo>
                    <a:lnTo>
                      <a:pt x="0" y="2469"/>
                    </a:lnTo>
                    <a:lnTo>
                      <a:pt x="0" y="14744"/>
                    </a:lnTo>
                    <a:lnTo>
                      <a:pt x="19481" y="17213"/>
                    </a:lnTo>
                    <a:lnTo>
                      <a:pt x="1948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3814550" y="1574900"/>
                <a:ext cx="331950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9441" extrusionOk="0">
                    <a:moveTo>
                      <a:pt x="8974" y="1"/>
                    </a:moveTo>
                    <a:lnTo>
                      <a:pt x="8974" y="2069"/>
                    </a:lnTo>
                    <a:lnTo>
                      <a:pt x="1" y="2402"/>
                    </a:lnTo>
                    <a:lnTo>
                      <a:pt x="1" y="6906"/>
                    </a:lnTo>
                    <a:lnTo>
                      <a:pt x="8974" y="7373"/>
                    </a:lnTo>
                    <a:lnTo>
                      <a:pt x="8974" y="9441"/>
                    </a:lnTo>
                    <a:lnTo>
                      <a:pt x="13277" y="4737"/>
                    </a:lnTo>
                    <a:lnTo>
                      <a:pt x="8974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3893775" y="1027850"/>
                <a:ext cx="602975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24119" h="7640" extrusionOk="0">
                    <a:moveTo>
                      <a:pt x="17480" y="0"/>
                    </a:moveTo>
                    <a:lnTo>
                      <a:pt x="17480" y="1668"/>
                    </a:lnTo>
                    <a:lnTo>
                      <a:pt x="1" y="1668"/>
                    </a:lnTo>
                    <a:lnTo>
                      <a:pt x="1" y="5971"/>
                    </a:lnTo>
                    <a:lnTo>
                      <a:pt x="17480" y="5971"/>
                    </a:lnTo>
                    <a:lnTo>
                      <a:pt x="17480" y="7639"/>
                    </a:lnTo>
                    <a:lnTo>
                      <a:pt x="24118" y="3803"/>
                    </a:lnTo>
                    <a:lnTo>
                      <a:pt x="17480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2920600" y="1381425"/>
                <a:ext cx="602950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24118" h="7673" extrusionOk="0">
                    <a:moveTo>
                      <a:pt x="6638" y="1"/>
                    </a:moveTo>
                    <a:lnTo>
                      <a:pt x="0" y="3837"/>
                    </a:lnTo>
                    <a:lnTo>
                      <a:pt x="6638" y="7673"/>
                    </a:lnTo>
                    <a:lnTo>
                      <a:pt x="6638" y="5972"/>
                    </a:lnTo>
                    <a:lnTo>
                      <a:pt x="24117" y="5972"/>
                    </a:lnTo>
                    <a:lnTo>
                      <a:pt x="24117" y="1669"/>
                    </a:lnTo>
                    <a:lnTo>
                      <a:pt x="6638" y="1669"/>
                    </a:lnTo>
                    <a:lnTo>
                      <a:pt x="6638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3912125" y="2479500"/>
                <a:ext cx="628825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913" extrusionOk="0">
                    <a:moveTo>
                      <a:pt x="17640" y="1"/>
                    </a:moveTo>
                    <a:cubicBezTo>
                      <a:pt x="15427" y="1"/>
                      <a:pt x="12869" y="159"/>
                      <a:pt x="11309" y="776"/>
                    </a:cubicBezTo>
                    <a:cubicBezTo>
                      <a:pt x="8473" y="1877"/>
                      <a:pt x="3570" y="2544"/>
                      <a:pt x="2336" y="2711"/>
                    </a:cubicBezTo>
                    <a:lnTo>
                      <a:pt x="2036" y="2744"/>
                    </a:lnTo>
                    <a:lnTo>
                      <a:pt x="1" y="2711"/>
                    </a:lnTo>
                    <a:lnTo>
                      <a:pt x="1" y="2711"/>
                    </a:lnTo>
                    <a:cubicBezTo>
                      <a:pt x="1" y="2711"/>
                      <a:pt x="2769" y="4246"/>
                      <a:pt x="5038" y="4379"/>
                    </a:cubicBezTo>
                    <a:cubicBezTo>
                      <a:pt x="5201" y="4391"/>
                      <a:pt x="5362" y="4397"/>
                      <a:pt x="5521" y="4397"/>
                    </a:cubicBezTo>
                    <a:cubicBezTo>
                      <a:pt x="7566" y="4397"/>
                      <a:pt x="9300" y="3466"/>
                      <a:pt x="12643" y="3312"/>
                    </a:cubicBezTo>
                    <a:cubicBezTo>
                      <a:pt x="12777" y="3307"/>
                      <a:pt x="12912" y="3304"/>
                      <a:pt x="13050" y="3304"/>
                    </a:cubicBezTo>
                    <a:cubicBezTo>
                      <a:pt x="16624" y="3304"/>
                      <a:pt x="21449" y="4913"/>
                      <a:pt x="21449" y="4913"/>
                    </a:cubicBezTo>
                    <a:lnTo>
                      <a:pt x="25152" y="2511"/>
                    </a:lnTo>
                    <a:lnTo>
                      <a:pt x="21916" y="176"/>
                    </a:lnTo>
                    <a:cubicBezTo>
                      <a:pt x="21916" y="176"/>
                      <a:pt x="19969" y="1"/>
                      <a:pt x="17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3616925" y="2345450"/>
                <a:ext cx="1993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5605" extrusionOk="0">
                    <a:moveTo>
                      <a:pt x="7973" y="1"/>
                    </a:moveTo>
                    <a:lnTo>
                      <a:pt x="0" y="768"/>
                    </a:lnTo>
                    <a:lnTo>
                      <a:pt x="0" y="5605"/>
                    </a:lnTo>
                    <a:lnTo>
                      <a:pt x="7973" y="5605"/>
                    </a:lnTo>
                    <a:lnTo>
                      <a:pt x="7973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3523625" y="2238300"/>
                <a:ext cx="100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4262" extrusionOk="0">
                    <a:moveTo>
                      <a:pt x="617" y="1"/>
                    </a:moveTo>
                    <a:cubicBezTo>
                      <a:pt x="258" y="1"/>
                      <a:pt x="0" y="271"/>
                      <a:pt x="297" y="1285"/>
                    </a:cubicBezTo>
                    <a:cubicBezTo>
                      <a:pt x="898" y="3373"/>
                      <a:pt x="1499" y="4261"/>
                      <a:pt x="2357" y="4261"/>
                    </a:cubicBezTo>
                    <a:cubicBezTo>
                      <a:pt x="2403" y="4261"/>
                      <a:pt x="2450" y="4258"/>
                      <a:pt x="2498" y="4253"/>
                    </a:cubicBezTo>
                    <a:cubicBezTo>
                      <a:pt x="3465" y="4153"/>
                      <a:pt x="3999" y="3820"/>
                      <a:pt x="3666" y="2986"/>
                    </a:cubicBezTo>
                    <a:cubicBezTo>
                      <a:pt x="3365" y="2152"/>
                      <a:pt x="1564" y="351"/>
                      <a:pt x="1564" y="351"/>
                    </a:cubicBezTo>
                    <a:cubicBezTo>
                      <a:pt x="1564" y="351"/>
                      <a:pt x="1025" y="1"/>
                      <a:pt x="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3817900" y="2238300"/>
                <a:ext cx="9917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4262" extrusionOk="0">
                    <a:moveTo>
                      <a:pt x="3349" y="1"/>
                    </a:moveTo>
                    <a:cubicBezTo>
                      <a:pt x="2941" y="1"/>
                      <a:pt x="2402" y="351"/>
                      <a:pt x="2402" y="351"/>
                    </a:cubicBezTo>
                    <a:cubicBezTo>
                      <a:pt x="2402" y="351"/>
                      <a:pt x="634" y="2152"/>
                      <a:pt x="301" y="2986"/>
                    </a:cubicBezTo>
                    <a:cubicBezTo>
                      <a:pt x="0" y="3820"/>
                      <a:pt x="501" y="4153"/>
                      <a:pt x="1468" y="4253"/>
                    </a:cubicBezTo>
                    <a:cubicBezTo>
                      <a:pt x="1516" y="4258"/>
                      <a:pt x="1563" y="4261"/>
                      <a:pt x="1609" y="4261"/>
                    </a:cubicBezTo>
                    <a:cubicBezTo>
                      <a:pt x="2467" y="4261"/>
                      <a:pt x="3068" y="3373"/>
                      <a:pt x="3670" y="1285"/>
                    </a:cubicBezTo>
                    <a:cubicBezTo>
                      <a:pt x="3966" y="271"/>
                      <a:pt x="3708" y="1"/>
                      <a:pt x="3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3533525" y="1953075"/>
                <a:ext cx="388650" cy="449100"/>
              </a:xfrm>
              <a:custGeom>
                <a:avLst/>
                <a:gdLst/>
                <a:ahLst/>
                <a:cxnLst/>
                <a:rect l="l" t="t" r="r" b="b"/>
                <a:pathLst>
                  <a:path w="15546" h="17964" extrusionOk="0">
                    <a:moveTo>
                      <a:pt x="7864" y="1"/>
                    </a:moveTo>
                    <a:cubicBezTo>
                      <a:pt x="7346" y="1"/>
                      <a:pt x="6534" y="381"/>
                      <a:pt x="5271" y="1686"/>
                    </a:cubicBezTo>
                    <a:cubicBezTo>
                      <a:pt x="5271" y="1686"/>
                      <a:pt x="2102" y="2720"/>
                      <a:pt x="1068" y="5689"/>
                    </a:cubicBezTo>
                    <a:cubicBezTo>
                      <a:pt x="1" y="8624"/>
                      <a:pt x="968" y="12193"/>
                      <a:pt x="1468" y="13661"/>
                    </a:cubicBezTo>
                    <a:cubicBezTo>
                      <a:pt x="2002" y="15129"/>
                      <a:pt x="4537" y="17964"/>
                      <a:pt x="4537" y="17964"/>
                    </a:cubicBezTo>
                    <a:lnTo>
                      <a:pt x="10175" y="17964"/>
                    </a:lnTo>
                    <a:cubicBezTo>
                      <a:pt x="11542" y="16630"/>
                      <a:pt x="12643" y="15062"/>
                      <a:pt x="13444" y="13327"/>
                    </a:cubicBezTo>
                    <a:cubicBezTo>
                      <a:pt x="14611" y="10725"/>
                      <a:pt x="14611" y="7023"/>
                      <a:pt x="14611" y="7023"/>
                    </a:cubicBezTo>
                    <a:cubicBezTo>
                      <a:pt x="14611" y="7023"/>
                      <a:pt x="14722" y="7062"/>
                      <a:pt x="14868" y="7062"/>
                    </a:cubicBezTo>
                    <a:cubicBezTo>
                      <a:pt x="15144" y="7062"/>
                      <a:pt x="15545" y="6919"/>
                      <a:pt x="15545" y="6089"/>
                    </a:cubicBezTo>
                    <a:cubicBezTo>
                      <a:pt x="15545" y="4821"/>
                      <a:pt x="12610" y="2420"/>
                      <a:pt x="12610" y="2420"/>
                    </a:cubicBezTo>
                    <a:cubicBezTo>
                      <a:pt x="12610" y="2420"/>
                      <a:pt x="13977" y="1886"/>
                      <a:pt x="13043" y="1152"/>
                    </a:cubicBezTo>
                    <a:cubicBezTo>
                      <a:pt x="12522" y="775"/>
                      <a:pt x="11315" y="688"/>
                      <a:pt x="10311" y="688"/>
                    </a:cubicBezTo>
                    <a:cubicBezTo>
                      <a:pt x="9451" y="688"/>
                      <a:pt x="8740" y="752"/>
                      <a:pt x="8740" y="752"/>
                    </a:cubicBezTo>
                    <a:cubicBezTo>
                      <a:pt x="8740" y="752"/>
                      <a:pt x="8592" y="1"/>
                      <a:pt x="7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3796225" y="5011525"/>
                <a:ext cx="25185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4798" extrusionOk="0">
                    <a:moveTo>
                      <a:pt x="7172" y="1"/>
                    </a:moveTo>
                    <a:lnTo>
                      <a:pt x="500" y="434"/>
                    </a:lnTo>
                    <a:cubicBezTo>
                      <a:pt x="500" y="434"/>
                      <a:pt x="0" y="3603"/>
                      <a:pt x="434" y="4370"/>
                    </a:cubicBezTo>
                    <a:cubicBezTo>
                      <a:pt x="607" y="4703"/>
                      <a:pt x="1554" y="4798"/>
                      <a:pt x="2739" y="4798"/>
                    </a:cubicBezTo>
                    <a:cubicBezTo>
                      <a:pt x="4284" y="4798"/>
                      <a:pt x="6235" y="4637"/>
                      <a:pt x="7405" y="4637"/>
                    </a:cubicBezTo>
                    <a:cubicBezTo>
                      <a:pt x="9474" y="4637"/>
                      <a:pt x="9874" y="4304"/>
                      <a:pt x="9874" y="4304"/>
                    </a:cubicBezTo>
                    <a:cubicBezTo>
                      <a:pt x="9874" y="4304"/>
                      <a:pt x="10074" y="1635"/>
                      <a:pt x="9540" y="1101"/>
                    </a:cubicBezTo>
                    <a:cubicBezTo>
                      <a:pt x="9107" y="735"/>
                      <a:pt x="8573" y="534"/>
                      <a:pt x="8039" y="534"/>
                    </a:cubicBez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3320050" y="3268275"/>
                <a:ext cx="661325" cy="1855425"/>
              </a:xfrm>
              <a:custGeom>
                <a:avLst/>
                <a:gdLst/>
                <a:ahLst/>
                <a:cxnLst/>
                <a:rect l="l" t="t" r="r" b="b"/>
                <a:pathLst>
                  <a:path w="26453" h="74217" extrusionOk="0">
                    <a:moveTo>
                      <a:pt x="11516" y="1"/>
                    </a:moveTo>
                    <a:cubicBezTo>
                      <a:pt x="8245" y="1"/>
                      <a:pt x="5498" y="132"/>
                      <a:pt x="4870" y="181"/>
                    </a:cubicBezTo>
                    <a:cubicBezTo>
                      <a:pt x="3836" y="248"/>
                      <a:pt x="2969" y="948"/>
                      <a:pt x="2602" y="1915"/>
                    </a:cubicBezTo>
                    <a:cubicBezTo>
                      <a:pt x="2602" y="1915"/>
                      <a:pt x="1968" y="6652"/>
                      <a:pt x="1968" y="7653"/>
                    </a:cubicBezTo>
                    <a:cubicBezTo>
                      <a:pt x="1968" y="8620"/>
                      <a:pt x="1735" y="17026"/>
                      <a:pt x="1735" y="17026"/>
                    </a:cubicBezTo>
                    <a:cubicBezTo>
                      <a:pt x="1735" y="17026"/>
                      <a:pt x="1835" y="39109"/>
                      <a:pt x="1835" y="39542"/>
                    </a:cubicBezTo>
                    <a:cubicBezTo>
                      <a:pt x="1835" y="39943"/>
                      <a:pt x="0" y="46014"/>
                      <a:pt x="667" y="50117"/>
                    </a:cubicBezTo>
                    <a:cubicBezTo>
                      <a:pt x="1301" y="54220"/>
                      <a:pt x="2602" y="69931"/>
                      <a:pt x="2602" y="69931"/>
                    </a:cubicBezTo>
                    <a:cubicBezTo>
                      <a:pt x="2602" y="69931"/>
                      <a:pt x="2168" y="73400"/>
                      <a:pt x="2502" y="73734"/>
                    </a:cubicBezTo>
                    <a:cubicBezTo>
                      <a:pt x="2711" y="73943"/>
                      <a:pt x="4720" y="74217"/>
                      <a:pt x="6211" y="74217"/>
                    </a:cubicBezTo>
                    <a:cubicBezTo>
                      <a:pt x="6859" y="74217"/>
                      <a:pt x="7410" y="74165"/>
                      <a:pt x="7672" y="74034"/>
                    </a:cubicBezTo>
                    <a:cubicBezTo>
                      <a:pt x="8540" y="73600"/>
                      <a:pt x="8006" y="69397"/>
                      <a:pt x="8006" y="69397"/>
                    </a:cubicBezTo>
                    <a:cubicBezTo>
                      <a:pt x="8273" y="68396"/>
                      <a:pt x="8473" y="67329"/>
                      <a:pt x="8540" y="66295"/>
                    </a:cubicBezTo>
                    <a:lnTo>
                      <a:pt x="8540" y="62826"/>
                    </a:lnTo>
                    <a:cubicBezTo>
                      <a:pt x="8540" y="61758"/>
                      <a:pt x="9073" y="52151"/>
                      <a:pt x="9607" y="48382"/>
                    </a:cubicBezTo>
                    <a:cubicBezTo>
                      <a:pt x="10141" y="44613"/>
                      <a:pt x="10474" y="39542"/>
                      <a:pt x="10474" y="39542"/>
                    </a:cubicBezTo>
                    <a:lnTo>
                      <a:pt x="12743" y="16259"/>
                    </a:lnTo>
                    <a:lnTo>
                      <a:pt x="14477" y="16126"/>
                    </a:lnTo>
                    <a:cubicBezTo>
                      <a:pt x="14477" y="16126"/>
                      <a:pt x="16612" y="41144"/>
                      <a:pt x="16712" y="42978"/>
                    </a:cubicBezTo>
                    <a:cubicBezTo>
                      <a:pt x="16846" y="44813"/>
                      <a:pt x="16412" y="48515"/>
                      <a:pt x="17379" y="52685"/>
                    </a:cubicBezTo>
                    <a:cubicBezTo>
                      <a:pt x="18347" y="56888"/>
                      <a:pt x="18880" y="68330"/>
                      <a:pt x="18880" y="68330"/>
                    </a:cubicBezTo>
                    <a:cubicBezTo>
                      <a:pt x="18880" y="68330"/>
                      <a:pt x="18680" y="69430"/>
                      <a:pt x="18880" y="69831"/>
                    </a:cubicBezTo>
                    <a:cubicBezTo>
                      <a:pt x="19114" y="70264"/>
                      <a:pt x="19648" y="71565"/>
                      <a:pt x="19648" y="71565"/>
                    </a:cubicBezTo>
                    <a:cubicBezTo>
                      <a:pt x="20014" y="71599"/>
                      <a:pt x="20390" y="71615"/>
                      <a:pt x="20769" y="71615"/>
                    </a:cubicBezTo>
                    <a:cubicBezTo>
                      <a:pt x="21149" y="71615"/>
                      <a:pt x="21532" y="71599"/>
                      <a:pt x="21916" y="71565"/>
                    </a:cubicBezTo>
                    <a:cubicBezTo>
                      <a:pt x="23117" y="71499"/>
                      <a:pt x="24318" y="71198"/>
                      <a:pt x="25385" y="70631"/>
                    </a:cubicBezTo>
                    <a:cubicBezTo>
                      <a:pt x="26186" y="69998"/>
                      <a:pt x="26452" y="68897"/>
                      <a:pt x="26085" y="67963"/>
                    </a:cubicBezTo>
                    <a:cubicBezTo>
                      <a:pt x="25418" y="66362"/>
                      <a:pt x="25151" y="66061"/>
                      <a:pt x="25151" y="66061"/>
                    </a:cubicBezTo>
                    <a:cubicBezTo>
                      <a:pt x="25151" y="66061"/>
                      <a:pt x="26119" y="52485"/>
                      <a:pt x="26119" y="49149"/>
                    </a:cubicBezTo>
                    <a:cubicBezTo>
                      <a:pt x="26119" y="45780"/>
                      <a:pt x="25585" y="41711"/>
                      <a:pt x="25585" y="41377"/>
                    </a:cubicBezTo>
                    <a:cubicBezTo>
                      <a:pt x="25585" y="41043"/>
                      <a:pt x="26219" y="16759"/>
                      <a:pt x="26219" y="14324"/>
                    </a:cubicBezTo>
                    <a:cubicBezTo>
                      <a:pt x="26219" y="11856"/>
                      <a:pt x="26019" y="5151"/>
                      <a:pt x="24918" y="2216"/>
                    </a:cubicBezTo>
                    <a:cubicBezTo>
                      <a:pt x="24244" y="384"/>
                      <a:pt x="17113" y="1"/>
                      <a:pt x="11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3544375" y="3659725"/>
                <a:ext cx="2318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435" fill="none" extrusionOk="0">
                    <a:moveTo>
                      <a:pt x="0" y="434"/>
                    </a:moveTo>
                    <a:lnTo>
                      <a:pt x="9274" y="1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3050675" y="2480550"/>
                <a:ext cx="1250100" cy="861950"/>
              </a:xfrm>
              <a:custGeom>
                <a:avLst/>
                <a:gdLst/>
                <a:ahLst/>
                <a:cxnLst/>
                <a:rect l="l" t="t" r="r" b="b"/>
                <a:pathLst>
                  <a:path w="50004" h="34478" extrusionOk="0">
                    <a:moveTo>
                      <a:pt x="25152" y="1"/>
                    </a:moveTo>
                    <a:lnTo>
                      <a:pt x="19315" y="1402"/>
                    </a:lnTo>
                    <a:cubicBezTo>
                      <a:pt x="19315" y="1402"/>
                      <a:pt x="10875" y="5504"/>
                      <a:pt x="9041" y="6572"/>
                    </a:cubicBezTo>
                    <a:cubicBezTo>
                      <a:pt x="7239" y="7639"/>
                      <a:pt x="1" y="22216"/>
                      <a:pt x="334" y="22950"/>
                    </a:cubicBezTo>
                    <a:cubicBezTo>
                      <a:pt x="635" y="23718"/>
                      <a:pt x="2036" y="24685"/>
                      <a:pt x="3437" y="24918"/>
                    </a:cubicBezTo>
                    <a:cubicBezTo>
                      <a:pt x="3454" y="24921"/>
                      <a:pt x="3472" y="24922"/>
                      <a:pt x="3491" y="24922"/>
                    </a:cubicBezTo>
                    <a:cubicBezTo>
                      <a:pt x="5011" y="24922"/>
                      <a:pt x="11976" y="17046"/>
                      <a:pt x="11976" y="17046"/>
                    </a:cubicBezTo>
                    <a:cubicBezTo>
                      <a:pt x="11976" y="17046"/>
                      <a:pt x="14044" y="27187"/>
                      <a:pt x="14044" y="27620"/>
                    </a:cubicBezTo>
                    <a:cubicBezTo>
                      <a:pt x="14044" y="28054"/>
                      <a:pt x="12843" y="33224"/>
                      <a:pt x="13377" y="34092"/>
                    </a:cubicBezTo>
                    <a:cubicBezTo>
                      <a:pt x="13555" y="34381"/>
                      <a:pt x="15975" y="34477"/>
                      <a:pt x="19123" y="34477"/>
                    </a:cubicBezTo>
                    <a:cubicBezTo>
                      <a:pt x="25419" y="34477"/>
                      <a:pt x="34626" y="34092"/>
                      <a:pt x="34626" y="34092"/>
                    </a:cubicBezTo>
                    <a:cubicBezTo>
                      <a:pt x="34626" y="34092"/>
                      <a:pt x="34649" y="34093"/>
                      <a:pt x="34691" y="34093"/>
                    </a:cubicBezTo>
                    <a:cubicBezTo>
                      <a:pt x="34981" y="34093"/>
                      <a:pt x="36156" y="34017"/>
                      <a:pt x="36360" y="32791"/>
                    </a:cubicBezTo>
                    <a:cubicBezTo>
                      <a:pt x="36560" y="31390"/>
                      <a:pt x="35926" y="27287"/>
                      <a:pt x="35926" y="27287"/>
                    </a:cubicBezTo>
                    <a:lnTo>
                      <a:pt x="38295" y="14878"/>
                    </a:lnTo>
                    <a:cubicBezTo>
                      <a:pt x="38295" y="14878"/>
                      <a:pt x="42831" y="21749"/>
                      <a:pt x="43865" y="22850"/>
                    </a:cubicBezTo>
                    <a:cubicBezTo>
                      <a:pt x="44612" y="23667"/>
                      <a:pt x="45429" y="23996"/>
                      <a:pt x="46213" y="23996"/>
                    </a:cubicBezTo>
                    <a:cubicBezTo>
                      <a:pt x="47286" y="23996"/>
                      <a:pt x="48294" y="23379"/>
                      <a:pt x="48969" y="22550"/>
                    </a:cubicBezTo>
                    <a:cubicBezTo>
                      <a:pt x="50003" y="21282"/>
                      <a:pt x="49103" y="18881"/>
                      <a:pt x="48769" y="18114"/>
                    </a:cubicBezTo>
                    <a:cubicBezTo>
                      <a:pt x="48435" y="17380"/>
                      <a:pt x="42698" y="4537"/>
                      <a:pt x="40997" y="3970"/>
                    </a:cubicBezTo>
                    <a:cubicBezTo>
                      <a:pt x="39262" y="3436"/>
                      <a:pt x="32024" y="868"/>
                      <a:pt x="32024" y="868"/>
                    </a:cubicBezTo>
                    <a:lnTo>
                      <a:pt x="25152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3533525" y="2436275"/>
                <a:ext cx="346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3173" extrusionOk="0">
                    <a:moveTo>
                      <a:pt x="7451" y="0"/>
                    </a:moveTo>
                    <a:cubicBezTo>
                      <a:pt x="7314" y="0"/>
                      <a:pt x="7176" y="1"/>
                      <a:pt x="7039" y="4"/>
                    </a:cubicBezTo>
                    <a:cubicBezTo>
                      <a:pt x="6953" y="2"/>
                      <a:pt x="6866" y="2"/>
                      <a:pt x="6780" y="2"/>
                    </a:cubicBezTo>
                    <a:cubicBezTo>
                      <a:pt x="4801" y="2"/>
                      <a:pt x="2855" y="368"/>
                      <a:pt x="1001" y="1071"/>
                    </a:cubicBezTo>
                    <a:lnTo>
                      <a:pt x="1" y="3173"/>
                    </a:lnTo>
                    <a:cubicBezTo>
                      <a:pt x="1" y="3173"/>
                      <a:pt x="7139" y="3006"/>
                      <a:pt x="8307" y="3006"/>
                    </a:cubicBezTo>
                    <a:cubicBezTo>
                      <a:pt x="9507" y="3006"/>
                      <a:pt x="13844" y="2972"/>
                      <a:pt x="13844" y="2972"/>
                    </a:cubicBezTo>
                    <a:lnTo>
                      <a:pt x="12743" y="637"/>
                    </a:lnTo>
                    <a:cubicBezTo>
                      <a:pt x="11008" y="204"/>
                      <a:pt x="9244" y="0"/>
                      <a:pt x="7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5"/>
              <p:cNvSpPr/>
              <p:nvPr/>
            </p:nvSpPr>
            <p:spPr>
              <a:xfrm>
                <a:off x="3255825" y="2764075"/>
                <a:ext cx="94275" cy="14265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5706" fill="none" extrusionOk="0">
                    <a:moveTo>
                      <a:pt x="1568" y="1"/>
                    </a:moveTo>
                    <a:lnTo>
                      <a:pt x="3770" y="5705"/>
                    </a:lnTo>
                    <a:lnTo>
                      <a:pt x="1" y="1902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>
                <a:off x="4008025" y="2699050"/>
                <a:ext cx="100100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6138" fill="none" extrusionOk="0">
                    <a:moveTo>
                      <a:pt x="2469" y="0"/>
                    </a:moveTo>
                    <a:lnTo>
                      <a:pt x="1" y="6138"/>
                    </a:lnTo>
                    <a:lnTo>
                      <a:pt x="4004" y="1835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5"/>
              <p:cNvSpPr/>
              <p:nvPr/>
            </p:nvSpPr>
            <p:spPr>
              <a:xfrm>
                <a:off x="3035675" y="3100150"/>
                <a:ext cx="506225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5980" extrusionOk="0">
                    <a:moveTo>
                      <a:pt x="7072" y="1"/>
                    </a:moveTo>
                    <a:lnTo>
                      <a:pt x="0" y="868"/>
                    </a:lnTo>
                    <a:cubicBezTo>
                      <a:pt x="601" y="2569"/>
                      <a:pt x="1668" y="4071"/>
                      <a:pt x="3103" y="5171"/>
                    </a:cubicBezTo>
                    <a:cubicBezTo>
                      <a:pt x="5471" y="7006"/>
                      <a:pt x="11876" y="13044"/>
                      <a:pt x="11876" y="13044"/>
                    </a:cubicBezTo>
                    <a:cubicBezTo>
                      <a:pt x="11809" y="13377"/>
                      <a:pt x="11809" y="13711"/>
                      <a:pt x="11876" y="14011"/>
                    </a:cubicBezTo>
                    <a:cubicBezTo>
                      <a:pt x="11976" y="14578"/>
                      <a:pt x="13710" y="15979"/>
                      <a:pt x="13710" y="15979"/>
                    </a:cubicBezTo>
                    <a:lnTo>
                      <a:pt x="13710" y="14878"/>
                    </a:lnTo>
                    <a:lnTo>
                      <a:pt x="14110" y="14011"/>
                    </a:lnTo>
                    <a:lnTo>
                      <a:pt x="14544" y="12944"/>
                    </a:lnTo>
                    <a:cubicBezTo>
                      <a:pt x="15011" y="12777"/>
                      <a:pt x="15478" y="12543"/>
                      <a:pt x="15945" y="12310"/>
                    </a:cubicBezTo>
                    <a:cubicBezTo>
                      <a:pt x="16145" y="12143"/>
                      <a:pt x="16345" y="11976"/>
                      <a:pt x="16479" y="11776"/>
                    </a:cubicBezTo>
                    <a:cubicBezTo>
                      <a:pt x="17113" y="11876"/>
                      <a:pt x="17780" y="11943"/>
                      <a:pt x="18414" y="11976"/>
                    </a:cubicBezTo>
                    <a:cubicBezTo>
                      <a:pt x="19181" y="11976"/>
                      <a:pt x="20248" y="11209"/>
                      <a:pt x="19614" y="11009"/>
                    </a:cubicBezTo>
                    <a:cubicBezTo>
                      <a:pt x="18947" y="10809"/>
                      <a:pt x="18313" y="11009"/>
                      <a:pt x="17446" y="10575"/>
                    </a:cubicBezTo>
                    <a:cubicBezTo>
                      <a:pt x="16579" y="10175"/>
                      <a:pt x="16145" y="9741"/>
                      <a:pt x="15278" y="9741"/>
                    </a:cubicBezTo>
                    <a:lnTo>
                      <a:pt x="13043" y="9741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5"/>
              <p:cNvSpPr/>
              <p:nvPr/>
            </p:nvSpPr>
            <p:spPr>
              <a:xfrm>
                <a:off x="3010650" y="2955900"/>
                <a:ext cx="228525" cy="215275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8611" extrusionOk="0">
                    <a:moveTo>
                      <a:pt x="3503" y="0"/>
                    </a:moveTo>
                    <a:lnTo>
                      <a:pt x="3503" y="0"/>
                    </a:lnTo>
                    <a:cubicBezTo>
                      <a:pt x="3503" y="0"/>
                      <a:pt x="2269" y="400"/>
                      <a:pt x="1935" y="701"/>
                    </a:cubicBezTo>
                    <a:cubicBezTo>
                      <a:pt x="1602" y="1034"/>
                      <a:pt x="1" y="3503"/>
                      <a:pt x="334" y="4804"/>
                    </a:cubicBezTo>
                    <a:cubicBezTo>
                      <a:pt x="634" y="6105"/>
                      <a:pt x="1068" y="7939"/>
                      <a:pt x="3870" y="8473"/>
                    </a:cubicBezTo>
                    <a:cubicBezTo>
                      <a:pt x="4378" y="8570"/>
                      <a:pt x="4845" y="8611"/>
                      <a:pt x="5269" y="8611"/>
                    </a:cubicBezTo>
                    <a:cubicBezTo>
                      <a:pt x="7185" y="8611"/>
                      <a:pt x="8243" y="7779"/>
                      <a:pt x="8407" y="7506"/>
                    </a:cubicBezTo>
                    <a:cubicBezTo>
                      <a:pt x="8640" y="7172"/>
                      <a:pt x="9141" y="3369"/>
                      <a:pt x="8707" y="3369"/>
                    </a:cubicBezTo>
                    <a:cubicBezTo>
                      <a:pt x="8273" y="3369"/>
                      <a:pt x="7106" y="4804"/>
                      <a:pt x="7106" y="4804"/>
                    </a:cubicBezTo>
                    <a:cubicBezTo>
                      <a:pt x="7106" y="4804"/>
                      <a:pt x="3903" y="4070"/>
                      <a:pt x="3270" y="3569"/>
                    </a:cubicBezTo>
                    <a:cubicBezTo>
                      <a:pt x="2603" y="3036"/>
                      <a:pt x="3503" y="0"/>
                      <a:pt x="3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3827900" y="3101000"/>
                <a:ext cx="507900" cy="404475"/>
              </a:xfrm>
              <a:custGeom>
                <a:avLst/>
                <a:gdLst/>
                <a:ahLst/>
                <a:cxnLst/>
                <a:rect l="l" t="t" r="r" b="b"/>
                <a:pathLst>
                  <a:path w="20316" h="16179" extrusionOk="0">
                    <a:moveTo>
                      <a:pt x="13177" y="0"/>
                    </a:moveTo>
                    <a:lnTo>
                      <a:pt x="7239" y="9707"/>
                    </a:lnTo>
                    <a:lnTo>
                      <a:pt x="4971" y="9707"/>
                    </a:lnTo>
                    <a:cubicBezTo>
                      <a:pt x="4104" y="9707"/>
                      <a:pt x="3670" y="10141"/>
                      <a:pt x="2803" y="10541"/>
                    </a:cubicBezTo>
                    <a:cubicBezTo>
                      <a:pt x="1935" y="10975"/>
                      <a:pt x="1302" y="10775"/>
                      <a:pt x="668" y="10975"/>
                    </a:cubicBezTo>
                    <a:cubicBezTo>
                      <a:pt x="1" y="11175"/>
                      <a:pt x="1101" y="11942"/>
                      <a:pt x="1835" y="11942"/>
                    </a:cubicBezTo>
                    <a:cubicBezTo>
                      <a:pt x="2502" y="11909"/>
                      <a:pt x="3136" y="11842"/>
                      <a:pt x="3770" y="11742"/>
                    </a:cubicBezTo>
                    <a:cubicBezTo>
                      <a:pt x="3937" y="11942"/>
                      <a:pt x="4104" y="12109"/>
                      <a:pt x="4304" y="12276"/>
                    </a:cubicBezTo>
                    <a:cubicBezTo>
                      <a:pt x="4771" y="12509"/>
                      <a:pt x="5238" y="12743"/>
                      <a:pt x="5738" y="12910"/>
                    </a:cubicBezTo>
                    <a:lnTo>
                      <a:pt x="5771" y="13643"/>
                    </a:lnTo>
                    <a:lnTo>
                      <a:pt x="5938" y="14611"/>
                    </a:lnTo>
                    <a:lnTo>
                      <a:pt x="5938" y="16179"/>
                    </a:lnTo>
                    <a:cubicBezTo>
                      <a:pt x="5938" y="16179"/>
                      <a:pt x="8307" y="14544"/>
                      <a:pt x="8407" y="13977"/>
                    </a:cubicBezTo>
                    <a:cubicBezTo>
                      <a:pt x="8473" y="13677"/>
                      <a:pt x="8473" y="13343"/>
                      <a:pt x="8407" y="13010"/>
                    </a:cubicBezTo>
                    <a:cubicBezTo>
                      <a:pt x="8407" y="13010"/>
                      <a:pt x="14811" y="6972"/>
                      <a:pt x="17180" y="5137"/>
                    </a:cubicBezTo>
                    <a:cubicBezTo>
                      <a:pt x="18614" y="4037"/>
                      <a:pt x="19681" y="2535"/>
                      <a:pt x="20315" y="834"/>
                    </a:cubicBezTo>
                    <a:lnTo>
                      <a:pt x="13177" y="0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4140150" y="2968200"/>
                <a:ext cx="219825" cy="202900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8116" extrusionOk="0">
                    <a:moveTo>
                      <a:pt x="6162" y="0"/>
                    </a:moveTo>
                    <a:cubicBezTo>
                      <a:pt x="5924" y="0"/>
                      <a:pt x="5724" y="42"/>
                      <a:pt x="5724" y="42"/>
                    </a:cubicBezTo>
                    <a:cubicBezTo>
                      <a:pt x="5724" y="776"/>
                      <a:pt x="5657" y="1510"/>
                      <a:pt x="5524" y="2243"/>
                    </a:cubicBezTo>
                    <a:cubicBezTo>
                      <a:pt x="4990" y="4145"/>
                      <a:pt x="1654" y="4312"/>
                      <a:pt x="1654" y="4312"/>
                    </a:cubicBezTo>
                    <a:cubicBezTo>
                      <a:pt x="1154" y="4078"/>
                      <a:pt x="653" y="3745"/>
                      <a:pt x="253" y="3344"/>
                    </a:cubicBezTo>
                    <a:cubicBezTo>
                      <a:pt x="242" y="3330"/>
                      <a:pt x="231" y="3323"/>
                      <a:pt x="221" y="3323"/>
                    </a:cubicBezTo>
                    <a:cubicBezTo>
                      <a:pt x="1" y="3323"/>
                      <a:pt x="162" y="6694"/>
                      <a:pt x="353" y="7014"/>
                    </a:cubicBezTo>
                    <a:cubicBezTo>
                      <a:pt x="545" y="7260"/>
                      <a:pt x="1594" y="8116"/>
                      <a:pt x="3518" y="8116"/>
                    </a:cubicBezTo>
                    <a:cubicBezTo>
                      <a:pt x="3934" y="8116"/>
                      <a:pt x="4391" y="8076"/>
                      <a:pt x="4890" y="7981"/>
                    </a:cubicBezTo>
                    <a:cubicBezTo>
                      <a:pt x="7692" y="7447"/>
                      <a:pt x="8125" y="5613"/>
                      <a:pt x="8459" y="4312"/>
                    </a:cubicBezTo>
                    <a:cubicBezTo>
                      <a:pt x="8793" y="3011"/>
                      <a:pt x="7158" y="542"/>
                      <a:pt x="6824" y="209"/>
                    </a:cubicBezTo>
                    <a:cubicBezTo>
                      <a:pt x="6674" y="42"/>
                      <a:pt x="6399" y="0"/>
                      <a:pt x="6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3376750" y="5015700"/>
                <a:ext cx="152625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4443" extrusionOk="0">
                    <a:moveTo>
                      <a:pt x="5771" y="0"/>
                    </a:moveTo>
                    <a:lnTo>
                      <a:pt x="5771" y="0"/>
                    </a:lnTo>
                    <a:cubicBezTo>
                      <a:pt x="5004" y="367"/>
                      <a:pt x="4203" y="601"/>
                      <a:pt x="3370" y="701"/>
                    </a:cubicBezTo>
                    <a:cubicBezTo>
                      <a:pt x="3172" y="726"/>
                      <a:pt x="2975" y="738"/>
                      <a:pt x="2778" y="738"/>
                    </a:cubicBezTo>
                    <a:cubicBezTo>
                      <a:pt x="1913" y="738"/>
                      <a:pt x="1068" y="502"/>
                      <a:pt x="334" y="67"/>
                    </a:cubicBezTo>
                    <a:cubicBezTo>
                      <a:pt x="334" y="67"/>
                      <a:pt x="0" y="3803"/>
                      <a:pt x="301" y="4137"/>
                    </a:cubicBezTo>
                    <a:cubicBezTo>
                      <a:pt x="443" y="4332"/>
                      <a:pt x="1634" y="4442"/>
                      <a:pt x="2848" y="4442"/>
                    </a:cubicBezTo>
                    <a:cubicBezTo>
                      <a:pt x="3915" y="4442"/>
                      <a:pt x="4999" y="4357"/>
                      <a:pt x="5404" y="4170"/>
                    </a:cubicBezTo>
                    <a:cubicBezTo>
                      <a:pt x="6105" y="3803"/>
                      <a:pt x="5905" y="1135"/>
                      <a:pt x="5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1" name="Google Shape;891;p45"/>
            <p:cNvSpPr/>
            <p:nvPr/>
          </p:nvSpPr>
          <p:spPr>
            <a:xfrm rot="8099903" flipH="1">
              <a:off x="5874225" y="3064958"/>
              <a:ext cx="1368050" cy="1321929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75"/>
          <p:cNvSpPr/>
          <p:nvPr/>
        </p:nvSpPr>
        <p:spPr>
          <a:xfrm>
            <a:off x="7615379" y="2944641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75"/>
          <p:cNvSpPr/>
          <p:nvPr/>
        </p:nvSpPr>
        <p:spPr>
          <a:xfrm>
            <a:off x="4752070" y="2964594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75"/>
          <p:cNvSpPr/>
          <p:nvPr/>
        </p:nvSpPr>
        <p:spPr>
          <a:xfrm>
            <a:off x="6127587" y="1947934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75"/>
          <p:cNvSpPr/>
          <p:nvPr/>
        </p:nvSpPr>
        <p:spPr>
          <a:xfrm>
            <a:off x="1432812" y="1947774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4" name="Google Shape;2364;p75"/>
          <p:cNvCxnSpPr/>
          <p:nvPr/>
        </p:nvCxnSpPr>
        <p:spPr>
          <a:xfrm rot="10800000">
            <a:off x="6356187" y="2405134"/>
            <a:ext cx="0" cy="261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5" name="Google Shape;2365;p75"/>
          <p:cNvCxnSpPr/>
          <p:nvPr/>
        </p:nvCxnSpPr>
        <p:spPr>
          <a:xfrm rot="10800000">
            <a:off x="4980670" y="2641592"/>
            <a:ext cx="0" cy="321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6" name="Google Shape;2366;p75"/>
          <p:cNvCxnSpPr/>
          <p:nvPr/>
        </p:nvCxnSpPr>
        <p:spPr>
          <a:xfrm rot="10800000">
            <a:off x="7843979" y="2670141"/>
            <a:ext cx="0" cy="2745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7" name="Google Shape;2367;p75"/>
          <p:cNvCxnSpPr/>
          <p:nvPr/>
        </p:nvCxnSpPr>
        <p:spPr>
          <a:xfrm rot="10800000">
            <a:off x="1660062" y="2404907"/>
            <a:ext cx="2700" cy="248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8" name="Google Shape;2368;p75"/>
          <p:cNvSpPr txBox="1">
            <a:spLocks noGrp="1"/>
          </p:cNvSpPr>
          <p:nvPr>
            <p:ph type="subTitle" idx="4294967295"/>
          </p:nvPr>
        </p:nvSpPr>
        <p:spPr>
          <a:xfrm>
            <a:off x="4752079" y="3038332"/>
            <a:ext cx="457200" cy="28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9" name="Google Shape;2369;p75"/>
          <p:cNvSpPr txBox="1">
            <a:spLocks noGrp="1"/>
          </p:cNvSpPr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</a:rPr>
              <a:t>Approach</a:t>
            </a:r>
            <a:r>
              <a:rPr lang="fr-CM" b="0" dirty="0">
                <a:solidFill>
                  <a:schemeClr val="dk2"/>
                </a:solidFill>
              </a:rPr>
              <a:t> to </a:t>
            </a:r>
            <a:r>
              <a:rPr lang="fr-CM" b="0" dirty="0" err="1">
                <a:solidFill>
                  <a:schemeClr val="dk2"/>
                </a:solidFill>
              </a:rPr>
              <a:t>requirements</a:t>
            </a:r>
            <a:r>
              <a:rPr lang="fr-CM" b="0" dirty="0">
                <a:solidFill>
                  <a:schemeClr val="dk2"/>
                </a:solidFill>
              </a:rPr>
              <a:t> </a:t>
            </a:r>
            <a:r>
              <a:rPr lang="fr-CM" b="0" dirty="0" err="1">
                <a:solidFill>
                  <a:schemeClr val="dk2"/>
                </a:solidFill>
              </a:rPr>
              <a:t>gathering</a:t>
            </a:r>
            <a:r>
              <a:rPr lang="fr-CM" b="0" dirty="0">
                <a:solidFill>
                  <a:schemeClr val="dk2"/>
                </a:solidFill>
              </a:rPr>
              <a:t> 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2370" name="Google Shape;2370;p75"/>
          <p:cNvSpPr txBox="1"/>
          <p:nvPr/>
        </p:nvSpPr>
        <p:spPr>
          <a:xfrm>
            <a:off x="1336842" y="3437120"/>
            <a:ext cx="244479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Conduct stakeholder analysis </a:t>
            </a: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(roles, responsibility and objectives)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1" name="Google Shape;2371;p75"/>
          <p:cNvSpPr txBox="1"/>
          <p:nvPr/>
        </p:nvSpPr>
        <p:spPr>
          <a:xfrm>
            <a:off x="865369" y="1015450"/>
            <a:ext cx="1743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Identify Stakeholders</a:t>
            </a:r>
            <a:endParaRPr dirty="0">
              <a:solidFill>
                <a:schemeClr val="tx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2" name="Google Shape;2372;p75"/>
          <p:cNvSpPr txBox="1"/>
          <p:nvPr/>
        </p:nvSpPr>
        <p:spPr>
          <a:xfrm>
            <a:off x="2828100" y="1044537"/>
            <a:ext cx="1743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Define project scope </a:t>
            </a: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(goals, objectives and constraints )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3" name="Google Shape;2373;p75"/>
          <p:cNvSpPr txBox="1"/>
          <p:nvPr/>
        </p:nvSpPr>
        <p:spPr>
          <a:xfrm>
            <a:off x="4136585" y="3421794"/>
            <a:ext cx="1743900" cy="92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Conduct user research </a:t>
            </a: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(through surveys, interviews and observation)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5" name="Google Shape;2375;p75"/>
          <p:cNvCxnSpPr/>
          <p:nvPr/>
        </p:nvCxnSpPr>
        <p:spPr>
          <a:xfrm>
            <a:off x="1177200" y="2659720"/>
            <a:ext cx="7086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376" name="Google Shape;2376;p75"/>
          <p:cNvSpPr txBox="1">
            <a:spLocks noGrp="1"/>
          </p:cNvSpPr>
          <p:nvPr>
            <p:ph type="subTitle" idx="4294967295"/>
          </p:nvPr>
        </p:nvSpPr>
        <p:spPr>
          <a:xfrm>
            <a:off x="1432812" y="2054751"/>
            <a:ext cx="4572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7" name="Google Shape;2377;p75"/>
          <p:cNvSpPr txBox="1">
            <a:spLocks noGrp="1"/>
          </p:cNvSpPr>
          <p:nvPr>
            <p:ph type="subTitle" idx="4294967295"/>
          </p:nvPr>
        </p:nvSpPr>
        <p:spPr>
          <a:xfrm>
            <a:off x="6127587" y="2039442"/>
            <a:ext cx="4572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9" name="Google Shape;2379;p75"/>
          <p:cNvSpPr txBox="1">
            <a:spLocks noGrp="1"/>
          </p:cNvSpPr>
          <p:nvPr>
            <p:ph type="subTitle" idx="4294967295"/>
          </p:nvPr>
        </p:nvSpPr>
        <p:spPr>
          <a:xfrm>
            <a:off x="7615388" y="3043104"/>
            <a:ext cx="457200" cy="28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521" y="2659720"/>
            <a:ext cx="469433" cy="841321"/>
          </a:xfrm>
          <a:prstGeom prst="rect">
            <a:avLst/>
          </a:prstGeom>
        </p:spPr>
      </p:pic>
      <p:sp>
        <p:nvSpPr>
          <p:cNvPr id="25" name="Google Shape;2362;p75"/>
          <p:cNvSpPr/>
          <p:nvPr/>
        </p:nvSpPr>
        <p:spPr>
          <a:xfrm>
            <a:off x="3394419" y="1974123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" name="Google Shape;2367;p75"/>
          <p:cNvCxnSpPr/>
          <p:nvPr/>
        </p:nvCxnSpPr>
        <p:spPr>
          <a:xfrm rot="10800000">
            <a:off x="3621669" y="2431256"/>
            <a:ext cx="2700" cy="248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376;p75"/>
          <p:cNvSpPr txBox="1">
            <a:spLocks/>
          </p:cNvSpPr>
          <p:nvPr/>
        </p:nvSpPr>
        <p:spPr>
          <a:xfrm>
            <a:off x="3394419" y="2081100"/>
            <a:ext cx="457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00000"/>
              </a:lnSpc>
              <a:buFont typeface="Lato"/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9610" y="3431985"/>
            <a:ext cx="17287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Document requirements specification</a:t>
            </a:r>
            <a:endParaRPr lang="en-US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2541" y="1318461"/>
            <a:ext cx="1787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Perform risk </a:t>
            </a:r>
            <a:r>
              <a:rPr lang="en-US" dirty="0" err="1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assesment</a:t>
            </a:r>
            <a:endParaRPr lang="en-US" dirty="0">
              <a:solidFill>
                <a:schemeClr val="tx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73"/>
          <p:cNvSpPr txBox="1">
            <a:spLocks noGrp="1"/>
          </p:cNvSpPr>
          <p:nvPr>
            <p:ph type="title"/>
          </p:nvPr>
        </p:nvSpPr>
        <p:spPr>
          <a:xfrm>
            <a:off x="719990" y="4416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Various </a:t>
            </a:r>
            <a:r>
              <a:rPr lang="en" dirty="0" smtClean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stakeholders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 and th</a:t>
            </a:r>
            <a:r>
              <a:rPr lang="en-US" dirty="0" err="1" smtClean="0"/>
              <a:t>ie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r role 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6" name="Google Shape;2326;p73"/>
          <p:cNvSpPr txBox="1">
            <a:spLocks noGrp="1"/>
          </p:cNvSpPr>
          <p:nvPr>
            <p:ph type="subTitle" idx="4"/>
          </p:nvPr>
        </p:nvSpPr>
        <p:spPr>
          <a:xfrm>
            <a:off x="638816" y="3048999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NGOs</a:t>
            </a:r>
            <a:endParaRPr dirty="0"/>
          </a:p>
        </p:txBody>
      </p:sp>
      <p:sp>
        <p:nvSpPr>
          <p:cNvPr id="2328" name="Google Shape;2328;p73"/>
          <p:cNvSpPr txBox="1">
            <a:spLocks noGrp="1"/>
          </p:cNvSpPr>
          <p:nvPr>
            <p:ph type="subTitle" idx="6"/>
          </p:nvPr>
        </p:nvSpPr>
        <p:spPr>
          <a:xfrm>
            <a:off x="6167403" y="2796745"/>
            <a:ext cx="2976597" cy="6197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smtClean="0"/>
              <a:t>Government Agencies</a:t>
            </a:r>
            <a:endParaRPr lang="en-US" dirty="0"/>
          </a:p>
        </p:txBody>
      </p:sp>
      <p:sp>
        <p:nvSpPr>
          <p:cNvPr id="2329" name="Google Shape;2329;p73"/>
          <p:cNvSpPr txBox="1">
            <a:spLocks noGrp="1"/>
          </p:cNvSpPr>
          <p:nvPr>
            <p:ph type="subTitle" idx="13"/>
          </p:nvPr>
        </p:nvSpPr>
        <p:spPr>
          <a:xfrm>
            <a:off x="630396" y="1328112"/>
            <a:ext cx="1828800" cy="691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Emergency Responders</a:t>
            </a:r>
            <a:endParaRPr dirty="0"/>
          </a:p>
        </p:txBody>
      </p:sp>
      <p:sp>
        <p:nvSpPr>
          <p:cNvPr id="2330" name="Google Shape;2330;p73"/>
          <p:cNvSpPr txBox="1">
            <a:spLocks noGrp="1"/>
          </p:cNvSpPr>
          <p:nvPr>
            <p:ph type="subTitle" idx="14"/>
          </p:nvPr>
        </p:nvSpPr>
        <p:spPr>
          <a:xfrm>
            <a:off x="3677309" y="2210326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Citizens</a:t>
            </a:r>
            <a:endParaRPr dirty="0"/>
          </a:p>
        </p:txBody>
      </p:sp>
      <p:sp>
        <p:nvSpPr>
          <p:cNvPr id="2331" name="Google Shape;2331;p73"/>
          <p:cNvSpPr txBox="1">
            <a:spLocks noGrp="1"/>
          </p:cNvSpPr>
          <p:nvPr>
            <p:ph type="subTitle" idx="15"/>
          </p:nvPr>
        </p:nvSpPr>
        <p:spPr>
          <a:xfrm>
            <a:off x="6876157" y="1331863"/>
            <a:ext cx="1828800" cy="593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 Media </a:t>
            </a:r>
            <a:r>
              <a:rPr lang="en-US" b="1" dirty="0" smtClean="0"/>
              <a:t>Organizations</a:t>
            </a:r>
            <a:endParaRPr dirty="0"/>
          </a:p>
        </p:txBody>
      </p:sp>
      <p:sp>
        <p:nvSpPr>
          <p:cNvPr id="2332" name="Google Shape;2332;p73"/>
          <p:cNvSpPr txBox="1">
            <a:spLocks noGrp="1"/>
          </p:cNvSpPr>
          <p:nvPr>
            <p:ph type="subTitle" idx="1"/>
          </p:nvPr>
        </p:nvSpPr>
        <p:spPr>
          <a:xfrm>
            <a:off x="570266" y="3399120"/>
            <a:ext cx="2103000" cy="785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Provide humanitarian </a:t>
            </a:r>
            <a:r>
              <a:rPr lang="en-US" dirty="0"/>
              <a:t>aid, relief services, and </a:t>
            </a:r>
            <a:r>
              <a:rPr lang="en-US" dirty="0" smtClean="0"/>
              <a:t>support</a:t>
            </a:r>
            <a:endParaRPr dirty="0"/>
          </a:p>
        </p:txBody>
      </p:sp>
      <p:sp>
        <p:nvSpPr>
          <p:cNvPr id="2334" name="Google Shape;2334;p73"/>
          <p:cNvSpPr txBox="1">
            <a:spLocks noGrp="1"/>
          </p:cNvSpPr>
          <p:nvPr>
            <p:ph type="subTitle" idx="3"/>
          </p:nvPr>
        </p:nvSpPr>
        <p:spPr>
          <a:xfrm>
            <a:off x="6685282" y="3399120"/>
            <a:ext cx="2210549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dirty="0" smtClean="0"/>
              <a:t>Manage </a:t>
            </a:r>
            <a:r>
              <a:rPr lang="fr-FR" dirty="0" err="1" smtClean="0"/>
              <a:t>resources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shelters</a:t>
            </a:r>
            <a:r>
              <a:rPr lang="fr-FR" dirty="0" smtClean="0"/>
              <a:t>) and </a:t>
            </a:r>
            <a:r>
              <a:rPr lang="fr-FR" dirty="0" err="1" smtClean="0"/>
              <a:t>coordinate</a:t>
            </a:r>
            <a:r>
              <a:rPr lang="fr-FR" dirty="0" smtClean="0"/>
              <a:t> </a:t>
            </a:r>
            <a:r>
              <a:rPr lang="fr-FR" dirty="0" err="1" smtClean="0"/>
              <a:t>recorvery</a:t>
            </a:r>
            <a:r>
              <a:rPr lang="fr-FR" dirty="0" smtClean="0"/>
              <a:t> efforts</a:t>
            </a:r>
            <a:endParaRPr dirty="0"/>
          </a:p>
        </p:txBody>
      </p:sp>
      <p:sp>
        <p:nvSpPr>
          <p:cNvPr id="2335" name="Google Shape;2335;p73"/>
          <p:cNvSpPr txBox="1">
            <a:spLocks noGrp="1"/>
          </p:cNvSpPr>
          <p:nvPr>
            <p:ph type="subTitle" idx="7"/>
          </p:nvPr>
        </p:nvSpPr>
        <p:spPr>
          <a:xfrm>
            <a:off x="38054" y="1925233"/>
            <a:ext cx="2863183" cy="1035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receive real-time alerts, access critical information 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 smtClean="0">
                <a:latin typeface="Lato" panose="020B0604020202020204" charset="0"/>
              </a:rPr>
              <a:t>and </a:t>
            </a:r>
            <a:r>
              <a:rPr lang="en-US" dirty="0">
                <a:latin typeface="Lato" panose="020B0604020202020204" charset="0"/>
              </a:rPr>
              <a:t>coordinate response efforts.</a:t>
            </a:r>
            <a:endParaRPr lang="en-US" sz="1050" dirty="0">
              <a:latin typeface="Lato" panose="020B0604020202020204" charset="0"/>
            </a:endParaRPr>
          </a:p>
          <a:p>
            <a:pPr marL="0" lvl="0" indent="0"/>
            <a:endParaRPr dirty="0"/>
          </a:p>
        </p:txBody>
      </p:sp>
      <p:sp>
        <p:nvSpPr>
          <p:cNvPr id="2337" name="Google Shape;2337;p73"/>
          <p:cNvSpPr txBox="1">
            <a:spLocks noGrp="1"/>
          </p:cNvSpPr>
          <p:nvPr>
            <p:ph type="subTitle" idx="9"/>
          </p:nvPr>
        </p:nvSpPr>
        <p:spPr>
          <a:xfrm>
            <a:off x="6133440" y="1973723"/>
            <a:ext cx="301056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access official updates and alerts, report on disaster events and response activities, and share information with the public</a:t>
            </a:r>
            <a:endParaRPr dirty="0"/>
          </a:p>
        </p:txBody>
      </p:sp>
      <p:sp>
        <p:nvSpPr>
          <p:cNvPr id="17" name="Google Shape;2336;p73"/>
          <p:cNvSpPr txBox="1">
            <a:spLocks noGrp="1"/>
          </p:cNvSpPr>
          <p:nvPr>
            <p:ph type="subTitle" idx="8"/>
          </p:nvPr>
        </p:nvSpPr>
        <p:spPr>
          <a:xfrm>
            <a:off x="2790646" y="2685123"/>
            <a:ext cx="3562687" cy="1215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Lato" panose="020B0604020202020204" charset="0"/>
              </a:rPr>
              <a:t>receive alerts and warnings, access information on evacuation routes and shelters, report emergencies or hazards, request assistance, and communicate with responders and other community members.</a:t>
            </a:r>
            <a:endParaRPr lang="en-US" sz="1200" dirty="0" smtClean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9"/>
          <p:cNvSpPr txBox="1">
            <a:spLocks noGrp="1"/>
          </p:cNvSpPr>
          <p:nvPr>
            <p:ph type="title" idx="2"/>
          </p:nvPr>
        </p:nvSpPr>
        <p:spPr>
          <a:xfrm>
            <a:off x="102562" y="212546"/>
            <a:ext cx="8667750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2"/>
                </a:solidFill>
              </a:rPr>
              <a:t>User reseach </a:t>
            </a:r>
            <a:r>
              <a:rPr lang="en" sz="2800" dirty="0" smtClean="0"/>
              <a:t>technique </a:t>
            </a:r>
            <a:endParaRPr sz="2800" b="0" dirty="0">
              <a:solidFill>
                <a:schemeClr val="dk2"/>
              </a:solidFill>
            </a:endParaRPr>
          </a:p>
        </p:txBody>
      </p:sp>
      <p:sp>
        <p:nvSpPr>
          <p:cNvPr id="1020" name="Google Shape;1020;p49"/>
          <p:cNvSpPr txBox="1">
            <a:spLocks noGrp="1"/>
          </p:cNvSpPr>
          <p:nvPr>
            <p:ph type="subTitle" idx="4"/>
          </p:nvPr>
        </p:nvSpPr>
        <p:spPr>
          <a:xfrm>
            <a:off x="-89531" y="2503793"/>
            <a:ext cx="1710741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fr-FR" dirty="0" err="1" smtClean="0"/>
              <a:t>users</a:t>
            </a:r>
            <a:r>
              <a:rPr lang="fr-FR" dirty="0" smtClean="0"/>
              <a:t> </a:t>
            </a:r>
            <a:r>
              <a:rPr lang="fr-FR" dirty="0" err="1" smtClean="0"/>
              <a:t>experience</a:t>
            </a:r>
            <a:r>
              <a:rPr lang="fr-FR" dirty="0" smtClean="0"/>
              <a:t> and </a:t>
            </a:r>
            <a:r>
              <a:rPr lang="fr-FR" dirty="0" err="1" smtClean="0"/>
              <a:t>preferences</a:t>
            </a:r>
            <a:endParaRPr dirty="0"/>
          </a:p>
        </p:txBody>
      </p:sp>
      <p:sp>
        <p:nvSpPr>
          <p:cNvPr id="1021" name="Google Shape;1021;p49"/>
          <p:cNvSpPr txBox="1">
            <a:spLocks noGrp="1"/>
          </p:cNvSpPr>
          <p:nvPr>
            <p:ph type="subTitle" idx="1"/>
          </p:nvPr>
        </p:nvSpPr>
        <p:spPr>
          <a:xfrm>
            <a:off x="1416128" y="3790606"/>
            <a:ext cx="274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Quality</a:t>
            </a:r>
            <a:r>
              <a:rPr lang="fr-FR" dirty="0" smtClean="0"/>
              <a:t> insights 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thier</a:t>
            </a:r>
            <a:r>
              <a:rPr lang="fr-FR" dirty="0" smtClean="0"/>
              <a:t> perspectives, challenges, and </a:t>
            </a:r>
            <a:r>
              <a:rPr lang="fr-FR" dirty="0" err="1" smtClean="0"/>
              <a:t>needs</a:t>
            </a:r>
            <a:endParaRPr dirty="0"/>
          </a:p>
        </p:txBody>
      </p:sp>
      <p:sp>
        <p:nvSpPr>
          <p:cNvPr id="1022" name="Google Shape;1022;p49"/>
          <p:cNvSpPr txBox="1">
            <a:spLocks noGrp="1"/>
          </p:cNvSpPr>
          <p:nvPr>
            <p:ph type="ctrTitle" idx="3"/>
          </p:nvPr>
        </p:nvSpPr>
        <p:spPr>
          <a:xfrm>
            <a:off x="-89531" y="1977946"/>
            <a:ext cx="1710741" cy="677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 smtClean="0">
                <a:solidFill>
                  <a:schemeClr val="tx2"/>
                </a:solidFill>
              </a:rPr>
              <a:t>Su</a:t>
            </a:r>
            <a:r>
              <a:rPr lang="fr-CM" dirty="0" smtClean="0">
                <a:solidFill>
                  <a:schemeClr val="tx2"/>
                </a:solidFill>
              </a:rPr>
              <a:t>rvey </a:t>
            </a:r>
            <a:r>
              <a:rPr lang="fr-CM" dirty="0" err="1" smtClean="0">
                <a:solidFill>
                  <a:schemeClr val="tx2"/>
                </a:solidFill>
              </a:rPr>
              <a:t>Questionaires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023" name="Google Shape;1023;p49"/>
          <p:cNvSpPr txBox="1">
            <a:spLocks noGrp="1"/>
          </p:cNvSpPr>
          <p:nvPr>
            <p:ph type="ctrTitle"/>
          </p:nvPr>
        </p:nvSpPr>
        <p:spPr>
          <a:xfrm>
            <a:off x="1709861" y="3402837"/>
            <a:ext cx="1907104" cy="4308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/>
                </a:solidFill>
              </a:rPr>
              <a:t>Interviews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024" name="Google Shape;1024;p49"/>
          <p:cNvSpPr/>
          <p:nvPr/>
        </p:nvSpPr>
        <p:spPr>
          <a:xfrm>
            <a:off x="249835" y="1070848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2400" b="1" dirty="0"/>
              <a:t>1</a:t>
            </a:r>
            <a:endParaRPr sz="2400" b="1" dirty="0"/>
          </a:p>
        </p:txBody>
      </p:sp>
      <p:sp>
        <p:nvSpPr>
          <p:cNvPr id="1025" name="Google Shape;1025;p49"/>
          <p:cNvSpPr/>
          <p:nvPr/>
        </p:nvSpPr>
        <p:spPr>
          <a:xfrm>
            <a:off x="2244913" y="2442429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2400" b="1" dirty="0"/>
              <a:t>2</a:t>
            </a:r>
            <a:endParaRPr sz="2400" b="1" dirty="0"/>
          </a:p>
        </p:txBody>
      </p:sp>
      <p:sp>
        <p:nvSpPr>
          <p:cNvPr id="9" name="Google Shape;1020;p49"/>
          <p:cNvSpPr txBox="1">
            <a:spLocks/>
          </p:cNvSpPr>
          <p:nvPr/>
        </p:nvSpPr>
        <p:spPr>
          <a:xfrm>
            <a:off x="4196435" y="3786718"/>
            <a:ext cx="2743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600"/>
              </a:spcAft>
            </a:pPr>
            <a:r>
              <a:rPr lang="fr-FR" dirty="0" err="1" smtClean="0"/>
              <a:t>Understanding</a:t>
            </a:r>
            <a:r>
              <a:rPr lang="fr-FR" dirty="0" smtClean="0"/>
              <a:t> the </a:t>
            </a:r>
            <a:r>
              <a:rPr lang="fr-FR" dirty="0" err="1" smtClean="0"/>
              <a:t>functionalities,design</a:t>
            </a:r>
            <a:r>
              <a:rPr lang="fr-FR" dirty="0" smtClean="0"/>
              <a:t> and </a:t>
            </a:r>
            <a:r>
              <a:rPr lang="fr-FR" dirty="0" err="1" smtClean="0"/>
              <a:t>techologies</a:t>
            </a:r>
            <a:endParaRPr lang="en-US" dirty="0"/>
          </a:p>
        </p:txBody>
      </p:sp>
      <p:sp>
        <p:nvSpPr>
          <p:cNvPr id="10" name="Google Shape;1021;p49"/>
          <p:cNvSpPr txBox="1">
            <a:spLocks/>
          </p:cNvSpPr>
          <p:nvPr/>
        </p:nvSpPr>
        <p:spPr>
          <a:xfrm>
            <a:off x="6027112" y="2523134"/>
            <a:ext cx="2743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dirty="0" smtClean="0"/>
              <a:t>Generating ideas, solutions and strategies to address challenges</a:t>
            </a:r>
            <a:endParaRPr lang="en-US" dirty="0"/>
          </a:p>
        </p:txBody>
      </p:sp>
      <p:sp>
        <p:nvSpPr>
          <p:cNvPr id="11" name="Google Shape;1022;p49"/>
          <p:cNvSpPr txBox="1">
            <a:spLocks/>
          </p:cNvSpPr>
          <p:nvPr/>
        </p:nvSpPr>
        <p:spPr>
          <a:xfrm>
            <a:off x="4712664" y="3312697"/>
            <a:ext cx="171074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CM" dirty="0" smtClean="0">
                <a:solidFill>
                  <a:schemeClr val="tx2"/>
                </a:solidFill>
              </a:rPr>
              <a:t>Reverse Engineering</a:t>
            </a:r>
            <a:endParaRPr lang="fr-CM" dirty="0">
              <a:solidFill>
                <a:schemeClr val="tx2"/>
              </a:solidFill>
            </a:endParaRPr>
          </a:p>
        </p:txBody>
      </p:sp>
      <p:sp>
        <p:nvSpPr>
          <p:cNvPr id="12" name="Google Shape;1023;p49"/>
          <p:cNvSpPr txBox="1">
            <a:spLocks/>
          </p:cNvSpPr>
          <p:nvPr/>
        </p:nvSpPr>
        <p:spPr>
          <a:xfrm>
            <a:off x="6345478" y="2119099"/>
            <a:ext cx="190710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Brainstorming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Google Shape;1024;p49"/>
          <p:cNvSpPr/>
          <p:nvPr/>
        </p:nvSpPr>
        <p:spPr>
          <a:xfrm>
            <a:off x="5149535" y="2442429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2400" b="1" dirty="0" smtClean="0"/>
              <a:t>3</a:t>
            </a:r>
            <a:endParaRPr sz="2400" b="1" dirty="0"/>
          </a:p>
        </p:txBody>
      </p:sp>
      <p:sp>
        <p:nvSpPr>
          <p:cNvPr id="14" name="Google Shape;1025;p49"/>
          <p:cNvSpPr/>
          <p:nvPr/>
        </p:nvSpPr>
        <p:spPr>
          <a:xfrm>
            <a:off x="6798657" y="1070848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2400" b="1" dirty="0" smtClean="0"/>
              <a:t>4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/>
          <p:nvPr/>
        </p:nvSpPr>
        <p:spPr>
          <a:xfrm>
            <a:off x="2957693" y="1084323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5210423" y="1819919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7294488" y="2057024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532336" y="696511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289038" y="85631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  <a:ea typeface="Montserrat Medium"/>
                <a:cs typeface="Montserrat Medium"/>
              </a:rPr>
              <a:t>User reluctance </a:t>
            </a:r>
            <a:r>
              <a:rPr lang="en" dirty="0" smtClean="0">
                <a:ea typeface="Montserrat Medium"/>
                <a:cs typeface="Montserrat Medium"/>
              </a:rPr>
              <a:t>to DMMA</a:t>
            </a:r>
            <a:endParaRPr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4" name="Google Shape;844;p44"/>
          <p:cNvSpPr txBox="1">
            <a:spLocks noGrp="1"/>
          </p:cNvSpPr>
          <p:nvPr>
            <p:ph type="subTitle" idx="15"/>
          </p:nvPr>
        </p:nvSpPr>
        <p:spPr>
          <a:xfrm>
            <a:off x="6781338" y="361617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complex, confusing, or difficult to use</a:t>
            </a:r>
            <a:endParaRPr dirty="0"/>
          </a:p>
        </p:txBody>
      </p:sp>
      <p:sp>
        <p:nvSpPr>
          <p:cNvPr id="845" name="Google Shape;845;p44"/>
          <p:cNvSpPr txBox="1">
            <a:spLocks noGrp="1"/>
          </p:cNvSpPr>
          <p:nvPr>
            <p:ph type="subTitle" idx="8"/>
          </p:nvPr>
        </p:nvSpPr>
        <p:spPr>
          <a:xfrm>
            <a:off x="6781338" y="2787921"/>
            <a:ext cx="1645800" cy="86365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User Experience and Usability</a:t>
            </a:r>
            <a:endParaRPr dirty="0"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2235039" y="1795170"/>
            <a:ext cx="2037266" cy="89966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Reliability </a:t>
            </a:r>
            <a:endParaRPr lang="en-US" b="1" dirty="0" smtClean="0"/>
          </a:p>
          <a:p>
            <a:pPr marL="0" lvl="0" indent="0"/>
            <a:r>
              <a:rPr lang="en-US" b="1" dirty="0" smtClean="0"/>
              <a:t>and </a:t>
            </a:r>
            <a:r>
              <a:rPr lang="en-US" b="1" dirty="0"/>
              <a:t>Trustworthiness</a:t>
            </a:r>
            <a:endParaRPr dirty="0"/>
          </a:p>
        </p:txBody>
      </p:sp>
      <p:sp>
        <p:nvSpPr>
          <p:cNvPr id="847" name="Google Shape;847;p44"/>
          <p:cNvSpPr txBox="1">
            <a:spLocks noGrp="1"/>
          </p:cNvSpPr>
          <p:nvPr>
            <p:ph type="subTitle" idx="1"/>
          </p:nvPr>
        </p:nvSpPr>
        <p:spPr>
          <a:xfrm>
            <a:off x="46215" y="1420397"/>
            <a:ext cx="1782825" cy="10206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 smtClean="0"/>
              <a:t>Limited </a:t>
            </a:r>
            <a:r>
              <a:rPr lang="fr-CM" dirty="0" err="1" smtClean="0"/>
              <a:t>Understanding</a:t>
            </a:r>
            <a:r>
              <a:rPr lang="fr-CM" dirty="0" smtClean="0"/>
              <a:t> </a:t>
            </a:r>
            <a:endParaRPr dirty="0"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7"/>
          </p:nvPr>
        </p:nvSpPr>
        <p:spPr>
          <a:xfrm>
            <a:off x="4676089" y="2570849"/>
            <a:ext cx="1763218" cy="84346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Privacy and Data Security</a:t>
            </a:r>
            <a:endParaRPr dirty="0"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2"/>
          </p:nvPr>
        </p:nvSpPr>
        <p:spPr>
          <a:xfrm>
            <a:off x="2581593" y="111971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5"/>
          </p:nvPr>
        </p:nvSpPr>
        <p:spPr>
          <a:xfrm>
            <a:off x="4871898" y="1862029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1" name="Google Shape;851;p44"/>
          <p:cNvSpPr txBox="1">
            <a:spLocks noGrp="1"/>
          </p:cNvSpPr>
          <p:nvPr>
            <p:ph type="title" idx="3"/>
          </p:nvPr>
        </p:nvSpPr>
        <p:spPr>
          <a:xfrm>
            <a:off x="401238" y="731898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2" name="Google Shape;852;p44"/>
          <p:cNvSpPr txBox="1">
            <a:spLocks noGrp="1"/>
          </p:cNvSpPr>
          <p:nvPr>
            <p:ph type="title" idx="4"/>
          </p:nvPr>
        </p:nvSpPr>
        <p:spPr>
          <a:xfrm>
            <a:off x="6918438" y="2092424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3" name="Google Shape;853;p44"/>
          <p:cNvSpPr txBox="1">
            <a:spLocks noGrp="1"/>
          </p:cNvSpPr>
          <p:nvPr>
            <p:ph type="subTitle" idx="9"/>
          </p:nvPr>
        </p:nvSpPr>
        <p:spPr>
          <a:xfrm>
            <a:off x="46216" y="2113241"/>
            <a:ext cx="1645800" cy="8793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1082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 err="1" smtClean="0"/>
              <a:t>purpose</a:t>
            </a:r>
            <a:r>
              <a:rPr lang="fr-CM" dirty="0" smtClean="0"/>
              <a:t>, </a:t>
            </a:r>
            <a:r>
              <a:rPr lang="fr-CM" dirty="0" err="1" smtClean="0"/>
              <a:t>functionality</a:t>
            </a:r>
            <a:r>
              <a:rPr lang="fr-CM" dirty="0" smtClean="0"/>
              <a:t> or </a:t>
            </a:r>
            <a:r>
              <a:rPr lang="fr-CM" dirty="0" err="1" smtClean="0"/>
              <a:t>benefits</a:t>
            </a:r>
            <a:endParaRPr dirty="0"/>
          </a:p>
        </p:txBody>
      </p:sp>
      <p:sp>
        <p:nvSpPr>
          <p:cNvPr id="854" name="Google Shape;854;p44"/>
          <p:cNvSpPr txBox="1">
            <a:spLocks noGrp="1"/>
          </p:cNvSpPr>
          <p:nvPr>
            <p:ph type="subTitle" idx="13"/>
          </p:nvPr>
        </p:nvSpPr>
        <p:spPr>
          <a:xfrm>
            <a:off x="2385834" y="2750775"/>
            <a:ext cx="1645800" cy="9515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reliability, accuracy, and trustworthiness of information</a:t>
            </a:r>
            <a:endParaRPr dirty="0"/>
          </a:p>
        </p:txBody>
      </p:sp>
      <p:sp>
        <p:nvSpPr>
          <p:cNvPr id="855" name="Google Shape;855;p44"/>
          <p:cNvSpPr txBox="1">
            <a:spLocks noGrp="1"/>
          </p:cNvSpPr>
          <p:nvPr>
            <p:ph type="subTitle" idx="14"/>
          </p:nvPr>
        </p:nvSpPr>
        <p:spPr>
          <a:xfrm>
            <a:off x="4571005" y="3231463"/>
            <a:ext cx="1929634" cy="11078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privacy and security of their personal information </a:t>
            </a:r>
            <a:endParaRPr dirty="0"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6973818" y="396415"/>
            <a:ext cx="1031961" cy="682865"/>
            <a:chOff x="2040800" y="2409925"/>
            <a:chExt cx="675500" cy="446989"/>
          </a:xfrm>
        </p:grpSpPr>
        <p:sp>
          <p:nvSpPr>
            <p:cNvPr id="857" name="Google Shape;857;p44"/>
            <p:cNvSpPr/>
            <p:nvPr/>
          </p:nvSpPr>
          <p:spPr>
            <a:xfrm>
              <a:off x="2040800" y="2409925"/>
              <a:ext cx="675500" cy="372550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47186" y="2543314"/>
              <a:ext cx="262725" cy="313600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/>
          <p:nvPr/>
        </p:nvSpPr>
        <p:spPr>
          <a:xfrm>
            <a:off x="2400899" y="1084323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4242432" y="1464548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6083990" y="185692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532336" y="696511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-87012" y="31415"/>
            <a:ext cx="863206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Requirement </a:t>
            </a:r>
            <a:r>
              <a:rPr lang="en" b="1" dirty="0" smtClean="0">
                <a:solidFill>
                  <a:schemeClr val="bg1"/>
                </a:solidFill>
                <a:sym typeface="Montserrat"/>
              </a:rPr>
              <a:t>from surveys and interview </a:t>
            </a:r>
            <a:endParaRPr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4" name="Google Shape;844;p44"/>
          <p:cNvSpPr txBox="1">
            <a:spLocks noGrp="1"/>
          </p:cNvSpPr>
          <p:nvPr>
            <p:ph type="subTitle" idx="15"/>
          </p:nvPr>
        </p:nvSpPr>
        <p:spPr>
          <a:xfrm>
            <a:off x="5577090" y="3252451"/>
            <a:ext cx="1807114" cy="103515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Preparedness </a:t>
            </a:r>
            <a:r>
              <a:rPr lang="en" dirty="0" smtClean="0"/>
              <a:t>guides </a:t>
            </a:r>
            <a:r>
              <a:rPr lang="en" dirty="0"/>
              <a:t>and educational resources</a:t>
            </a:r>
            <a:endParaRPr dirty="0"/>
          </a:p>
        </p:txBody>
      </p:sp>
      <p:sp>
        <p:nvSpPr>
          <p:cNvPr id="845" name="Google Shape;845;p44"/>
          <p:cNvSpPr txBox="1">
            <a:spLocks noGrp="1"/>
          </p:cNvSpPr>
          <p:nvPr>
            <p:ph type="subTitle" idx="8"/>
          </p:nvPr>
        </p:nvSpPr>
        <p:spPr>
          <a:xfrm>
            <a:off x="5570840" y="2587823"/>
            <a:ext cx="1645800" cy="71453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Information Resources</a:t>
            </a:r>
            <a:endParaRPr dirty="0"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1692016" y="1815709"/>
            <a:ext cx="1841483" cy="77211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Mapping and Navigation</a:t>
            </a:r>
            <a:endParaRPr dirty="0"/>
          </a:p>
        </p:txBody>
      </p:sp>
      <p:sp>
        <p:nvSpPr>
          <p:cNvPr id="847" name="Google Shape;847;p44"/>
          <p:cNvSpPr txBox="1">
            <a:spLocks noGrp="1"/>
          </p:cNvSpPr>
          <p:nvPr>
            <p:ph type="subTitle" idx="1"/>
          </p:nvPr>
        </p:nvSpPr>
        <p:spPr>
          <a:xfrm>
            <a:off x="46215" y="1420397"/>
            <a:ext cx="1782825" cy="66365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Alerts and Notifications</a:t>
            </a:r>
            <a:endParaRPr dirty="0"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7"/>
          </p:nvPr>
        </p:nvSpPr>
        <p:spPr>
          <a:xfrm>
            <a:off x="3611864" y="2201559"/>
            <a:ext cx="1763218" cy="84346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Offline Functionality</a:t>
            </a:r>
            <a:endParaRPr dirty="0"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2"/>
          </p:nvPr>
        </p:nvSpPr>
        <p:spPr>
          <a:xfrm>
            <a:off x="2024799" y="111971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5"/>
          </p:nvPr>
        </p:nvSpPr>
        <p:spPr>
          <a:xfrm>
            <a:off x="3866382" y="1499948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1" name="Google Shape;851;p44"/>
          <p:cNvSpPr txBox="1">
            <a:spLocks noGrp="1"/>
          </p:cNvSpPr>
          <p:nvPr>
            <p:ph type="title" idx="3"/>
          </p:nvPr>
        </p:nvSpPr>
        <p:spPr>
          <a:xfrm>
            <a:off x="401238" y="731898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2" name="Google Shape;852;p44"/>
          <p:cNvSpPr txBox="1">
            <a:spLocks noGrp="1"/>
          </p:cNvSpPr>
          <p:nvPr>
            <p:ph type="title" idx="4"/>
          </p:nvPr>
        </p:nvSpPr>
        <p:spPr>
          <a:xfrm>
            <a:off x="5707940" y="189232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3" name="Google Shape;853;p44"/>
          <p:cNvSpPr txBox="1">
            <a:spLocks noGrp="1"/>
          </p:cNvSpPr>
          <p:nvPr>
            <p:ph type="subTitle" idx="9"/>
          </p:nvPr>
        </p:nvSpPr>
        <p:spPr>
          <a:xfrm>
            <a:off x="55944" y="2084048"/>
            <a:ext cx="1645800" cy="8793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108200" bIns="91425" anchor="t" anchorCtr="0">
            <a:noAutofit/>
          </a:bodyPr>
          <a:lstStyle/>
          <a:p>
            <a:pPr marL="0" lvl="0" indent="0"/>
            <a:r>
              <a:rPr lang="en-US" dirty="0"/>
              <a:t>receive real-time alerts and notifications </a:t>
            </a:r>
            <a:endParaRPr dirty="0"/>
          </a:p>
        </p:txBody>
      </p:sp>
      <p:sp>
        <p:nvSpPr>
          <p:cNvPr id="854" name="Google Shape;854;p44"/>
          <p:cNvSpPr txBox="1">
            <a:spLocks noGrp="1"/>
          </p:cNvSpPr>
          <p:nvPr>
            <p:ph type="subTitle" idx="13"/>
          </p:nvPr>
        </p:nvSpPr>
        <p:spPr>
          <a:xfrm>
            <a:off x="1854347" y="2500520"/>
            <a:ext cx="1645800" cy="9652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interactive maps, evacuation routes, shelter locations, and hazard zones</a:t>
            </a:r>
            <a:endParaRPr dirty="0"/>
          </a:p>
        </p:txBody>
      </p:sp>
      <p:sp>
        <p:nvSpPr>
          <p:cNvPr id="855" name="Google Shape;855;p44"/>
          <p:cNvSpPr txBox="1">
            <a:spLocks noGrp="1"/>
          </p:cNvSpPr>
          <p:nvPr>
            <p:ph type="subTitle" idx="14"/>
          </p:nvPr>
        </p:nvSpPr>
        <p:spPr>
          <a:xfrm>
            <a:off x="3506780" y="2862172"/>
            <a:ext cx="1929634" cy="111827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offline capabilities, allowing users to access critical features and information </a:t>
            </a:r>
            <a:endParaRPr dirty="0"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7062658" y="689675"/>
            <a:ext cx="1031961" cy="682865"/>
            <a:chOff x="2040800" y="2409925"/>
            <a:chExt cx="675500" cy="446989"/>
          </a:xfrm>
        </p:grpSpPr>
        <p:sp>
          <p:nvSpPr>
            <p:cNvPr id="857" name="Google Shape;857;p44"/>
            <p:cNvSpPr/>
            <p:nvPr/>
          </p:nvSpPr>
          <p:spPr>
            <a:xfrm>
              <a:off x="2040800" y="2409925"/>
              <a:ext cx="675500" cy="372550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47186" y="2543314"/>
              <a:ext cx="262725" cy="313600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8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/>
          <p:nvPr/>
        </p:nvSpPr>
        <p:spPr>
          <a:xfrm>
            <a:off x="3675841" y="1079280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6694929" y="166841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953977" y="707927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-98560" y="-15373"/>
            <a:ext cx="8643608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Requirements</a:t>
            </a:r>
            <a:r>
              <a:rPr lang="fr-FR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from</a:t>
            </a:r>
            <a:r>
              <a:rPr lang="fr-FR" dirty="0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brainstorming </a:t>
            </a:r>
            <a:endParaRPr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3070579" y="1805822"/>
            <a:ext cx="2096051" cy="83872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Multi-Language Support</a:t>
            </a:r>
            <a:endParaRPr dirty="0"/>
          </a:p>
        </p:txBody>
      </p:sp>
      <p:sp>
        <p:nvSpPr>
          <p:cNvPr id="847" name="Google Shape;847;p44"/>
          <p:cNvSpPr txBox="1">
            <a:spLocks noGrp="1"/>
          </p:cNvSpPr>
          <p:nvPr>
            <p:ph type="subTitle" idx="1"/>
          </p:nvPr>
        </p:nvSpPr>
        <p:spPr>
          <a:xfrm>
            <a:off x="467856" y="1431813"/>
            <a:ext cx="1782825" cy="60749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Intuitive Interface</a:t>
            </a:r>
            <a:endParaRPr dirty="0"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7"/>
          </p:nvPr>
        </p:nvSpPr>
        <p:spPr>
          <a:xfrm>
            <a:off x="6178424" y="2301155"/>
            <a:ext cx="1763218" cy="38626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Device Compatibility</a:t>
            </a:r>
            <a:endParaRPr dirty="0"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2"/>
          </p:nvPr>
        </p:nvSpPr>
        <p:spPr>
          <a:xfrm>
            <a:off x="3299741" y="111467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5"/>
          </p:nvPr>
        </p:nvSpPr>
        <p:spPr>
          <a:xfrm>
            <a:off x="6318879" y="170381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1" name="Google Shape;851;p44"/>
          <p:cNvSpPr txBox="1">
            <a:spLocks noGrp="1"/>
          </p:cNvSpPr>
          <p:nvPr>
            <p:ph type="title" idx="3"/>
          </p:nvPr>
        </p:nvSpPr>
        <p:spPr>
          <a:xfrm>
            <a:off x="822879" y="743314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53" name="Google Shape;853;p44"/>
          <p:cNvSpPr txBox="1">
            <a:spLocks noGrp="1"/>
          </p:cNvSpPr>
          <p:nvPr>
            <p:ph type="subTitle" idx="9"/>
          </p:nvPr>
        </p:nvSpPr>
        <p:spPr>
          <a:xfrm>
            <a:off x="91806" y="2033401"/>
            <a:ext cx="2396114" cy="11756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108200" bIns="91425" anchor="t" anchorCtr="0">
            <a:noAutofit/>
          </a:bodyPr>
          <a:lstStyle/>
          <a:p>
            <a:pPr marL="0" lvl="0" indent="0"/>
            <a:r>
              <a:rPr lang="en-US" dirty="0" smtClean="0"/>
              <a:t>User-friendly </a:t>
            </a:r>
            <a:r>
              <a:rPr lang="en-US" dirty="0"/>
              <a:t>design, intuitive navigation, and clear visual cues </a:t>
            </a:r>
            <a:endParaRPr dirty="0"/>
          </a:p>
        </p:txBody>
      </p:sp>
      <p:sp>
        <p:nvSpPr>
          <p:cNvPr id="854" name="Google Shape;854;p44"/>
          <p:cNvSpPr txBox="1">
            <a:spLocks noGrp="1"/>
          </p:cNvSpPr>
          <p:nvPr>
            <p:ph type="subTitle" idx="13"/>
          </p:nvPr>
        </p:nvSpPr>
        <p:spPr>
          <a:xfrm>
            <a:off x="2863970" y="2526539"/>
            <a:ext cx="2678644" cy="135351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 accommodate users from diverse linguistic backgrounds and communities</a:t>
            </a:r>
            <a:endParaRPr dirty="0"/>
          </a:p>
        </p:txBody>
      </p:sp>
      <p:sp>
        <p:nvSpPr>
          <p:cNvPr id="855" name="Google Shape;855;p44"/>
          <p:cNvSpPr txBox="1">
            <a:spLocks noGrp="1"/>
          </p:cNvSpPr>
          <p:nvPr>
            <p:ph type="subTitle" idx="14"/>
          </p:nvPr>
        </p:nvSpPr>
        <p:spPr>
          <a:xfrm>
            <a:off x="5542614" y="2893711"/>
            <a:ext cx="3002434" cy="12949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mobile devices, operating systems, screen sizes, and resolutions to ensure broad accessibility and usability</a:t>
            </a:r>
            <a:endParaRPr dirty="0"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6973818" y="396415"/>
            <a:ext cx="1031961" cy="682865"/>
            <a:chOff x="2040800" y="2409925"/>
            <a:chExt cx="675500" cy="446989"/>
          </a:xfrm>
        </p:grpSpPr>
        <p:sp>
          <p:nvSpPr>
            <p:cNvPr id="857" name="Google Shape;857;p44"/>
            <p:cNvSpPr/>
            <p:nvPr/>
          </p:nvSpPr>
          <p:spPr>
            <a:xfrm>
              <a:off x="2040800" y="2409925"/>
              <a:ext cx="675500" cy="372550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47186" y="2543314"/>
              <a:ext cx="262725" cy="313600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2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191919"/>
      </a:dk1>
      <a:lt1>
        <a:srgbClr val="FFFFFF"/>
      </a:lt1>
      <a:dk2>
        <a:srgbClr val="D0E1A3"/>
      </a:dk2>
      <a:lt2>
        <a:srgbClr val="53C3EC"/>
      </a:lt2>
      <a:accent1>
        <a:srgbClr val="5C9CD5"/>
      </a:accent1>
      <a:accent2>
        <a:srgbClr val="6E66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514</Words>
  <Application>Microsoft Office PowerPoint</Application>
  <PresentationFormat>Affichage à l'écran (16:9)</PresentationFormat>
  <Paragraphs>90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Staatliches</vt:lpstr>
      <vt:lpstr>Montserrat Medium</vt:lpstr>
      <vt:lpstr>Times New Roman</vt:lpstr>
      <vt:lpstr>Arial</vt:lpstr>
      <vt:lpstr>Montserrat</vt:lpstr>
      <vt:lpstr>Roboto Condensed Light</vt:lpstr>
      <vt:lpstr>Lato</vt:lpstr>
      <vt:lpstr>Structures base template</vt:lpstr>
      <vt:lpstr>DISASTER MANAGEMENT MOBILE APPLICATION </vt:lpstr>
      <vt:lpstr>What is a disaster management app?</vt:lpstr>
      <vt:lpstr>Introduction to requirement gathering</vt:lpstr>
      <vt:lpstr>Approach to requirements gathering </vt:lpstr>
      <vt:lpstr>Various stakeholders and thier role </vt:lpstr>
      <vt:lpstr>User reseach technique </vt:lpstr>
      <vt:lpstr>User reluctance to DMMA</vt:lpstr>
      <vt:lpstr>Requirement from surveys and interview </vt:lpstr>
      <vt:lpstr>Requirements from brainstorming </vt:lpstr>
      <vt:lpstr>Requirements from onine researches</vt:lpstr>
      <vt:lpstr>CONCLUSION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REQUIREMENT GATHERING</dc:title>
  <dc:creator>Lonchi Jordan</dc:creator>
  <cp:lastModifiedBy>Lonchi Jordan</cp:lastModifiedBy>
  <cp:revision>38</cp:revision>
  <dcterms:modified xsi:type="dcterms:W3CDTF">2024-04-30T08:05:44Z</dcterms:modified>
</cp:coreProperties>
</file>