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317" r:id="rId2"/>
    <p:sldId id="318" r:id="rId3"/>
    <p:sldId id="319" r:id="rId4"/>
    <p:sldId id="320" r:id="rId5"/>
    <p:sldId id="321" r:id="rId6"/>
    <p:sldId id="352" r:id="rId7"/>
    <p:sldId id="324" r:id="rId8"/>
    <p:sldId id="323" r:id="rId9"/>
    <p:sldId id="325" r:id="rId10"/>
    <p:sldId id="326" r:id="rId11"/>
    <p:sldId id="327" r:id="rId12"/>
    <p:sldId id="336" r:id="rId13"/>
    <p:sldId id="337" r:id="rId14"/>
    <p:sldId id="351" r:id="rId15"/>
    <p:sldId id="339" r:id="rId16"/>
    <p:sldId id="340" r:id="rId17"/>
    <p:sldId id="341" r:id="rId18"/>
    <p:sldId id="342" r:id="rId19"/>
    <p:sldId id="328" r:id="rId20"/>
    <p:sldId id="338" r:id="rId21"/>
    <p:sldId id="329" r:id="rId22"/>
    <p:sldId id="330" r:id="rId23"/>
    <p:sldId id="331" r:id="rId24"/>
    <p:sldId id="344" r:id="rId25"/>
    <p:sldId id="332" r:id="rId26"/>
    <p:sldId id="346" r:id="rId27"/>
    <p:sldId id="301" r:id="rId28"/>
    <p:sldId id="345" r:id="rId29"/>
    <p:sldId id="334" r:id="rId30"/>
    <p:sldId id="347" r:id="rId31"/>
    <p:sldId id="304" r:id="rId32"/>
    <p:sldId id="348" r:id="rId33"/>
    <p:sldId id="303" r:id="rId34"/>
    <p:sldId id="343" r:id="rId35"/>
    <p:sldId id="295" r:id="rId36"/>
    <p:sldId id="294" r:id="rId37"/>
    <p:sldId id="291" r:id="rId38"/>
    <p:sldId id="292" r:id="rId39"/>
    <p:sldId id="349" r:id="rId40"/>
    <p:sldId id="350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6FD22-1B61-4AB0-96D8-CB94B207E8CE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594EC-B453-455F-AE4D-35B20BB99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1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594EC-B453-455F-AE4D-35B20BB999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594EC-B453-455F-AE4D-35B20BB9997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5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7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6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0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1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6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5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1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79E7-0097-47FE-A75C-5CFBE97494DD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0A8F-BB53-4E82-ADE3-B64A8B01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4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J\Desktop\149803097631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3" y="332656"/>
            <a:ext cx="8906217" cy="45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4400" dirty="0" err="1">
                <a:solidFill>
                  <a:schemeClr val="tx1">
                    <a:alpha val="100000"/>
                  </a:schemeClr>
                </a:solidFill>
                <a:latin typeface="+mj-cs"/>
              </a:rPr>
              <a:t>으메이징</a:t>
            </a:r>
            <a:r>
              <a:rPr lang="en-US" altLang="ko-KR" sz="4400" dirty="0">
                <a:solidFill>
                  <a:schemeClr val="tx1">
                    <a:alpha val="100000"/>
                  </a:schemeClr>
                </a:solidFill>
                <a:latin typeface="+mj-cs"/>
              </a:rPr>
              <a:t>(Amazing)</a:t>
            </a: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Bef>
                <a:spcPts val="650"/>
              </a:spcBef>
            </a:pPr>
            <a:r>
              <a:rPr lang="ko-KR" altLang="en-US" dirty="0">
                <a:solidFill>
                  <a:schemeClr val="bg1"/>
                </a:solidFill>
                <a:latin typeface="+mn-cs"/>
              </a:rPr>
              <a:t>★</a:t>
            </a:r>
            <a:r>
              <a:rPr lang="en-US" altLang="ko-KR" sz="3200" dirty="0" smtClean="0">
                <a:solidFill>
                  <a:schemeClr val="bg1"/>
                </a:solidFill>
                <a:latin typeface="+mn-cs"/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  <a:latin typeface="+mn-cs"/>
              </a:rPr>
              <a:t>이민우</a:t>
            </a:r>
            <a:r>
              <a:rPr lang="en-US" altLang="ko-KR" sz="3200" dirty="0" smtClean="0">
                <a:solidFill>
                  <a:schemeClr val="bg1"/>
                </a:solidFill>
                <a:latin typeface="+mn-cs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cs"/>
              </a:rPr>
              <a:t>★</a:t>
            </a:r>
            <a:r>
              <a:rPr lang="en-US" altLang="ko-KR" sz="3200" dirty="0" smtClean="0">
                <a:solidFill>
                  <a:schemeClr val="bg1"/>
                </a:solidFill>
                <a:latin typeface="+mn-cs"/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  <a:latin typeface="+mn-cs"/>
              </a:rPr>
              <a:t>이진상</a:t>
            </a:r>
            <a:r>
              <a:rPr lang="en-US" altLang="ko-KR" sz="3200" dirty="0" smtClean="0">
                <a:solidFill>
                  <a:schemeClr val="bg1"/>
                </a:solidFill>
                <a:latin typeface="+mn-cs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cs"/>
              </a:rPr>
              <a:t>★</a:t>
            </a:r>
            <a:r>
              <a:rPr lang="en-US" altLang="ko-KR" sz="3200" dirty="0" smtClean="0">
                <a:solidFill>
                  <a:schemeClr val="bg1"/>
                </a:solidFill>
                <a:latin typeface="+mn-cs"/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  <a:latin typeface="+mn-cs"/>
              </a:rPr>
              <a:t>조재한</a:t>
            </a:r>
            <a:r>
              <a:rPr lang="en-US" altLang="ko-KR" sz="3200" dirty="0" smtClean="0">
                <a:solidFill>
                  <a:schemeClr val="bg1"/>
                </a:solidFill>
                <a:latin typeface="+mn-cs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cs"/>
              </a:rPr>
              <a:t>★</a:t>
            </a:r>
            <a:endParaRPr lang="en-US" altLang="ko-KR" sz="3200" dirty="0">
              <a:solidFill>
                <a:schemeClr val="bg1"/>
              </a:solidFill>
              <a:latin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1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41129"/>
            <a:ext cx="3398338" cy="236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2207" y="342900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6880" y="414908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87229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아이디 찾기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이진상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아이디</a:t>
                      </a:r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/>
                        <a:t>   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번째 자리부터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글자를 </a:t>
                      </a:r>
                      <a:r>
                        <a:rPr lang="en-US" altLang="ko-KR" sz="1400" dirty="0" smtClean="0"/>
                        <a:t>*</a:t>
                      </a:r>
                      <a:r>
                        <a:rPr lang="ko-KR" altLang="en-US" sz="1400" dirty="0" smtClean="0"/>
                        <a:t>로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err="1" smtClean="0"/>
                        <a:t>로그인하러</a:t>
                      </a:r>
                      <a:r>
                        <a:rPr lang="ko-KR" altLang="en-US" sz="1800" dirty="0" smtClean="0"/>
                        <a:t> 가기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 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로그인 인덱스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57" y="2141020"/>
            <a:ext cx="36195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319017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2284" y="479715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389855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93697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비밀번호 재설정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이진상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새로운 비밀번호 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비밀번호 변경을 위해 비밀번호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비밀번호 확인 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Input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    비밀번호 확인을 위해 재입력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 </a:t>
                      </a:r>
                      <a:r>
                        <a:rPr lang="ko-KR" altLang="en-US" sz="1800" dirty="0" err="1" smtClean="0"/>
                        <a:t>로그인하러</a:t>
                      </a:r>
                      <a:r>
                        <a:rPr lang="ko-KR" altLang="en-US" sz="1800" dirty="0" smtClean="0"/>
                        <a:t> 가기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 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새로운 비밀번호 와 비밀번호 확인</a:t>
                      </a:r>
                      <a:r>
                        <a:rPr lang="ko-KR" altLang="en-US" sz="1400" baseline="0" dirty="0" smtClean="0"/>
                        <a:t> 일치 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비밀번호 변경 완료 화면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[</a:t>
                      </a:r>
                      <a:r>
                        <a:rPr lang="ko-KR" altLang="en-US" sz="1400" baseline="0" dirty="0" smtClean="0"/>
                        <a:t>로그인 인덱스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로 이동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불일치 시 알림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37" y="1884821"/>
            <a:ext cx="4256446" cy="80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2454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534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494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3793" y="256490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4262" y="206084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6456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6270" y="257593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2374" y="256490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6470" y="257593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8424" y="256490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56179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헤더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err="1" smtClean="0"/>
                        <a:t>공통단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사용자 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로그인한 유저의 이름을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dirty="0" smtClean="0"/>
                        <a:t> 보유 </a:t>
                      </a:r>
                      <a:r>
                        <a:rPr lang="ko-KR" altLang="en-US" sz="1800" dirty="0" err="1" smtClean="0"/>
                        <a:t>캐쉬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유저의 현재 보유 </a:t>
                      </a:r>
                      <a:r>
                        <a:rPr lang="ko-KR" altLang="en-US" sz="1400" baseline="0" dirty="0" err="1" smtClean="0"/>
                        <a:t>캐쉬를</a:t>
                      </a:r>
                      <a:r>
                        <a:rPr lang="ko-KR" altLang="en-US" sz="1400" baseline="0" dirty="0" smtClean="0"/>
                        <a:t>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[</a:t>
                      </a:r>
                      <a:r>
                        <a:rPr lang="ko-KR" altLang="en-US" sz="1400" baseline="0" dirty="0" err="1" smtClean="0"/>
                        <a:t>캐쉬</a:t>
                      </a:r>
                      <a:r>
                        <a:rPr lang="ko-KR" altLang="en-US" sz="1400" baseline="0" dirty="0" smtClean="0"/>
                        <a:t> 충전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마이페이지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정보수정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 </a:t>
                      </a:r>
                      <a:r>
                        <a:rPr lang="ko-KR" altLang="en-US" sz="1800" dirty="0" smtClean="0"/>
                        <a:t>로그아웃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세션 종료 후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[</a:t>
                      </a:r>
                      <a:r>
                        <a:rPr lang="ko-KR" altLang="en-US" sz="1400" dirty="0" smtClean="0"/>
                        <a:t>로그인 인덱스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로고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메인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37" y="1884821"/>
            <a:ext cx="4256446" cy="80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2454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534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494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3793" y="256490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4262" y="206084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6456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6270" y="257593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2374" y="256490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6470" y="257593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8424" y="256490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36478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헤더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공통단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6. DVD </a:t>
                      </a:r>
                      <a:r>
                        <a:rPr lang="ko-KR" altLang="en-US" dirty="0" smtClean="0"/>
                        <a:t>쇼핑하기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메인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7. </a:t>
                      </a:r>
                      <a:r>
                        <a:rPr lang="ko-KR" altLang="en-US" sz="1800" dirty="0" smtClean="0"/>
                        <a:t>자유게시판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  [</a:t>
                      </a:r>
                      <a:r>
                        <a:rPr lang="ko-KR" altLang="en-US" sz="1400" baseline="0" dirty="0" smtClean="0"/>
                        <a:t>자유게시판 목록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8. </a:t>
                      </a:r>
                      <a:r>
                        <a:rPr lang="ko-KR" altLang="en-US" sz="1800" dirty="0" smtClean="0"/>
                        <a:t>주문내역 확인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 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주문내역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9. </a:t>
                      </a:r>
                      <a:r>
                        <a:rPr lang="ko-KR" altLang="en-US" sz="1800" dirty="0" smtClean="0"/>
                        <a:t>장바구니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[</a:t>
                      </a:r>
                      <a:r>
                        <a:rPr lang="ko-KR" altLang="en-US" sz="1400" baseline="0" dirty="0" smtClean="0"/>
                        <a:t>장바구니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10. </a:t>
                      </a:r>
                      <a:r>
                        <a:rPr lang="ko-KR" altLang="en-US" sz="1800" dirty="0" err="1" smtClean="0"/>
                        <a:t>캐쉬</a:t>
                      </a:r>
                      <a:r>
                        <a:rPr lang="ko-KR" altLang="en-US" sz="1800" dirty="0" smtClean="0"/>
                        <a:t> 충전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err="1" smtClean="0"/>
                        <a:t>캐쉬</a:t>
                      </a:r>
                      <a:r>
                        <a:rPr lang="ko-KR" altLang="en-US" sz="1400" baseline="0" dirty="0" smtClean="0"/>
                        <a:t> 충전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1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2099493"/>
            <a:ext cx="4284984" cy="75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72400" y="182249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4158" y="233771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6456" y="184482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4368" y="261471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0082" y="261471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9368" y="261471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70144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헤더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공통단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관리자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관리자 계정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baseline="0" dirty="0" smtClean="0"/>
                        <a:t> 로그아웃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세션 종료 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[</a:t>
                      </a:r>
                      <a:r>
                        <a:rPr lang="ko-KR" altLang="en-US" sz="1400" baseline="0" dirty="0" smtClean="0"/>
                        <a:t>로그인 인덱스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baseline="0" dirty="0" smtClean="0"/>
                        <a:t> 로고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메인 판매 게시판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DVD</a:t>
                      </a:r>
                      <a:r>
                        <a:rPr lang="ko-KR" altLang="en-US" sz="1800" baseline="0" dirty="0" smtClean="0"/>
                        <a:t>관리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[</a:t>
                      </a:r>
                      <a:r>
                        <a:rPr lang="ko-KR" altLang="en-US" sz="1400" baseline="0" dirty="0" smtClean="0"/>
                        <a:t>메인 판매 게시판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</a:t>
                      </a:r>
                      <a:r>
                        <a:rPr lang="ko-KR" altLang="en-US" sz="1800" baseline="0" dirty="0" smtClean="0"/>
                        <a:t> 자유게시판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자유게시판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</a:t>
                      </a:r>
                      <a:r>
                        <a:rPr lang="ko-KR" altLang="en-US" sz="1800" baseline="0" dirty="0" smtClean="0"/>
                        <a:t> 주문내역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  [</a:t>
                      </a:r>
                      <a:r>
                        <a:rPr lang="ko-KR" altLang="en-US" sz="1400" baseline="0" dirty="0" smtClean="0"/>
                        <a:t>주문내역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6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32091"/>
            <a:ext cx="3900684" cy="344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97914" y="242088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355792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7914" y="314096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2227" y="486916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2291" y="450912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6190" y="402520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7915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내 정보 보기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이진상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잔여 </a:t>
                      </a:r>
                      <a:r>
                        <a:rPr lang="ko-KR" altLang="en-US" dirty="0" err="1" smtClean="0"/>
                        <a:t>캐쉬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로그인한 유저의 현재 보유 </a:t>
                      </a:r>
                      <a:r>
                        <a:rPr lang="ko-KR" altLang="en-US" sz="1400" dirty="0" err="1" smtClean="0"/>
                        <a:t>캐쉬</a:t>
                      </a:r>
                      <a:r>
                        <a:rPr lang="ko-KR" altLang="en-US" sz="1400" dirty="0" smtClean="0"/>
                        <a:t> 표시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   [</a:t>
                      </a:r>
                      <a:r>
                        <a:rPr lang="ko-KR" altLang="en-US" sz="1400" dirty="0" err="1" smtClean="0"/>
                        <a:t>캐쉬</a:t>
                      </a:r>
                      <a:r>
                        <a:rPr lang="ko-KR" altLang="en-US" sz="1400" dirty="0" smtClean="0"/>
                        <a:t> 충전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이메일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    </a:t>
                      </a:r>
                      <a:r>
                        <a:rPr lang="ko-KR" altLang="en-US" sz="1400" dirty="0" smtClean="0"/>
                        <a:t>유저의 </a:t>
                      </a:r>
                      <a:r>
                        <a:rPr lang="ko-KR" altLang="en-US" sz="1400" dirty="0" err="1" smtClean="0"/>
                        <a:t>이메일</a:t>
                      </a:r>
                      <a:r>
                        <a:rPr lang="ko-KR" altLang="en-US" sz="1400" dirty="0" smtClean="0"/>
                        <a:t> 표시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dirty="0" smtClean="0"/>
                        <a:t> 이름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유저의 이름표시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dirty="0" smtClean="0"/>
                        <a:t> 핸드폰 번호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유저의 핸드폰 번호표시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주소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dirty="0" smtClean="0"/>
                        <a:t>유저의 주소 표시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</a:t>
                      </a:r>
                      <a:r>
                        <a:rPr lang="ko-KR" altLang="en-US" sz="1800" dirty="0" smtClean="0"/>
                        <a:t> 수정하러 가기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내 정보 수정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0173"/>
            <a:ext cx="368299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48064" y="221589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8064" y="311479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3277" y="267393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5525" y="430412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7782" y="392361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3606" y="350100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128" y="472514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38929"/>
              </p:ext>
            </p:extLst>
          </p:nvPr>
        </p:nvGraphicFramePr>
        <p:xfrm>
          <a:off x="539552" y="96728"/>
          <a:ext cx="4248472" cy="6644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내 정보 수정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이진상</a:t>
                      </a:r>
                      <a:endParaRPr lang="ko-KR" altLang="en-US" dirty="0"/>
                    </a:p>
                  </a:txBody>
                  <a:tcPr/>
                </a:tc>
              </a:tr>
              <a:tr h="574920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이메일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Read</a:t>
                      </a:r>
                      <a:r>
                        <a:rPr lang="en-US" altLang="ko-KR" sz="1400" baseline="0" dirty="0" err="1" smtClean="0"/>
                        <a:t>Only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</a:t>
                      </a:r>
                      <a:r>
                        <a:rPr lang="ko-KR" altLang="en-US" sz="1400" dirty="0" smtClean="0"/>
                        <a:t>로그인한 유저의 </a:t>
                      </a:r>
                      <a:r>
                        <a:rPr lang="ko-KR" altLang="en-US" sz="1400" dirty="0" err="1" smtClean="0"/>
                        <a:t>이메일</a:t>
                      </a:r>
                      <a:r>
                        <a:rPr lang="ko-KR" altLang="en-US" sz="1400" dirty="0" smtClean="0"/>
                        <a:t>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dirty="0" smtClean="0"/>
                        <a:t> 비밀번호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유저의 비밀번호를 </a:t>
                      </a:r>
                      <a:r>
                        <a:rPr lang="en-US" altLang="ko-KR" sz="1400" dirty="0" smtClean="0"/>
                        <a:t>password </a:t>
                      </a:r>
                      <a:r>
                        <a:rPr lang="ko-KR" altLang="en-US" sz="1400" dirty="0" smtClean="0"/>
                        <a:t>형식으로 표시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변경 가능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dirty="0" smtClean="0"/>
                        <a:t> 비밀번호 확인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비밀번호 확인을 위해 재입력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dirty="0" smtClean="0"/>
                        <a:t> 이름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유저의 </a:t>
                      </a:r>
                      <a:r>
                        <a:rPr lang="ko-KR" altLang="en-US" sz="1400" baseline="0" dirty="0" smtClean="0"/>
                        <a:t>이름 표시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변경가능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핸드폰 번호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유저의 핸드폰 번호 표시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변경가능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</a:t>
                      </a:r>
                      <a:r>
                        <a:rPr lang="ko-KR" altLang="en-US" sz="1800" dirty="0" smtClean="0"/>
                        <a:t> 주소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유저의 주로 표시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변경가능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7. </a:t>
                      </a:r>
                      <a:r>
                        <a:rPr lang="ko-KR" altLang="en-US" sz="1800" dirty="0" smtClean="0"/>
                        <a:t>수정완료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 수정된 정보 저장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 </a:t>
                      </a:r>
                      <a:r>
                        <a:rPr lang="ko-KR" altLang="en-US" sz="1400" dirty="0" smtClean="0"/>
                        <a:t>수정완료 화면 표시 후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메인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2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24904"/>
            <a:ext cx="4192528" cy="210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7824" y="235870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7824" y="344985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7824" y="288122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8478" y="344985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73127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캐쉬</a:t>
                      </a:r>
                      <a:r>
                        <a:rPr lang="ko-KR" altLang="en-US" baseline="0" dirty="0" smtClean="0"/>
                        <a:t> 충전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이진상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보유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캐쉬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현재 남은 </a:t>
                      </a:r>
                      <a:r>
                        <a:rPr lang="ko-KR" altLang="en-US" sz="1400" baseline="0" dirty="0" err="1" smtClean="0"/>
                        <a:t>캐쉬</a:t>
                      </a:r>
                      <a:r>
                        <a:rPr lang="ko-KR" altLang="en-US" sz="1400" baseline="0" dirty="0" smtClean="0"/>
                        <a:t> 잔액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dirty="0" smtClean="0"/>
                        <a:t> 충전 </a:t>
                      </a:r>
                      <a:r>
                        <a:rPr lang="ko-KR" altLang="en-US" sz="1800" dirty="0" err="1" smtClean="0"/>
                        <a:t>캐쉬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금액을 숫자만 입력 금액입력부분 수정하기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메인으로</a:t>
                      </a:r>
                      <a:r>
                        <a:rPr lang="ko-KR" altLang="en-US" sz="1800" dirty="0" smtClean="0"/>
                        <a:t>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</a:t>
                      </a:r>
                      <a:r>
                        <a:rPr lang="ko-KR" altLang="en-US" sz="1400" baseline="0" dirty="0" smtClean="0"/>
                        <a:t>입력된 정보 삭제 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메인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으로 이동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dirty="0" smtClean="0"/>
                        <a:t> 충전하기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번에 입력된 정보를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 [</a:t>
                      </a:r>
                      <a:r>
                        <a:rPr lang="ko-KR" altLang="en-US" sz="1400" dirty="0" smtClean="0"/>
                        <a:t>충전 완료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로 전송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7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99" y="1844824"/>
            <a:ext cx="4402267" cy="228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7607" y="263193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8786" y="357905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5285" y="312436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70475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캐쉬</a:t>
                      </a:r>
                      <a:r>
                        <a:rPr lang="ko-KR" altLang="en-US" baseline="0" dirty="0" smtClean="0"/>
                        <a:t> 충전 완료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이진상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충전 </a:t>
                      </a:r>
                      <a:r>
                        <a:rPr lang="ko-KR" altLang="en-US" dirty="0" err="1" smtClean="0"/>
                        <a:t>캐쉬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err="1" smtClean="0"/>
                        <a:t>캐쉬</a:t>
                      </a:r>
                      <a:r>
                        <a:rPr lang="ko-KR" altLang="en-US" sz="1400" dirty="0" smtClean="0"/>
                        <a:t> 충전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에서 입력한 값</a:t>
                      </a:r>
                      <a:r>
                        <a:rPr lang="ko-KR" altLang="en-US" sz="1400" baseline="0" dirty="0" smtClean="0"/>
                        <a:t>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dirty="0" smtClean="0"/>
                        <a:t> 충전 후 </a:t>
                      </a:r>
                      <a:r>
                        <a:rPr lang="ko-KR" altLang="en-US" sz="1800" dirty="0" err="1" smtClean="0"/>
                        <a:t>캐쉬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보유 </a:t>
                      </a:r>
                      <a:r>
                        <a:rPr lang="ko-KR" altLang="en-US" sz="1400" baseline="0" dirty="0" err="1" smtClean="0"/>
                        <a:t>캐쉬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+ </a:t>
                      </a:r>
                      <a:r>
                        <a:rPr lang="ko-KR" altLang="en-US" sz="1400" baseline="0" dirty="0" smtClean="0"/>
                        <a:t>충전 </a:t>
                      </a:r>
                      <a:r>
                        <a:rPr lang="ko-KR" altLang="en-US" sz="1400" baseline="0" dirty="0" err="1" smtClean="0"/>
                        <a:t>캐쉬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= </a:t>
                      </a:r>
                      <a:r>
                        <a:rPr lang="ko-KR" altLang="en-US" sz="1400" baseline="0" dirty="0" smtClean="0"/>
                        <a:t>충전 후 </a:t>
                      </a:r>
                      <a:r>
                        <a:rPr lang="ko-KR" altLang="en-US" sz="1400" baseline="0" dirty="0" err="1" smtClean="0"/>
                        <a:t>캐쉬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확인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[</a:t>
                      </a:r>
                      <a:r>
                        <a:rPr lang="ko-KR" altLang="en-US" sz="1400" b="0" dirty="0" smtClean="0"/>
                        <a:t>메인 </a:t>
                      </a:r>
                      <a:r>
                        <a:rPr lang="ko-KR" altLang="en-US" sz="1400" dirty="0" smtClean="0"/>
                        <a:t>판매 상품 목록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00384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sz="1800" b="0" dirty="0" smtClean="0"/>
                        <a:t>메인 </a:t>
                      </a:r>
                      <a:r>
                        <a:rPr lang="ko-KR" altLang="en-US" dirty="0" smtClean="0"/>
                        <a:t>판매 상품 목록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err="1" smtClean="0"/>
                        <a:t>검색바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Select</a:t>
                      </a:r>
                      <a:r>
                        <a:rPr lang="en-US" altLang="ko-KR" sz="1400" baseline="0" dirty="0" smtClean="0"/>
                        <a:t> Box -&gt; </a:t>
                      </a:r>
                      <a:r>
                        <a:rPr lang="ko-KR" altLang="en-US" sz="1400" baseline="0" dirty="0" smtClean="0"/>
                        <a:t>전체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제목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감독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포스터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상품 </a:t>
                      </a:r>
                      <a:r>
                        <a:rPr lang="ko-KR" altLang="en-US" sz="1400" baseline="0" dirty="0" err="1" smtClean="0"/>
                        <a:t>게시글의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썸네일</a:t>
                      </a:r>
                      <a:r>
                        <a:rPr lang="ko-KR" altLang="en-US" sz="1400" baseline="0" dirty="0" smtClean="0"/>
                        <a:t>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 </a:t>
                      </a:r>
                      <a:r>
                        <a:rPr lang="ko-KR" altLang="en-US" sz="1800" dirty="0" smtClean="0"/>
                        <a:t>제목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상품 </a:t>
                      </a:r>
                      <a:r>
                        <a:rPr lang="ko-KR" altLang="en-US" sz="1400" dirty="0" err="1" smtClean="0"/>
                        <a:t>게시글의</a:t>
                      </a:r>
                      <a:r>
                        <a:rPr lang="ko-KR" altLang="en-US" sz="1400" dirty="0" smtClean="0"/>
                        <a:t> 제목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 </a:t>
                      </a:r>
                      <a:r>
                        <a:rPr lang="ko-KR" altLang="en-US" sz="1800" dirty="0" smtClean="0"/>
                        <a:t>감독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상품 </a:t>
                      </a:r>
                      <a:r>
                        <a:rPr lang="ko-KR" altLang="en-US" sz="1400" dirty="0" err="1" smtClean="0"/>
                        <a:t>게시글의</a:t>
                      </a:r>
                      <a:r>
                        <a:rPr lang="ko-KR" altLang="en-US" sz="1400" dirty="0" smtClean="0"/>
                        <a:t> 감독 이름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평점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평점 </a:t>
                      </a:r>
                      <a:r>
                        <a:rPr lang="ko-KR" altLang="en-US" sz="1400" dirty="0" err="1" smtClean="0"/>
                        <a:t>댓글의</a:t>
                      </a:r>
                      <a:r>
                        <a:rPr lang="ko-KR" altLang="en-US" sz="1400" dirty="0" smtClean="0"/>
                        <a:t> 평점 평균 값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77" y="1988840"/>
            <a:ext cx="4271827" cy="200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6677" y="171184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0813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92835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98515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72981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5083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3061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2821" y="372806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65069" y="372806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6016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33997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018500868566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4400">
                <a:solidFill>
                  <a:schemeClr val="tx1">
                    <a:alpha val="100000"/>
                  </a:schemeClr>
                </a:solidFill>
                <a:ea typeface="+mj-cs"/>
              </a:rPr>
              <a:t>목차 neck kick &amp; tree tea</a:t>
            </a:r>
          </a:p>
        </p:txBody>
      </p:sp>
      <p:sp>
        <p:nvSpPr>
          <p:cNvPr id="4" name="nppt_1570185008685671"/>
          <p:cNvSpPr>
            <a:spLocks noGrp="1"/>
          </p:cNvSpPr>
          <p:nvPr>
            <p:ph idx="1"/>
          </p:nvPr>
        </p:nvSpPr>
        <p:spPr>
          <a:xfrm>
            <a:off x="457200" y="1618059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en-US" sz="3200" dirty="0" smtClean="0">
                <a:solidFill>
                  <a:srgbClr val="000000"/>
                </a:solidFill>
                <a:ea typeface="맑은 고딕"/>
              </a:rPr>
              <a:t>이유</a:t>
            </a:r>
            <a:r>
              <a:rPr lang="ko-KR" altLang="ko-KR" sz="3200" dirty="0">
                <a:solidFill>
                  <a:srgbClr val="000000"/>
                </a:solidFill>
                <a:ea typeface="맑은 고딕"/>
              </a:rPr>
              <a:t> </a:t>
            </a: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en-US" sz="32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장점</a:t>
            </a: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n-cs"/>
              </a:rPr>
              <a:t> </a:t>
            </a: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en-US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목</a:t>
            </a:r>
            <a:r>
              <a:rPr lang="ko-KR" altLang="en-US" dirty="0">
                <a:solidFill>
                  <a:schemeClr val="tx1">
                    <a:alpha val="100000"/>
                  </a:schemeClr>
                </a:solidFill>
                <a:ea typeface="+mn-cs"/>
              </a:rPr>
              <a:t>표</a:t>
            </a:r>
            <a:endParaRPr lang="ko-KR" altLang="ko-KR" sz="3200" dirty="0" smtClean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en-US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팀원소개</a:t>
            </a:r>
            <a:endParaRPr lang="ko-KR" altLang="ko-KR" sz="3200" dirty="0" smtClean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ko-KR" sz="32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화면구성</a:t>
            </a:r>
            <a:endParaRPr lang="ko-KR" altLang="ko-KR" sz="3200" dirty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n-cs"/>
              </a:rPr>
              <a:t>QnA</a:t>
            </a: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n-cs"/>
              </a:rPr>
              <a:t>감사</a:t>
            </a:r>
          </a:p>
        </p:txBody>
      </p:sp>
    </p:spTree>
    <p:extLst>
      <p:ext uri="{BB962C8B-B14F-4D97-AF65-F5344CB8AC3E}">
        <p14:creationId xmlns:p14="http://schemas.microsoft.com/office/powerpoint/2010/main" val="3657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77" y="1988840"/>
            <a:ext cx="4271827" cy="200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36677" y="171184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0813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2835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8515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2981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25083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93061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2821" y="372806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5069" y="372806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2996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sz="1800" b="0" dirty="0" smtClean="0"/>
                        <a:t>메인 </a:t>
                      </a:r>
                      <a:r>
                        <a:rPr lang="ko-KR" altLang="en-US" sz="1800" dirty="0" smtClean="0"/>
                        <a:t>판매 상품 목록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6. </a:t>
                      </a:r>
                      <a:r>
                        <a:rPr lang="ko-KR" altLang="en-US" dirty="0" smtClean="0"/>
                        <a:t>가격</a:t>
                      </a:r>
                      <a:endParaRPr lang="en-US" altLang="ko-KR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상품 </a:t>
                      </a:r>
                      <a:r>
                        <a:rPr lang="ko-KR" altLang="en-US" sz="1400" dirty="0" err="1" smtClean="0"/>
                        <a:t>게시글의</a:t>
                      </a:r>
                      <a:r>
                        <a:rPr lang="ko-KR" altLang="en-US" sz="1400" dirty="0" smtClean="0"/>
                        <a:t> 가격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7.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게시 날짜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상품 </a:t>
                      </a:r>
                      <a:r>
                        <a:rPr lang="ko-KR" altLang="en-US" sz="1400" baseline="0" dirty="0" err="1" smtClean="0"/>
                        <a:t>게시글을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업로드한</a:t>
                      </a:r>
                      <a:r>
                        <a:rPr lang="ko-KR" altLang="en-US" sz="1400" baseline="0" dirty="0" smtClean="0"/>
                        <a:t> 날짜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8. </a:t>
                      </a:r>
                      <a:r>
                        <a:rPr lang="ko-KR" altLang="en-US" sz="1800" dirty="0" err="1" smtClean="0"/>
                        <a:t>페이징</a:t>
                      </a:r>
                      <a:r>
                        <a:rPr lang="ko-KR" altLang="en-US" sz="1800" dirty="0" smtClean="0"/>
                        <a:t> 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상품 </a:t>
                      </a:r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개 초과 시 페이지 </a:t>
                      </a:r>
                      <a:r>
                        <a:rPr lang="en-US" altLang="ko-KR" sz="1400" dirty="0" smtClean="0"/>
                        <a:t>+1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9. </a:t>
                      </a:r>
                      <a:r>
                        <a:rPr lang="ko-KR" altLang="en-US" sz="1800" dirty="0" smtClean="0"/>
                        <a:t>상품 등록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관리자 로그인 시에만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[</a:t>
                      </a:r>
                      <a:r>
                        <a:rPr lang="ko-KR" altLang="en-US" sz="1400" baseline="0" dirty="0" smtClean="0"/>
                        <a:t>상품 등록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10. </a:t>
                      </a:r>
                      <a:r>
                        <a:rPr lang="ko-KR" altLang="en-US" sz="1800" dirty="0" smtClean="0"/>
                        <a:t>번호 시퀀스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상품 </a:t>
                      </a:r>
                      <a:r>
                        <a:rPr lang="ko-KR" altLang="en-US" sz="1400" baseline="0" dirty="0" err="1" smtClean="0"/>
                        <a:t>게시글</a:t>
                      </a:r>
                      <a:r>
                        <a:rPr lang="ko-KR" altLang="en-US" sz="1400" baseline="0" dirty="0" smtClean="0"/>
                        <a:t> 등록 시 번호 </a:t>
                      </a:r>
                      <a:r>
                        <a:rPr lang="en-US" altLang="ko-KR" sz="1400" baseline="0" dirty="0" smtClean="0"/>
                        <a:t>+1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16016" y="21438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nppt_1570185008685142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628800"/>
            <a:ext cx="4075590" cy="2806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6056" y="199858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2374" y="249289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2374" y="220486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9835" y="292084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93850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상품 </a:t>
                      </a:r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영화</a:t>
                      </a:r>
                      <a:r>
                        <a:rPr lang="en-US" altLang="ko-KR" dirty="0" smtClean="0"/>
                        <a:t>(DVD)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포스터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상품 등록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에서 </a:t>
                      </a:r>
                      <a:r>
                        <a:rPr lang="ko-KR" altLang="en-US" sz="1400" baseline="0" dirty="0" err="1" smtClean="0"/>
                        <a:t>업로드한</a:t>
                      </a:r>
                      <a:r>
                        <a:rPr lang="ko-KR" altLang="en-US" sz="1400" baseline="0" dirty="0" smtClean="0"/>
                        <a:t> 사진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    </a:t>
                      </a:r>
                      <a:r>
                        <a:rPr lang="ko-KR" altLang="en-US" sz="1400" baseline="0" dirty="0" err="1" smtClean="0"/>
                        <a:t>썸네일과</a:t>
                      </a:r>
                      <a:r>
                        <a:rPr lang="ko-KR" altLang="en-US" sz="1400" baseline="0" dirty="0" smtClean="0"/>
                        <a:t> 동일한 사진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관리자 평점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상품 게시 때 올린 평점</a:t>
                      </a:r>
                      <a:r>
                        <a:rPr lang="ko-KR" altLang="en-US" sz="1400" baseline="0" dirty="0" smtClean="0"/>
                        <a:t> 표시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평점이 </a:t>
                      </a:r>
                      <a:r>
                        <a:rPr lang="ko-KR" altLang="en-US" sz="1400" dirty="0" smtClean="0"/>
                        <a:t>없을 시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ko-KR" altLang="en-US" sz="1400" dirty="0" smtClean="0"/>
                        <a:t>없음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으로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 </a:t>
                      </a:r>
                      <a:r>
                        <a:rPr lang="ko-KR" altLang="en-US" sz="1800" dirty="0" smtClean="0"/>
                        <a:t>관객 평점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평론 </a:t>
                      </a:r>
                      <a:r>
                        <a:rPr lang="ko-KR" altLang="en-US" sz="1400" dirty="0" err="1" smtClean="0"/>
                        <a:t>댓글의</a:t>
                      </a:r>
                      <a:r>
                        <a:rPr lang="ko-KR" altLang="en-US" sz="1400" dirty="0" smtClean="0"/>
                        <a:t> 평점의 평균 표시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</a:t>
                      </a:r>
                      <a:r>
                        <a:rPr lang="ko-KR" altLang="en-US" sz="1400" baseline="0" dirty="0" smtClean="0"/>
                        <a:t>평점이 </a:t>
                      </a:r>
                      <a:r>
                        <a:rPr lang="ko-KR" altLang="en-US" sz="1400" dirty="0" smtClean="0"/>
                        <a:t>없을 시 </a:t>
                      </a:r>
                      <a:r>
                        <a:rPr lang="en-US" altLang="ko-KR" sz="1400" dirty="0" smtClean="0"/>
                        <a:t>‘</a:t>
                      </a:r>
                      <a:r>
                        <a:rPr lang="ko-KR" altLang="en-US" sz="1400" dirty="0" smtClean="0"/>
                        <a:t>없음</a:t>
                      </a:r>
                      <a:r>
                        <a:rPr lang="en-US" altLang="ko-KR" sz="1400" dirty="0" smtClean="0"/>
                        <a:t>’</a:t>
                      </a:r>
                      <a:r>
                        <a:rPr lang="ko-KR" altLang="en-US" sz="1400" dirty="0" smtClean="0"/>
                        <a:t>으로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 </a:t>
                      </a:r>
                      <a:r>
                        <a:rPr lang="ko-KR" altLang="en-US" sz="1800" dirty="0" smtClean="0"/>
                        <a:t>감독 정보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상품 게시 때 입력한 이름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상품 게시 때 </a:t>
                      </a:r>
                      <a:r>
                        <a:rPr lang="ko-KR" altLang="en-US" sz="1400" baseline="0" dirty="0" err="1" smtClean="0"/>
                        <a:t>업로드한</a:t>
                      </a:r>
                      <a:r>
                        <a:rPr lang="ko-KR" altLang="en-US" sz="1400" baseline="0" dirty="0" smtClean="0"/>
                        <a:t> 사진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6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78" y="1573066"/>
            <a:ext cx="4293311" cy="258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127979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328498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2" y="246461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68518" y="3656057"/>
            <a:ext cx="63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④</a:t>
            </a:r>
          </a:p>
          <a:p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2440" y="365605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31078" y="1556793"/>
            <a:ext cx="4337292" cy="907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17502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상품 </a:t>
                      </a:r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상품</a:t>
                      </a:r>
                      <a:r>
                        <a:rPr lang="en-US" altLang="ko-KR" dirty="0" smtClean="0"/>
                        <a:t>(DVD) </a:t>
                      </a:r>
                      <a:r>
                        <a:rPr lang="ko-KR" altLang="en-US" dirty="0" smtClean="0"/>
                        <a:t>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상품 등록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에서 입력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선택한 정보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관리자 평론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[</a:t>
                      </a:r>
                      <a:r>
                        <a:rPr lang="ko-KR" altLang="en-US" sz="1400" baseline="0" dirty="0" smtClean="0"/>
                        <a:t>상품 등록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에서 입력한 글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</a:t>
                      </a:r>
                      <a:r>
                        <a:rPr lang="ko-KR" altLang="en-US" sz="1400" baseline="0" dirty="0" smtClean="0"/>
                        <a:t>글 꼬리에 </a:t>
                      </a:r>
                      <a:r>
                        <a:rPr lang="en-US" altLang="ko-KR" sz="1400" baseline="0" dirty="0" smtClean="0"/>
                        <a:t>“-</a:t>
                      </a:r>
                      <a:r>
                        <a:rPr lang="ko-KR" altLang="en-US" sz="1400" baseline="0" dirty="0" smtClean="0"/>
                        <a:t>관리자 평론</a:t>
                      </a:r>
                      <a:r>
                        <a:rPr lang="en-US" altLang="ko-KR" sz="1400" baseline="0" dirty="0" smtClean="0"/>
                        <a:t>” </a:t>
                      </a:r>
                      <a:r>
                        <a:rPr lang="ko-KR" altLang="en-US" sz="1400" baseline="0" dirty="0" smtClean="0"/>
                        <a:t>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dirty="0" smtClean="0"/>
                        <a:t> 줄거리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첫 줄에 </a:t>
                      </a:r>
                      <a:r>
                        <a:rPr lang="en-US" altLang="ko-KR" sz="1400" baseline="0" dirty="0" smtClean="0"/>
                        <a:t>“</a:t>
                      </a:r>
                      <a:r>
                        <a:rPr lang="ko-KR" altLang="en-US" sz="1400" baseline="0" dirty="0" smtClean="0"/>
                        <a:t>줄거리</a:t>
                      </a:r>
                      <a:r>
                        <a:rPr lang="en-US" altLang="ko-KR" sz="1400" baseline="0" dirty="0" smtClean="0"/>
                        <a:t>” </a:t>
                      </a:r>
                      <a:r>
                        <a:rPr lang="ko-KR" altLang="en-US" sz="1400" baseline="0" dirty="0" smtClean="0"/>
                        <a:t>표시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[</a:t>
                      </a:r>
                      <a:r>
                        <a:rPr lang="ko-KR" altLang="en-US" sz="1400" baseline="0" dirty="0" smtClean="0"/>
                        <a:t>상품 등록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에서 입력한 줄거리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dirty="0" smtClean="0"/>
                        <a:t> 돌아가기 </a:t>
                      </a:r>
                      <a:r>
                        <a:rPr lang="ko-KR" alt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="0" dirty="0" smtClean="0"/>
                        <a:t>  </a:t>
                      </a:r>
                      <a:r>
                        <a:rPr lang="en-US" altLang="ko-KR" sz="1400" b="0" dirty="0" smtClean="0"/>
                        <a:t>[</a:t>
                      </a:r>
                      <a:r>
                        <a:rPr lang="ko-KR" altLang="en-US" sz="1400" b="0" dirty="0" smtClean="0"/>
                        <a:t>메인 </a:t>
                      </a:r>
                      <a:r>
                        <a:rPr lang="ko-KR" altLang="en-US" sz="1400" dirty="0" smtClean="0"/>
                        <a:t>판매 상품 목록</a:t>
                      </a:r>
                      <a:r>
                        <a:rPr lang="en-US" altLang="ko-KR" sz="1400" b="0" dirty="0" smtClean="0"/>
                        <a:t>]</a:t>
                      </a:r>
                      <a:r>
                        <a:rPr lang="ko-KR" altLang="en-US" sz="1400" b="0" dirty="0" smtClean="0"/>
                        <a:t>으로 이동</a:t>
                      </a:r>
                      <a:endParaRPr lang="en-US" altLang="ko-KR" sz="1400" b="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</a:t>
                      </a:r>
                      <a:r>
                        <a:rPr lang="ko-KR" altLang="en-US" sz="1800" baseline="0" dirty="0" smtClean="0"/>
                        <a:t> 수정하기 </a:t>
                      </a:r>
                      <a:r>
                        <a:rPr lang="ko-KR" alt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 관리자 로그인 시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[</a:t>
                      </a:r>
                      <a:r>
                        <a:rPr lang="ko-KR" altLang="en-US" sz="1400" baseline="0" dirty="0" smtClean="0"/>
                        <a:t>상품 정보 수정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</a:t>
                      </a:r>
                      <a:r>
                        <a:rPr lang="ko-KR" altLang="en-US" sz="1800" baseline="0" dirty="0" smtClean="0"/>
                        <a:t> 주문하기 </a:t>
                      </a:r>
                      <a:r>
                        <a:rPr lang="ko-KR" altLang="en-US" sz="1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    </a:t>
                      </a:r>
                      <a:r>
                        <a:rPr lang="ko-KR" altLang="en-US" sz="1400" baseline="0" dirty="0" smtClean="0"/>
                        <a:t>회원 로그인 시 표시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상품 주문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760" y="4218609"/>
            <a:ext cx="515744" cy="19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221884" y="416011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72" y="1844824"/>
            <a:ext cx="4251484" cy="268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0032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4248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8208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2294" y="322400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4582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68518" y="163983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6814" y="357301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112" y="416011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2440" y="39440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38585" y="564642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70280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상품 </a:t>
                      </a:r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번호 시퀀스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평론 입력 시 번호 </a:t>
                      </a:r>
                      <a:r>
                        <a:rPr lang="en-US" altLang="ko-KR" sz="1400" baseline="0" dirty="0" smtClean="0"/>
                        <a:t>+1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err="1" smtClean="0"/>
                        <a:t>이메일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평론 등록 유저의 </a:t>
                      </a: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ko-KR" altLang="en-US" sz="1400" baseline="0" dirty="0" smtClean="0"/>
                        <a:t>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 </a:t>
                      </a:r>
                      <a:r>
                        <a:rPr lang="ko-KR" altLang="en-US" sz="1800" dirty="0" smtClean="0"/>
                        <a:t>내용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평론 등록 시 입력한 내용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 </a:t>
                      </a:r>
                      <a:r>
                        <a:rPr lang="ko-KR" altLang="en-US" sz="1800" dirty="0" smtClean="0"/>
                        <a:t>평점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평론 등록 시 선택한 평점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날짜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평론 등록 날짜 표시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 </a:t>
                      </a:r>
                      <a:r>
                        <a:rPr lang="ko-KR" altLang="en-US" sz="1800" dirty="0" smtClean="0"/>
                        <a:t>페이지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평론이 </a:t>
                      </a:r>
                      <a:r>
                        <a:rPr lang="en-US" altLang="ko-KR" sz="1400" baseline="0" dirty="0" smtClean="0"/>
                        <a:t>5</a:t>
                      </a:r>
                      <a:r>
                        <a:rPr lang="ko-KR" altLang="en-US" sz="1400" baseline="0" dirty="0" smtClean="0"/>
                        <a:t>개 초과시 페이지 </a:t>
                      </a:r>
                      <a:r>
                        <a:rPr lang="en-US" altLang="ko-KR" sz="1400" baseline="0" dirty="0" smtClean="0"/>
                        <a:t>+1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72" y="1844824"/>
            <a:ext cx="4251484" cy="268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0032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4248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8208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2294" y="322400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4582" y="16398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68518" y="163983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6814" y="357301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112" y="416011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32440" y="394408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38585" y="564642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49836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상품 </a:t>
                      </a:r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7. </a:t>
                      </a:r>
                      <a:r>
                        <a:rPr lang="ko-KR" altLang="en-US" dirty="0" smtClean="0"/>
                        <a:t>평론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한글 기준 </a:t>
                      </a:r>
                      <a:r>
                        <a:rPr lang="en-US" altLang="ko-KR" sz="1400" baseline="0" dirty="0" smtClean="0"/>
                        <a:t>200</a:t>
                      </a:r>
                      <a:r>
                        <a:rPr lang="ko-KR" altLang="en-US" sz="1400" baseline="0" dirty="0" smtClean="0"/>
                        <a:t>자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8. </a:t>
                      </a:r>
                      <a:r>
                        <a:rPr lang="ko-KR" altLang="en-US" sz="1800" dirty="0" smtClean="0"/>
                        <a:t>평점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선택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라디오 박스 형태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1</a:t>
                      </a:r>
                      <a:r>
                        <a:rPr lang="ko-KR" altLang="en-US" sz="1400" baseline="0" dirty="0" smtClean="0"/>
                        <a:t>개만 선택 가능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9.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글올리기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입력한 평론과 선택한 평점을 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형식으로 업로드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0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67" y="1915370"/>
            <a:ext cx="4081279" cy="201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171184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232" y="250392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199987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0232" y="335699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0232" y="314096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0232" y="292494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296" y="386104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2360" y="386104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6416" y="386104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10424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상품 주문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영화</a:t>
                      </a:r>
                      <a:r>
                        <a:rPr lang="en-US" altLang="ko-KR" dirty="0" smtClean="0"/>
                        <a:t>DVD </a:t>
                      </a:r>
                      <a:r>
                        <a:rPr lang="ko-KR" altLang="en-US" dirty="0" smtClean="0"/>
                        <a:t>포스터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 상품 게시 사진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baseline="0" dirty="0" smtClean="0"/>
                        <a:t> 제목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en-US" altLang="ko-KR" sz="1800" baseline="0" dirty="0" smtClean="0"/>
                        <a:t>   </a:t>
                      </a:r>
                      <a:r>
                        <a:rPr lang="ko-KR" altLang="en-US" sz="1400" dirty="0" smtClean="0"/>
                        <a:t>상품게시에서 입력한 제목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 </a:t>
                      </a:r>
                      <a:r>
                        <a:rPr lang="ko-KR" altLang="en-US" sz="1800" dirty="0" smtClean="0"/>
                        <a:t>단가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단가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dirty="0" smtClean="0"/>
                        <a:t> 개수 </a:t>
                      </a:r>
                      <a:r>
                        <a:rPr lang="en-US" altLang="ko-KR" sz="1800" dirty="0" smtClean="0"/>
                        <a:t>input</a:t>
                      </a:r>
                    </a:p>
                    <a:p>
                      <a:pPr latinLnBrk="1"/>
                      <a:r>
                        <a:rPr lang="en-US" altLang="ko-KR" sz="1800" baseline="0" dirty="0" smtClean="0"/>
                        <a:t>   </a:t>
                      </a:r>
                      <a:r>
                        <a:rPr lang="ko-KR" altLang="en-US" sz="1400" dirty="0" smtClean="0"/>
                        <a:t>원하는 구매 개수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수량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</a:t>
                      </a:r>
                      <a:r>
                        <a:rPr lang="ko-KR" altLang="en-US" sz="1400" baseline="0" dirty="0" smtClean="0"/>
                        <a:t>결재하기 클릭 시 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</a:t>
                      </a:r>
                      <a:r>
                        <a:rPr lang="ko-KR" altLang="en-US" sz="1400" baseline="0" dirty="0" smtClean="0"/>
                        <a:t>선택한 수량이 재고보다 많으면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67" y="1915370"/>
            <a:ext cx="4081279" cy="201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171184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232" y="250392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199987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0232" y="335699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0232" y="314096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0232" y="292494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296" y="386104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2360" y="386104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6416" y="386104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5021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상품 주문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6.</a:t>
                      </a:r>
                      <a:r>
                        <a:rPr lang="ko-KR" altLang="en-US" dirty="0" smtClean="0"/>
                        <a:t> 합계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 유저가 입력한 개수에</a:t>
                      </a:r>
                      <a:r>
                        <a:rPr lang="ko-KR" altLang="en-US" sz="1400" baseline="0" dirty="0" smtClean="0"/>
                        <a:t> 맞춰 가격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7.</a:t>
                      </a:r>
                      <a:r>
                        <a:rPr lang="ko-KR" altLang="en-US" sz="1800" baseline="0" dirty="0" smtClean="0"/>
                        <a:t> 돌아가기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aseline="0" dirty="0" smtClean="0"/>
                        <a:t>   </a:t>
                      </a:r>
                      <a:r>
                        <a:rPr lang="ko-KR" altLang="en-US" sz="1400" baseline="0" dirty="0" smtClean="0"/>
                        <a:t>취소 후 </a:t>
                      </a:r>
                      <a:r>
                        <a:rPr lang="en-US" altLang="ko-KR" sz="1800" baseline="0" dirty="0" smtClean="0"/>
                        <a:t>[</a:t>
                      </a:r>
                      <a:r>
                        <a:rPr lang="ko-KR" altLang="en-US" sz="1400" dirty="0" smtClean="0"/>
                        <a:t>상품 </a:t>
                      </a:r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8. </a:t>
                      </a:r>
                      <a:r>
                        <a:rPr lang="ko-KR" altLang="en-US" sz="1800" dirty="0" smtClean="0"/>
                        <a:t>장바구니 담기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장바구니에 저장 후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장바구니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9.</a:t>
                      </a:r>
                      <a:r>
                        <a:rPr lang="ko-KR" altLang="en-US" sz="1800" dirty="0" smtClean="0"/>
                        <a:t> 결재하기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aseline="0" dirty="0" smtClean="0"/>
                        <a:t>  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상품 결재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5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34" y="1722268"/>
            <a:ext cx="4270806" cy="149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4182" y="190804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2454" y="190804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310" y="190804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16390" y="292494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0606" y="190804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84542" y="190804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40526" y="292494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24819"/>
              </p:ext>
            </p:extLst>
          </p:nvPr>
        </p:nvGraphicFramePr>
        <p:xfrm>
          <a:off x="539552" y="96728"/>
          <a:ext cx="4248472" cy="6644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장바구니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74920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1. </a:t>
                      </a:r>
                      <a:r>
                        <a:rPr lang="ko-KR" altLang="en-US" baseline="0" dirty="0" smtClean="0"/>
                        <a:t>번호 시퀀스</a:t>
                      </a:r>
                      <a:r>
                        <a:rPr lang="en-US" altLang="ko-KR" sz="1400" baseline="0" dirty="0" smtClean="0"/>
                        <a:t>  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/>
                        <a:t>    [</a:t>
                      </a:r>
                      <a:r>
                        <a:rPr lang="ko-KR" altLang="en-US" sz="1400" baseline="0" dirty="0" smtClean="0"/>
                        <a:t>상품 주문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에서</a:t>
                      </a:r>
                      <a:endParaRPr lang="en-US" altLang="ko-KR" sz="14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장바구니에 담기 클릭 시 번호 </a:t>
                      </a:r>
                      <a:r>
                        <a:rPr lang="en-US" altLang="ko-KR" sz="1400" baseline="0" dirty="0" smtClean="0"/>
                        <a:t>+1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baseline="0" dirty="0" smtClean="0"/>
                        <a:t> 상품명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 제목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dirty="0" smtClean="0"/>
                        <a:t> 개수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개수 변경 가능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변경 버튼 클릭 시 입력한 개수에 맞춰 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err="1" smtClean="0"/>
                        <a:t>총가격</a:t>
                      </a:r>
                      <a:r>
                        <a:rPr lang="ko-KR" altLang="en-US" sz="1400" baseline="0" dirty="0" smtClean="0"/>
                        <a:t> 변경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baseline="0" dirty="0" smtClean="0"/>
                        <a:t> 가격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개수 </a:t>
                      </a:r>
                      <a:r>
                        <a:rPr lang="en-US" altLang="ko-KR" sz="1400" baseline="0" dirty="0" smtClean="0"/>
                        <a:t>* </a:t>
                      </a:r>
                      <a:r>
                        <a:rPr lang="ko-KR" altLang="en-US" sz="1400" baseline="0" dirty="0" smtClean="0"/>
                        <a:t>단가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삭제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/>
                        <a:t>    목록에서 해당 상품 제거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총가격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목록에 있는 모든 상품의 총 가격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7.</a:t>
                      </a:r>
                      <a:r>
                        <a:rPr lang="ko-KR" altLang="en-US" sz="1800" dirty="0" smtClean="0"/>
                        <a:t> 결재하기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저장 후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장바구니 결재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4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68" y="1547614"/>
            <a:ext cx="3381243" cy="423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0032" y="142380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278092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321297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2040" y="364862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4182" y="429309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2040" y="494116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07387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상품 결재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상품 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상품 정보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사용 가능 </a:t>
                      </a:r>
                      <a:r>
                        <a:rPr lang="ko-KR" altLang="en-US" sz="1800" baseline="0" dirty="0" err="1" smtClean="0"/>
                        <a:t>캐쉬</a:t>
                      </a:r>
                      <a:r>
                        <a:rPr lang="ko-KR" altLang="en-US" sz="1800" baseline="0" dirty="0" smtClean="0"/>
                        <a:t> 잔액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현재 유저의 보유 </a:t>
                      </a:r>
                      <a:r>
                        <a:rPr lang="ko-KR" altLang="en-US" sz="1400" baseline="0" dirty="0" err="1" smtClean="0"/>
                        <a:t>캐쉬</a:t>
                      </a:r>
                      <a:r>
                        <a:rPr lang="ko-KR" altLang="en-US" sz="1400" baseline="0" dirty="0" smtClean="0"/>
                        <a:t>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dirty="0" smtClean="0"/>
                        <a:t> 결재 후 잔여 </a:t>
                      </a:r>
                      <a:r>
                        <a:rPr lang="ko-KR" altLang="en-US" sz="1800" dirty="0" err="1" smtClean="0"/>
                        <a:t>캐쉬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현재 유저의 보유 </a:t>
                      </a:r>
                      <a:r>
                        <a:rPr lang="ko-KR" altLang="en-US" sz="1400" baseline="0" dirty="0" err="1" smtClean="0"/>
                        <a:t>캐쉬</a:t>
                      </a:r>
                      <a:r>
                        <a:rPr lang="ko-KR" altLang="en-US" sz="1400" baseline="0" dirty="0" smtClean="0"/>
                        <a:t> 표시 </a:t>
                      </a:r>
                      <a:r>
                        <a:rPr lang="en-US" altLang="ko-KR" sz="1400" baseline="0" dirty="0" smtClean="0"/>
                        <a:t>– </a:t>
                      </a:r>
                      <a:r>
                        <a:rPr lang="ko-KR" altLang="en-US" sz="1400" baseline="0" dirty="0" smtClean="0"/>
                        <a:t>총 가격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= </a:t>
                      </a:r>
                      <a:r>
                        <a:rPr lang="ko-KR" altLang="en-US" sz="1400" dirty="0" smtClean="0"/>
                        <a:t>결재 후 잔여 </a:t>
                      </a:r>
                      <a:r>
                        <a:rPr lang="ko-KR" altLang="en-US" sz="1400" dirty="0" err="1" smtClean="0"/>
                        <a:t>캐쉬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dirty="0" smtClean="0"/>
                        <a:t> 주문자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유저의 이름을 </a:t>
                      </a:r>
                      <a:r>
                        <a:rPr lang="en-US" altLang="ko-KR" sz="1400" baseline="0" dirty="0" smtClean="0"/>
                        <a:t>Default</a:t>
                      </a:r>
                      <a:r>
                        <a:rPr lang="ko-KR" altLang="en-US" sz="1400" baseline="0" dirty="0" smtClean="0"/>
                        <a:t>값으로 표시 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주소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 유저의 주소를 </a:t>
                      </a:r>
                      <a:r>
                        <a:rPr lang="en-US" altLang="ko-KR" sz="1400" baseline="0" dirty="0" smtClean="0"/>
                        <a:t>Default</a:t>
                      </a:r>
                      <a:r>
                        <a:rPr lang="ko-KR" altLang="en-US" sz="1400" baseline="0" dirty="0" smtClean="0"/>
                        <a:t>값으로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</a:t>
                      </a:r>
                      <a:r>
                        <a:rPr lang="ko-KR" altLang="en-US" sz="1800" baseline="0" dirty="0" smtClean="0"/>
                        <a:t> 연락처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 유저의 연락처를 </a:t>
                      </a:r>
                      <a:r>
                        <a:rPr lang="en-US" altLang="ko-KR" sz="1400" baseline="0" dirty="0" smtClean="0"/>
                        <a:t>Default</a:t>
                      </a:r>
                      <a:r>
                        <a:rPr lang="ko-KR" altLang="en-US" sz="1400" baseline="0" dirty="0" smtClean="0"/>
                        <a:t>값으로 표시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148064" y="1562308"/>
            <a:ext cx="3430743" cy="1074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30" y="1268760"/>
            <a:ext cx="370044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35813" y="321297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4182" y="443711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4182" y="371703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6849" y="567228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4182" y="567228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4182" y="515719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82452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상품 결재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주문자와 동일 클릭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수령인 정보</a:t>
                      </a:r>
                      <a:r>
                        <a:rPr lang="en-US" altLang="ko-KR" sz="1400" baseline="0" dirty="0" smtClean="0"/>
                        <a:t>(2,3,4)</a:t>
                      </a:r>
                      <a:r>
                        <a:rPr lang="ko-KR" altLang="en-US" sz="1400" baseline="0" dirty="0" smtClean="0"/>
                        <a:t>를 주문자 정보로 자동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수령인 </a:t>
                      </a:r>
                      <a:r>
                        <a:rPr lang="en-US" altLang="ko-KR" sz="1800" dirty="0" smtClean="0"/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수령인 이름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dirty="0" smtClean="0"/>
                        <a:t> 주소</a:t>
                      </a:r>
                      <a:r>
                        <a:rPr lang="en-US" altLang="ko-KR" sz="1800" dirty="0" smtClean="0"/>
                        <a:t> 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   수령인의 주소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 </a:t>
                      </a:r>
                      <a:r>
                        <a:rPr lang="ko-KR" altLang="en-US" sz="1800" dirty="0" smtClean="0"/>
                        <a:t>연락처 </a:t>
                      </a:r>
                      <a:r>
                        <a:rPr lang="en-US" altLang="ko-KR" sz="1800" dirty="0" smtClean="0"/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수령인의 연락처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취소하기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 입력된 모든 정보를 삭제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 [</a:t>
                      </a:r>
                      <a:r>
                        <a:rPr lang="ko-KR" altLang="en-US" sz="1400" dirty="0" smtClean="0"/>
                        <a:t>상품 </a:t>
                      </a:r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 </a:t>
                      </a:r>
                      <a:r>
                        <a:rPr lang="ko-KR" altLang="en-US" sz="1800" dirty="0" smtClean="0"/>
                        <a:t>결재완료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 입력된 정보를 저장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[</a:t>
                      </a:r>
                      <a:r>
                        <a:rPr lang="ko-KR" altLang="en-US" sz="1400" baseline="0" dirty="0" smtClean="0"/>
                        <a:t>주문 내역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3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018500868510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4400">
                <a:solidFill>
                  <a:schemeClr val="tx1">
                    <a:alpha val="100000"/>
                  </a:schemeClr>
                </a:solidFill>
                <a:ea typeface="+mj-cs"/>
              </a:rPr>
              <a:t>이유</a:t>
            </a:r>
          </a:p>
        </p:txBody>
      </p:sp>
      <p:sp>
        <p:nvSpPr>
          <p:cNvPr id="4" name="nppt_1570185008685102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42900" indent="-342900" algn="l">
              <a:lnSpc>
                <a:spcPct val="100000"/>
              </a:lnSpc>
              <a:spcBef>
                <a:spcPts val="650"/>
              </a:spcBef>
              <a:buNone/>
            </a:pP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다른 영화 dvd 사이트에는 </a:t>
            </a:r>
            <a:r>
              <a:rPr lang="ko-KR" altLang="ko-KR" sz="2800" dirty="0" err="1">
                <a:solidFill>
                  <a:schemeClr val="tx1">
                    <a:alpha val="100000"/>
                  </a:schemeClr>
                </a:solidFill>
                <a:ea typeface="+mn-cs"/>
              </a:rPr>
              <a:t>구매평은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 </a:t>
            </a: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있었</a:t>
            </a:r>
            <a:r>
              <a:rPr lang="ko-KR" altLang="en-US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지</a:t>
            </a: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만 </a:t>
            </a:r>
            <a:endParaRPr lang="en-US" altLang="ko-KR" sz="2800" dirty="0" smtClean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42900" indent="-342900" algn="l">
              <a:lnSpc>
                <a:spcPct val="100000"/>
              </a:lnSpc>
              <a:spcBef>
                <a:spcPts val="650"/>
              </a:spcBef>
              <a:buNone/>
            </a:pP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영화에 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관한 평이 없었다.</a:t>
            </a:r>
          </a:p>
          <a:p>
            <a:pPr marL="342900" indent="-342900" algn="l">
              <a:lnSpc>
                <a:spcPct val="100000"/>
              </a:lnSpc>
              <a:spcBef>
                <a:spcPts val="650"/>
              </a:spcBef>
              <a:buNone/>
            </a:pPr>
            <a:endParaRPr lang="en-US" altLang="ko-KR" sz="2800" dirty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42900" indent="-342900" algn="l">
              <a:lnSpc>
                <a:spcPct val="100000"/>
              </a:lnSpc>
              <a:spcBef>
                <a:spcPts val="650"/>
              </a:spcBef>
              <a:buNone/>
            </a:pP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그렇기에 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우리는 </a:t>
            </a:r>
            <a:r>
              <a:rPr lang="ko-KR" altLang="en-US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구매확정 후 </a:t>
            </a: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구매평이 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아닌 </a:t>
            </a:r>
            <a:endParaRPr lang="en-US" altLang="ko-KR" sz="2800" dirty="0" smtClean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42900" indent="-342900" algn="l">
              <a:lnSpc>
                <a:spcPct val="100000"/>
              </a:lnSpc>
              <a:spcBef>
                <a:spcPts val="650"/>
              </a:spcBef>
              <a:buNone/>
            </a:pP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관람평을 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쓰는 사이트이다.</a:t>
            </a:r>
          </a:p>
          <a:p>
            <a:pPr marL="342900" indent="-342900" algn="l">
              <a:lnSpc>
                <a:spcPct val="100000"/>
              </a:lnSpc>
              <a:spcBef>
                <a:spcPts val="650"/>
              </a:spcBef>
              <a:buNone/>
            </a:pPr>
            <a:endParaRPr lang="ko-KR" altLang="ko-KR" sz="3200" dirty="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5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38" y="927098"/>
            <a:ext cx="3564077" cy="452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6257" y="67947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4182" y="213285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07112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장바구니 결재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장바구니 목록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장바구니에서 저장한 목록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dirty="0" smtClean="0"/>
                        <a:t> 주문자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수령자</a:t>
                      </a:r>
                      <a:r>
                        <a:rPr lang="ko-KR" altLang="en-US" sz="1800" dirty="0" smtClean="0"/>
                        <a:t> 정보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상품 결재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와 동일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08581" y="943932"/>
            <a:ext cx="3565934" cy="1188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7896" y="2348880"/>
            <a:ext cx="3565934" cy="3098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3" y="4149080"/>
            <a:ext cx="4129005" cy="168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43" y="2060848"/>
            <a:ext cx="412900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212175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256490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23540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주문 내역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1.</a:t>
                      </a:r>
                      <a:r>
                        <a:rPr lang="ko-KR" altLang="en-US" sz="1800" dirty="0" smtClean="0"/>
                        <a:t> 상품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ko-KR" altLang="en-US" sz="1800" dirty="0" smtClean="0"/>
                        <a:t>배송 정보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상품 결재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에서 입력된 정보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상품명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 마지막에 선택한 상품명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등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총개수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 [</a:t>
                      </a:r>
                      <a:r>
                        <a:rPr lang="ko-KR" altLang="en-US" sz="1400" dirty="0" smtClean="0"/>
                        <a:t>주문 상세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 </a:t>
                      </a:r>
                      <a:r>
                        <a:rPr lang="ko-KR" altLang="en-US" sz="1800" dirty="0" smtClean="0"/>
                        <a:t>관리자 주문 내역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모든 회원의 주문내역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07543" y="2398749"/>
            <a:ext cx="4129005" cy="1090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98060" y="387208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02422" y="4149080"/>
            <a:ext cx="4134126" cy="168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67" y="1379308"/>
            <a:ext cx="4172545" cy="291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8158" y="178384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8158" y="322502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8158" y="243192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6550" y="393469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0446" y="393305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3955" y="1772816"/>
            <a:ext cx="40584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08345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주문 상세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주문 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[</a:t>
                      </a:r>
                      <a:r>
                        <a:rPr lang="ko-KR" altLang="en-US" sz="1400" baseline="0" dirty="0" smtClean="0"/>
                        <a:t>상품 결재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에서 입력한 정보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baseline="0" dirty="0" smtClean="0"/>
                        <a:t> 주문자 정보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[</a:t>
                      </a:r>
                      <a:r>
                        <a:rPr lang="ko-KR" altLang="en-US" sz="1400" baseline="0" dirty="0" smtClean="0"/>
                        <a:t>상품 결재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에서 입력한 정보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수령자</a:t>
                      </a:r>
                      <a:r>
                        <a:rPr lang="ko-KR" altLang="en-US" sz="1800" dirty="0" smtClean="0"/>
                        <a:t> 정보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[</a:t>
                      </a:r>
                      <a:r>
                        <a:rPr lang="ko-KR" altLang="en-US" sz="1400" baseline="0" dirty="0" smtClean="0"/>
                        <a:t>상품 결재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에서 입력한 정보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목록으로가기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주문내역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</a:t>
                      </a:r>
                      <a:r>
                        <a:rPr lang="ko-KR" altLang="en-US" sz="1800" baseline="0" dirty="0" smtClean="0"/>
                        <a:t> 환불하기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회원 로그인 시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회원이 스스로 주문정보를 삭제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042011" y="2429272"/>
            <a:ext cx="4070412" cy="63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42011" y="3156046"/>
            <a:ext cx="4070412" cy="63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77" y="1105840"/>
            <a:ext cx="4147027" cy="42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149581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6190" y="231378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185585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2673" y="290710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6190" y="270892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6190" y="250847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314096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6270" y="372806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112" y="472514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4328" y="522920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41873"/>
              </p:ext>
            </p:extLst>
          </p:nvPr>
        </p:nvGraphicFramePr>
        <p:xfrm>
          <a:off x="539552" y="157689"/>
          <a:ext cx="4248472" cy="6480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64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64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상품 등록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74920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포스터 </a:t>
                      </a:r>
                      <a:r>
                        <a:rPr lang="ko-KR" alt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사진올리기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필수 입력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dirty="0" err="1" smtClean="0"/>
                        <a:t>사진올리기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클릭 시 사진 등록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baseline="0" dirty="0" smtClean="0"/>
                        <a:t> 감독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사진올리기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dirty="0" smtClean="0"/>
                        <a:t>    필수 입력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감독 이름 입력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   </a:t>
                      </a:r>
                      <a:r>
                        <a:rPr lang="ko-KR" altLang="en-US" sz="1400" dirty="0" err="1" smtClean="0"/>
                        <a:t>사진올리기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클릭 시 사진 등록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 </a:t>
                      </a:r>
                      <a:r>
                        <a:rPr lang="ko-KR" altLang="en-US" sz="1800" dirty="0" smtClean="0"/>
                        <a:t>상품명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필수 입력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상품명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dirty="0" smtClean="0"/>
                        <a:t> 장르 선택 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필수 입력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장르 선택 </a:t>
                      </a:r>
                      <a:r>
                        <a:rPr lang="en-US" altLang="ko-KR" sz="1400" baseline="0" dirty="0" smtClean="0"/>
                        <a:t>Select Box </a:t>
                      </a:r>
                      <a:r>
                        <a:rPr lang="ko-KR" altLang="en-US" sz="1400" baseline="0" dirty="0" smtClean="0"/>
                        <a:t>액션</a:t>
                      </a:r>
                      <a:r>
                        <a:rPr lang="en-US" altLang="ko-KR" sz="1400" baseline="0" dirty="0" smtClean="0"/>
                        <a:t>/SF/</a:t>
                      </a:r>
                      <a:r>
                        <a:rPr lang="ko-KR" altLang="en-US" sz="1400" baseline="0" dirty="0" err="1" smtClean="0"/>
                        <a:t>멜로</a:t>
                      </a:r>
                      <a:r>
                        <a:rPr lang="ko-KR" altLang="en-US" sz="1400" baseline="0" dirty="0" smtClean="0"/>
                        <a:t> 등등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가격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dirty="0" smtClean="0"/>
                        <a:t>필수 입력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가격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 </a:t>
                      </a:r>
                      <a:r>
                        <a:rPr lang="ko-KR" altLang="en-US" sz="1800" dirty="0" smtClean="0"/>
                        <a:t>주연배우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dirty="0" smtClean="0"/>
                        <a:t>필수 입력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    주연배우 입력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028384" y="52402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⑪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4582" y="52402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⑫</a:t>
            </a:r>
          </a:p>
        </p:txBody>
      </p:sp>
    </p:spTree>
    <p:extLst>
      <p:ext uri="{BB962C8B-B14F-4D97-AF65-F5344CB8AC3E}">
        <p14:creationId xmlns:p14="http://schemas.microsoft.com/office/powerpoint/2010/main" val="18911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77" y="1105840"/>
            <a:ext cx="4147027" cy="42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149581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6190" y="231378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185585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2673" y="290710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6190" y="270892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6190" y="250847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314096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6270" y="372806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112" y="472514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4328" y="522920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4624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상품 등록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조재한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7.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감상평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필수 입력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   </a:t>
                      </a:r>
                      <a:r>
                        <a:rPr lang="ko-KR" altLang="en-US" sz="1400" dirty="0" err="1" smtClean="0"/>
                        <a:t>감상평</a:t>
                      </a:r>
                      <a:r>
                        <a:rPr lang="ko-KR" altLang="en-US" sz="1400" dirty="0" smtClean="0"/>
                        <a:t> 입력 한글 기준 </a:t>
                      </a:r>
                      <a:r>
                        <a:rPr lang="en-US" altLang="ko-KR" sz="1400" dirty="0" smtClean="0"/>
                        <a:t>200</a:t>
                      </a:r>
                      <a:r>
                        <a:rPr lang="ko-KR" altLang="en-US" sz="1400" dirty="0" smtClean="0"/>
                        <a:t>자 이내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8.</a:t>
                      </a:r>
                      <a:r>
                        <a:rPr lang="ko-KR" altLang="en-US" sz="1800" dirty="0" smtClean="0"/>
                        <a:t> 줄거리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필수 입력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줄거리 입력 한글 기준 </a:t>
                      </a:r>
                      <a:r>
                        <a:rPr lang="en-US" altLang="ko-KR" sz="1400" baseline="0" dirty="0" smtClean="0"/>
                        <a:t>1000</a:t>
                      </a:r>
                      <a:r>
                        <a:rPr lang="ko-KR" altLang="en-US" sz="1400" baseline="0" dirty="0" smtClean="0"/>
                        <a:t>자 이내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algn="l" defTabSz="914400" rtl="0" eaLnBrk="1" latinLnBrk="1" hangingPunct="1"/>
                      <a:r>
                        <a:rPr lang="en-US" altLang="ko-KR" sz="1800" dirty="0" smtClean="0"/>
                        <a:t>9.</a:t>
                      </a:r>
                      <a:r>
                        <a:rPr lang="ko-KR" altLang="en-US" sz="1800" dirty="0" smtClean="0"/>
                        <a:t> 평점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선택 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라디오 박스 하나만 선택 가능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10. </a:t>
                      </a:r>
                      <a:r>
                        <a:rPr lang="ko-KR" altLang="en-US" sz="1800" baseline="0" dirty="0" smtClean="0"/>
                        <a:t>돌아가기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   입력한 내용 삭제 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  [</a:t>
                      </a:r>
                      <a:r>
                        <a:rPr lang="ko-KR" altLang="en-US" sz="1400" baseline="0" dirty="0" smtClean="0"/>
                        <a:t>메인 판매 상품 목록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11.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초기화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   모든 </a:t>
                      </a:r>
                      <a:r>
                        <a:rPr lang="en-US" altLang="ko-KR" sz="1400" baseline="0" dirty="0" smtClean="0"/>
                        <a:t>Input Box</a:t>
                      </a:r>
                      <a:r>
                        <a:rPr lang="ko-KR" altLang="en-US" sz="1400" baseline="0" dirty="0" smtClean="0"/>
                        <a:t>의 내용 초기화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12. </a:t>
                      </a:r>
                      <a:r>
                        <a:rPr lang="ko-KR" altLang="en-US" sz="1800" dirty="0" smtClean="0"/>
                        <a:t>상품등록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  입력한 내용 저장 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업로드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  [</a:t>
                      </a:r>
                      <a:r>
                        <a:rPr lang="ko-KR" altLang="en-US" sz="1400" dirty="0" smtClean="0"/>
                        <a:t>메인 판매 상품 목록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  </a:t>
                      </a:r>
                      <a:r>
                        <a:rPr lang="ko-KR" altLang="en-US" sz="1400" dirty="0" smtClean="0"/>
                        <a:t>필수입력 </a:t>
                      </a:r>
                      <a:r>
                        <a:rPr lang="ko-KR" altLang="en-US" sz="1400" dirty="0" err="1" smtClean="0"/>
                        <a:t>미입력</a:t>
                      </a:r>
                      <a:r>
                        <a:rPr lang="ko-KR" altLang="en-US" sz="1400" dirty="0" smtClean="0"/>
                        <a:t> 시 알림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 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028384" y="52402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⑪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4582" y="524023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⑫</a:t>
            </a:r>
          </a:p>
        </p:txBody>
      </p:sp>
    </p:spTree>
    <p:extLst>
      <p:ext uri="{BB962C8B-B14F-4D97-AF65-F5344CB8AC3E}">
        <p14:creationId xmlns:p14="http://schemas.microsoft.com/office/powerpoint/2010/main" val="22148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95" y="1735955"/>
            <a:ext cx="4261609" cy="234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0032" y="1893881"/>
            <a:ext cx="90247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2360" y="186748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6648" y="1896945"/>
            <a:ext cx="66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3440033"/>
            <a:ext cx="770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1713" y="1888012"/>
            <a:ext cx="71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50628"/>
              </p:ext>
            </p:extLst>
          </p:nvPr>
        </p:nvGraphicFramePr>
        <p:xfrm>
          <a:off x="539552" y="260648"/>
          <a:ext cx="4248472" cy="643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자유게시판 목록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이민우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번호 시퀀스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글 등록 시 번호 </a:t>
                      </a:r>
                      <a:r>
                        <a:rPr lang="en-US" altLang="ko-KR" sz="1400" dirty="0" smtClean="0"/>
                        <a:t>+1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   </a:t>
                      </a:r>
                      <a:r>
                        <a:rPr lang="ko-KR" altLang="en-US" sz="1400" dirty="0" err="1" smtClean="0"/>
                        <a:t>최신글</a:t>
                      </a:r>
                      <a:r>
                        <a:rPr lang="ko-KR" altLang="en-US" sz="1400" dirty="0" smtClean="0"/>
                        <a:t> 위에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baseline="0" dirty="0" smtClean="0"/>
                        <a:t> 제목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게시글의</a:t>
                      </a:r>
                      <a:r>
                        <a:rPr lang="ko-KR" altLang="en-US" sz="1400" baseline="0" dirty="0" smtClean="0"/>
                        <a:t> 제목 표시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[</a:t>
                      </a:r>
                      <a:r>
                        <a:rPr lang="ko-KR" altLang="en-US" sz="1400" dirty="0" smtClean="0"/>
                        <a:t>자유게시판 조회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해당 </a:t>
                      </a:r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조회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baseline="0" dirty="0" smtClean="0"/>
                        <a:t> 작성자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게시글의</a:t>
                      </a:r>
                      <a:r>
                        <a:rPr lang="ko-KR" altLang="en-US" sz="1400" dirty="0" smtClean="0"/>
                        <a:t> 작성자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dirty="0" smtClean="0"/>
                        <a:t> 게시 날짜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 </a:t>
                      </a:r>
                      <a:r>
                        <a:rPr lang="ko-KR" altLang="en-US" sz="1400" baseline="0" dirty="0" smtClean="0"/>
                        <a:t>게시 날짜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페이징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err="1" smtClean="0"/>
                        <a:t>게시글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20</a:t>
                      </a:r>
                      <a:r>
                        <a:rPr lang="ko-KR" altLang="en-US" sz="1400" baseline="0" dirty="0" smtClean="0"/>
                        <a:t>개 초과 시 </a:t>
                      </a:r>
                      <a:r>
                        <a:rPr lang="en-US" altLang="ko-KR" sz="1400" baseline="0" dirty="0" smtClean="0"/>
                        <a:t>+1</a:t>
                      </a:r>
                    </a:p>
                    <a:p>
                      <a:pPr latinLnBrk="1"/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검색창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Select Box -&gt; </a:t>
                      </a:r>
                      <a:r>
                        <a:rPr lang="ko-KR" altLang="en-US" sz="1400" baseline="0" dirty="0" smtClean="0"/>
                        <a:t>전체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제목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작성자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7.</a:t>
                      </a:r>
                      <a:r>
                        <a:rPr lang="ko-KR" altLang="en-US" sz="1800" baseline="0" dirty="0" smtClean="0"/>
                        <a:t> 글쓰기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작성</a:t>
                      </a:r>
                      <a:r>
                        <a:rPr lang="en-US" altLang="ko-KR" sz="1400" dirty="0" smtClean="0"/>
                        <a:t>] </a:t>
                      </a:r>
                      <a:r>
                        <a:rPr lang="ko-KR" altLang="en-US" sz="1400" dirty="0" smtClean="0"/>
                        <a:t>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41089" y="3728065"/>
            <a:ext cx="770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93886" y="3440033"/>
            <a:ext cx="770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3717751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3284"/>
            <a:ext cx="3766478" cy="304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48064" y="197911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6176" y="248619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220919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44408" y="415580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9009" y="415580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7439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자유게시판 글쓰기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이민우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 제목 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제목입력 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한글기준 </a:t>
                      </a:r>
                      <a:r>
                        <a:rPr lang="en-US" altLang="ko-KR" sz="1400" baseline="0" dirty="0" smtClean="0"/>
                        <a:t>50</a:t>
                      </a:r>
                      <a:r>
                        <a:rPr lang="ko-KR" altLang="en-US" sz="1400" baseline="0" dirty="0" smtClean="0"/>
                        <a:t>자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</a:t>
                      </a:r>
                      <a:r>
                        <a:rPr lang="ko-KR" altLang="en-US" sz="1800" dirty="0" smtClean="0"/>
                        <a:t> 작성자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로그인한 유저의 이름 표시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</a:t>
                      </a:r>
                      <a:r>
                        <a:rPr lang="ko-KR" altLang="en-US" sz="1800" dirty="0" smtClean="0"/>
                        <a:t> 내용 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내용 입력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한글 기준 </a:t>
                      </a:r>
                      <a:r>
                        <a:rPr lang="en-US" altLang="ko-KR" sz="1400" baseline="0" dirty="0" smtClean="0"/>
                        <a:t>10000</a:t>
                      </a:r>
                      <a:r>
                        <a:rPr lang="ko-KR" altLang="en-US" sz="1400" baseline="0" dirty="0" smtClean="0"/>
                        <a:t>자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</a:t>
                      </a:r>
                      <a:r>
                        <a:rPr lang="ko-KR" altLang="en-US" sz="1800" dirty="0" smtClean="0"/>
                        <a:t> 돌아가기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작성한 내용 삭제 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[</a:t>
                      </a:r>
                      <a:r>
                        <a:rPr lang="ko-KR" altLang="en-US" sz="1400" dirty="0" smtClean="0"/>
                        <a:t>자유게시판 목록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으로 </a:t>
                      </a:r>
                      <a:r>
                        <a:rPr lang="ko-KR" altLang="en-US" sz="1400" baseline="0" dirty="0" smtClean="0"/>
                        <a:t>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등록하기 </a:t>
                      </a:r>
                      <a:r>
                        <a:rPr lang="ko-KR" alt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작성한 내용 저장 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[</a:t>
                      </a:r>
                      <a:r>
                        <a:rPr lang="ko-KR" altLang="en-US" sz="1400" dirty="0" smtClean="0"/>
                        <a:t>자유게시판 목록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에 업로드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이동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7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09" y="1196752"/>
            <a:ext cx="3853751" cy="485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88024" y="256490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8024" y="459216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00166" y="234888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78914" y="551723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76256" y="552826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536489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653136"/>
            <a:ext cx="5048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076056" y="1844824"/>
            <a:ext cx="3752258" cy="509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356" y="6093296"/>
            <a:ext cx="611052" cy="24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5076056" y="2604027"/>
            <a:ext cx="3752258" cy="1977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88024" y="178384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44408" y="551723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8304" y="610432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162823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자유게시판 조회 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200" dirty="0" smtClean="0"/>
                        <a:t>1.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정보</a:t>
                      </a:r>
                      <a:endParaRPr lang="en-US" altLang="ko-K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aseline="0" dirty="0" smtClean="0"/>
                        <a:t>    </a:t>
                      </a:r>
                      <a:r>
                        <a:rPr lang="en-US" altLang="ko-KR" sz="1100" baseline="0" dirty="0" smtClean="0"/>
                        <a:t>[</a:t>
                      </a:r>
                      <a:r>
                        <a:rPr lang="ko-KR" altLang="en-US" sz="1100" baseline="0" dirty="0" err="1" smtClean="0"/>
                        <a:t>게시글</a:t>
                      </a:r>
                      <a:r>
                        <a:rPr lang="ko-KR" altLang="en-US" sz="1100" baseline="0" dirty="0" smtClean="0"/>
                        <a:t> 글쓰기</a:t>
                      </a:r>
                      <a:r>
                        <a:rPr lang="en-US" altLang="ko-KR" sz="1100" baseline="0" dirty="0" smtClean="0"/>
                        <a:t>]</a:t>
                      </a:r>
                      <a:r>
                        <a:rPr lang="ko-KR" altLang="en-US" sz="1100" baseline="0" dirty="0" smtClean="0"/>
                        <a:t>에서 입력한 내용 표시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2.</a:t>
                      </a:r>
                      <a:r>
                        <a:rPr lang="ko-KR" altLang="en-US" sz="1200" dirty="0" smtClean="0"/>
                        <a:t> 게시날짜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수정날짜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100" dirty="0" smtClean="0"/>
                        <a:t>게시 날짜와 최근 수정 날짜 표시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err="1" smtClean="0"/>
                        <a:t>댓글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100" baseline="0" dirty="0" smtClean="0"/>
                        <a:t>입력한 </a:t>
                      </a:r>
                      <a:r>
                        <a:rPr lang="ko-KR" altLang="en-US" sz="1100" baseline="0" dirty="0" err="1" smtClean="0"/>
                        <a:t>댓글의</a:t>
                      </a:r>
                      <a:r>
                        <a:rPr lang="ko-KR" altLang="en-US" sz="1100" baseline="0" dirty="0" smtClean="0"/>
                        <a:t> 작성자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날짜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이름 </a:t>
                      </a:r>
                      <a:r>
                        <a:rPr lang="ko-KR" altLang="en-US" sz="1100" dirty="0" smtClean="0"/>
                        <a:t>표시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   </a:t>
                      </a:r>
                      <a:r>
                        <a:rPr lang="ko-KR" altLang="en-US" sz="1100" dirty="0" smtClean="0"/>
                        <a:t>로그인한 계정이 입력한 </a:t>
                      </a:r>
                      <a:r>
                        <a:rPr lang="ko-KR" altLang="en-US" sz="1100" dirty="0" err="1" smtClean="0"/>
                        <a:t>댓글</a:t>
                      </a:r>
                      <a:r>
                        <a:rPr lang="ko-KR" altLang="en-US" sz="1100" baseline="0" dirty="0" smtClean="0"/>
                        <a:t> 삭제 가능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입력 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100" dirty="0" err="1" smtClean="0"/>
                        <a:t>댓글</a:t>
                      </a:r>
                      <a:r>
                        <a:rPr lang="ko-KR" altLang="en-US" sz="1100" dirty="0" smtClean="0"/>
                        <a:t> 입력 한글기준 </a:t>
                      </a:r>
                      <a:r>
                        <a:rPr lang="en-US" altLang="ko-KR" sz="1100" dirty="0" smtClean="0"/>
                        <a:t>200</a:t>
                      </a:r>
                      <a:r>
                        <a:rPr lang="ko-KR" altLang="en-US" sz="1100" dirty="0" smtClean="0"/>
                        <a:t>자 이내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5. </a:t>
                      </a:r>
                      <a:r>
                        <a:rPr lang="ko-KR" altLang="en-US" sz="1200" dirty="0" smtClean="0"/>
                        <a:t>돌아가기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    [</a:t>
                      </a:r>
                      <a:r>
                        <a:rPr lang="ko-KR" altLang="en-US" sz="1200" dirty="0" smtClean="0"/>
                        <a:t>자유게시판 목록</a:t>
                      </a:r>
                      <a:r>
                        <a:rPr lang="en-US" altLang="ko-KR" sz="1200" dirty="0" smtClean="0"/>
                        <a:t>]</a:t>
                      </a:r>
                      <a:r>
                        <a:rPr lang="ko-KR" altLang="en-US" sz="1200" dirty="0" smtClean="0"/>
                        <a:t>으로 이동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6.</a:t>
                      </a:r>
                      <a:r>
                        <a:rPr lang="ko-KR" altLang="en-US" sz="1200" dirty="0" smtClean="0"/>
                        <a:t> 수정하기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100" baseline="0" dirty="0" smtClean="0"/>
                        <a:t>    </a:t>
                      </a:r>
                      <a:r>
                        <a:rPr lang="ko-KR" altLang="en-US" sz="1100" baseline="0" dirty="0" smtClean="0"/>
                        <a:t>로그인한 계정으로 올린 글을 조회할 때 표시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[</a:t>
                      </a:r>
                      <a:r>
                        <a:rPr lang="ko-KR" altLang="en-US" sz="1100" baseline="0" dirty="0" smtClean="0"/>
                        <a:t>자유게시판 본인 글 수정하기</a:t>
                      </a:r>
                      <a:r>
                        <a:rPr lang="en-US" altLang="ko-KR" sz="1100" baseline="0" dirty="0" smtClean="0"/>
                        <a:t>]</a:t>
                      </a:r>
                      <a:r>
                        <a:rPr lang="ko-KR" altLang="en-US" sz="1100" baseline="0" dirty="0" smtClean="0"/>
                        <a:t>로 이동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7.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댓글달기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en-US" altLang="ko-KR" sz="1100" baseline="0" dirty="0" smtClean="0"/>
                        <a:t>4</a:t>
                      </a:r>
                      <a:r>
                        <a:rPr lang="ko-KR" altLang="en-US" sz="1100" baseline="0" dirty="0" smtClean="0"/>
                        <a:t>번에서 입력한 내용 </a:t>
                      </a:r>
                      <a:r>
                        <a:rPr lang="ko-KR" altLang="en-US" sz="1100" baseline="0" dirty="0" err="1" smtClean="0"/>
                        <a:t>댓글로</a:t>
                      </a:r>
                      <a:r>
                        <a:rPr lang="ko-KR" altLang="en-US" sz="1100" baseline="0" dirty="0" smtClean="0"/>
                        <a:t> 업로드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200" dirty="0" smtClean="0"/>
                        <a:t> 삭제하기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   관리자 로그인 시 표시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  </a:t>
                      </a:r>
                      <a:r>
                        <a:rPr lang="ko-KR" altLang="en-US" sz="1100" dirty="0" smtClean="0"/>
                        <a:t>확인 화면이 뜬 후 글과 </a:t>
                      </a:r>
                      <a:r>
                        <a:rPr lang="ko-KR" altLang="en-US" sz="1100" dirty="0" err="1" smtClean="0"/>
                        <a:t>댓글</a:t>
                      </a:r>
                      <a:r>
                        <a:rPr lang="ko-KR" altLang="en-US" sz="1100" dirty="0" smtClean="0"/>
                        <a:t> 완전히 삭제</a:t>
                      </a:r>
                      <a:r>
                        <a:rPr lang="en-US" altLang="ko-KR" sz="1100" baseline="0" dirty="0" smtClean="0"/>
                        <a:t>    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[</a:t>
                      </a:r>
                      <a:r>
                        <a:rPr lang="ko-KR" altLang="en-US" sz="1100" baseline="0" dirty="0" smtClean="0"/>
                        <a:t>자유게시판</a:t>
                      </a:r>
                      <a:r>
                        <a:rPr lang="en-US" altLang="ko-KR" sz="1100" baseline="0" dirty="0" smtClean="0"/>
                        <a:t>]</a:t>
                      </a:r>
                      <a:r>
                        <a:rPr lang="ko-KR" altLang="en-US" sz="11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7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43" y="1484784"/>
            <a:ext cx="40259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60032" y="1877923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243192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215492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2634" y="449492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8117" y="271647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2972" y="242443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8344" y="449493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8357" y="449493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69847"/>
              </p:ext>
            </p:extLst>
          </p:nvPr>
        </p:nvGraphicFramePr>
        <p:xfrm>
          <a:off x="539552" y="260648"/>
          <a:ext cx="4248472" cy="63673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자유게시판 본인 글 </a:t>
                      </a:r>
                      <a:r>
                        <a:rPr lang="ko-KR" altLang="en-US" sz="1400" smtClean="0"/>
                        <a:t>수정하기 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200" dirty="0" smtClean="0"/>
                        <a:t>1.</a:t>
                      </a:r>
                      <a:r>
                        <a:rPr lang="ko-KR" altLang="en-US" sz="1200" dirty="0" smtClean="0"/>
                        <a:t> 제목 </a:t>
                      </a: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100" dirty="0" smtClean="0"/>
                        <a:t>본래 작성된 제목을 </a:t>
                      </a:r>
                      <a:r>
                        <a:rPr lang="en-US" altLang="ko-KR" sz="1100" dirty="0" smtClean="0"/>
                        <a:t>default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값으로 표시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   </a:t>
                      </a:r>
                      <a:r>
                        <a:rPr lang="ko-KR" altLang="en-US" sz="1100" dirty="0" smtClean="0"/>
                        <a:t>변경 가능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2.</a:t>
                      </a:r>
                      <a:r>
                        <a:rPr lang="ko-KR" altLang="en-US" sz="1200" dirty="0" smtClean="0"/>
                        <a:t> 작성자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100" dirty="0" smtClean="0"/>
                        <a:t>글을 작성한 유저의 이름 표시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게시 날짜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100" dirty="0" smtClean="0"/>
                        <a:t>최초 게시 날짜 표시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수정 날짜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100" dirty="0" smtClean="0"/>
                        <a:t>최종 수정 날짜 표시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5. </a:t>
                      </a:r>
                      <a:r>
                        <a:rPr lang="ko-KR" altLang="en-US" sz="1200" dirty="0" smtClean="0"/>
                        <a:t>내용 수정 </a:t>
                      </a: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 </a:t>
                      </a:r>
                      <a:r>
                        <a:rPr lang="ko-KR" altLang="en-US" sz="1100" dirty="0" smtClean="0"/>
                        <a:t>본래 작성한 글을</a:t>
                      </a:r>
                      <a:r>
                        <a:rPr lang="en-US" altLang="ko-KR" sz="1100" baseline="0" dirty="0" smtClean="0"/>
                        <a:t> value </a:t>
                      </a:r>
                      <a:r>
                        <a:rPr lang="ko-KR" altLang="en-US" sz="1100" baseline="0" dirty="0" smtClean="0"/>
                        <a:t>값으로 표시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</a:t>
                      </a:r>
                      <a:r>
                        <a:rPr lang="ko-KR" altLang="en-US" sz="1100" dirty="0" smtClean="0"/>
                        <a:t>변경 가능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6.</a:t>
                      </a:r>
                      <a:r>
                        <a:rPr lang="ko-KR" altLang="en-US" sz="1200" dirty="0" smtClean="0"/>
                        <a:t> 돌아가기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100" baseline="0" dirty="0" smtClean="0"/>
                        <a:t> 내용을 수정하지 않고 </a:t>
                      </a:r>
                      <a:r>
                        <a:rPr lang="en-US" altLang="ko-KR" sz="1100" baseline="0" dirty="0" smtClean="0"/>
                        <a:t>[</a:t>
                      </a:r>
                      <a:r>
                        <a:rPr lang="ko-KR" altLang="en-US" sz="1100" baseline="0" dirty="0" smtClean="0"/>
                        <a:t>자유게시판</a:t>
                      </a:r>
                      <a:r>
                        <a:rPr lang="en-US" altLang="ko-KR" sz="1100" baseline="0" dirty="0" smtClean="0"/>
                        <a:t>]</a:t>
                      </a:r>
                      <a:r>
                        <a:rPr lang="ko-KR" altLang="en-US" sz="1100" baseline="0" dirty="0" smtClean="0"/>
                        <a:t>으로 이동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7.</a:t>
                      </a:r>
                      <a:r>
                        <a:rPr lang="ko-KR" altLang="en-US" sz="1200" dirty="0" smtClean="0"/>
                        <a:t> 삭제하기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100" dirty="0" smtClean="0"/>
                        <a:t> 확인 화면이 뜬 후 글과 </a:t>
                      </a:r>
                      <a:r>
                        <a:rPr lang="ko-KR" altLang="en-US" sz="1100" dirty="0" err="1" smtClean="0"/>
                        <a:t>댓글</a:t>
                      </a:r>
                      <a:r>
                        <a:rPr lang="ko-KR" altLang="en-US" sz="1100" dirty="0" smtClean="0"/>
                        <a:t> 완전히 삭제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200" dirty="0" smtClean="0"/>
                        <a:t> 수정완료 </a:t>
                      </a:r>
                      <a:r>
                        <a:rPr lang="ko-KR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100" baseline="0" dirty="0" smtClean="0"/>
                        <a:t>변경된 내용을 저장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    [</a:t>
                      </a:r>
                      <a:r>
                        <a:rPr lang="ko-KR" altLang="en-US" sz="1100" baseline="0" dirty="0" smtClean="0"/>
                        <a:t>자유게시판</a:t>
                      </a:r>
                      <a:r>
                        <a:rPr lang="en-US" altLang="ko-KR" sz="1100" baseline="0" dirty="0" smtClean="0"/>
                        <a:t>]</a:t>
                      </a:r>
                      <a:r>
                        <a:rPr lang="ko-KR" altLang="en-US" sz="1100" baseline="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7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pic>
        <p:nvPicPr>
          <p:cNvPr id="1026" name="Picture 2" descr="C:\Users\TJ\Desktop\25613C415880DEB828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048672" cy="339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8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018500868586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en-US" dirty="0" smtClean="0">
                <a:solidFill>
                  <a:schemeClr val="tx1">
                    <a:alpha val="100000"/>
                  </a:schemeClr>
                </a:solidFill>
                <a:ea typeface="+mj-cs"/>
              </a:rPr>
              <a:t>장점</a:t>
            </a:r>
            <a:endParaRPr lang="ko-KR" altLang="ko-KR" sz="4400" dirty="0">
              <a:solidFill>
                <a:schemeClr val="tx1">
                  <a:alpha val="100000"/>
                </a:schemeClr>
              </a:solidFill>
              <a:ea typeface="+mj-cs"/>
            </a:endParaRPr>
          </a:p>
        </p:txBody>
      </p:sp>
      <p:sp>
        <p:nvSpPr>
          <p:cNvPr id="4" name="nppt_1570185008685875"/>
          <p:cNvSpPr>
            <a:spLocks noGrp="1"/>
          </p:cNvSpPr>
          <p:nvPr>
            <p:ph idx="1"/>
          </p:nvPr>
        </p:nvSpPr>
        <p:spPr>
          <a:xfrm>
            <a:off x="457200" y="1796653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en-US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구매한 고객만 작성할 수 있는 </a:t>
            </a:r>
            <a:r>
              <a:rPr lang="ko-KR" altLang="ko-KR" sz="32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확실한 </a:t>
            </a: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n-cs"/>
              </a:rPr>
              <a:t>관람평</a:t>
            </a: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n-cs"/>
              </a:rPr>
              <a:t>easy-peasy payment</a:t>
            </a: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ko-KR" sz="3200" dirty="0" err="1">
                <a:solidFill>
                  <a:schemeClr val="tx1">
                    <a:alpha val="100000"/>
                  </a:schemeClr>
                </a:solidFill>
                <a:ea typeface="+mn-cs"/>
              </a:rPr>
              <a:t>캐쉬</a:t>
            </a: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n-cs"/>
              </a:rPr>
              <a:t> 시스템을 도입한 간편 결제</a:t>
            </a: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endParaRPr lang="ko-KR" altLang="ko-KR" sz="3200" dirty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n-cs"/>
              </a:rPr>
              <a:t>10% </a:t>
            </a:r>
            <a:r>
              <a:rPr lang="ko-KR" altLang="ko-KR" sz="3200" dirty="0" err="1">
                <a:solidFill>
                  <a:schemeClr val="tx1">
                    <a:alpha val="100000"/>
                  </a:schemeClr>
                </a:solidFill>
                <a:ea typeface="+mn-cs"/>
              </a:rPr>
              <a:t>캐쉬백을</a:t>
            </a: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n-cs"/>
              </a:rPr>
              <a:t> 통한 혜자 시스템</a:t>
            </a: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endParaRPr lang="ko-KR" altLang="ko-KR" sz="3200" dirty="0">
              <a:solidFill>
                <a:schemeClr val="tx1">
                  <a:alpha val="100000"/>
                </a:schemeClr>
              </a:solidFill>
              <a:ea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265525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018500868511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4400">
                <a:solidFill>
                  <a:schemeClr val="tx1">
                    <a:alpha val="100000"/>
                  </a:schemeClr>
                </a:solidFill>
                <a:ea typeface="+mj-cs"/>
              </a:rPr>
              <a:t>목표</a:t>
            </a:r>
          </a:p>
        </p:txBody>
      </p:sp>
      <p:sp>
        <p:nvSpPr>
          <p:cNvPr id="4" name="nppt_1570185008685112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Simple is the best.</a:t>
            </a:r>
          </a:p>
          <a:p>
            <a:pPr lvl="0" algn="l">
              <a:lnSpc>
                <a:spcPct val="100000"/>
              </a:lnSpc>
              <a:spcBef>
                <a:spcPts val="650"/>
              </a:spcBef>
            </a:pPr>
            <a:r>
              <a:rPr lang="en-US" altLang="ko-KR" sz="2800" dirty="0" smtClean="0">
                <a:solidFill>
                  <a:srgbClr val="000000"/>
                </a:solidFill>
                <a:ea typeface="맑은 고딕"/>
              </a:rPr>
              <a:t>-  </a:t>
            </a:r>
            <a:r>
              <a:rPr lang="ko-KR" altLang="ko-KR" sz="2800" dirty="0" smtClean="0">
                <a:solidFill>
                  <a:srgbClr val="000000"/>
                </a:solidFill>
                <a:ea typeface="맑은 고딕"/>
              </a:rPr>
              <a:t>화려함보다는 </a:t>
            </a:r>
            <a:r>
              <a:rPr lang="ko-KR" altLang="ko-KR" sz="2800" dirty="0">
                <a:solidFill>
                  <a:srgbClr val="000000"/>
                </a:solidFill>
                <a:ea typeface="맑은 고딕"/>
              </a:rPr>
              <a:t>간단함으로</a:t>
            </a:r>
            <a:r>
              <a:rPr lang="ko-KR" altLang="ko-KR" sz="2800" dirty="0" smtClean="0">
                <a:solidFill>
                  <a:srgbClr val="000000"/>
                </a:solidFill>
                <a:ea typeface="맑은 고딕"/>
              </a:rPr>
              <a:t>.</a:t>
            </a:r>
            <a:endParaRPr lang="en-US" altLang="ko-KR" sz="2800" dirty="0" smtClean="0">
              <a:solidFill>
                <a:srgbClr val="000000"/>
              </a:solidFill>
              <a:ea typeface="맑은 고딕"/>
            </a:endParaRPr>
          </a:p>
          <a:p>
            <a:pPr marL="457200" lvl="0" indent="-457200" algn="l">
              <a:lnSpc>
                <a:spcPct val="100000"/>
              </a:lnSpc>
              <a:spcBef>
                <a:spcPts val="650"/>
              </a:spcBef>
              <a:buFontTx/>
              <a:buChar char="-"/>
            </a:pPr>
            <a:endParaRPr lang="ko-KR" altLang="ko-KR" sz="2800" dirty="0">
              <a:solidFill>
                <a:srgbClr val="000000"/>
              </a:solidFill>
              <a:ea typeface="맑은 고딕"/>
            </a:endParaRP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en-US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Interchange &amp; C</a:t>
            </a: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onversation</a:t>
            </a:r>
            <a:endParaRPr lang="en-US" altLang="ko-KR" sz="2800" dirty="0" smtClean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algn="l">
              <a:spcBef>
                <a:spcPts val="650"/>
              </a:spcBef>
            </a:pPr>
            <a:r>
              <a:rPr lang="en-US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-  </a:t>
            </a: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타 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팀원들과의 대화</a:t>
            </a:r>
            <a:r>
              <a:rPr lang="ko-KR" altLang="en-US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를 통한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 활발한 교류</a:t>
            </a:r>
            <a:endParaRPr lang="en-US" altLang="ko-KR" sz="2800" dirty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lvl="0" algn="l">
              <a:lnSpc>
                <a:spcPct val="100000"/>
              </a:lnSpc>
              <a:spcBef>
                <a:spcPts val="650"/>
              </a:spcBef>
            </a:pPr>
            <a:endParaRPr lang="en-US" altLang="ko-KR" sz="2800" dirty="0" smtClean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Font typeface="Arial" pitchFamily="2" charset="2"/>
              <a:buChar char="•"/>
            </a:pPr>
            <a:r>
              <a:rPr lang="en-US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Division for </a:t>
            </a:r>
            <a:r>
              <a:rPr lang="ko-KR" altLang="ko-KR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Amazing teamwork</a:t>
            </a:r>
          </a:p>
          <a:p>
            <a:pPr marL="342900" indent="-342900" algn="l">
              <a:spcBef>
                <a:spcPts val="650"/>
              </a:spcBef>
            </a:pPr>
            <a:r>
              <a:rPr lang="ko-KR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-</a:t>
            </a:r>
            <a:r>
              <a:rPr lang="en-US" altLang="ko-KR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  </a:t>
            </a:r>
            <a:r>
              <a:rPr lang="ko-KR" altLang="en-US" sz="2800" dirty="0" smtClean="0">
                <a:solidFill>
                  <a:schemeClr val="tx1">
                    <a:alpha val="100000"/>
                  </a:schemeClr>
                </a:solidFill>
                <a:ea typeface="+mn-cs"/>
              </a:rPr>
              <a:t>팀워크를 </a:t>
            </a:r>
            <a:r>
              <a:rPr lang="ko-KR" altLang="en-US" sz="2800" dirty="0">
                <a:solidFill>
                  <a:schemeClr val="tx1">
                    <a:alpha val="100000"/>
                  </a:schemeClr>
                </a:solidFill>
                <a:ea typeface="+mn-cs"/>
              </a:rPr>
              <a:t>위한 업무 분담</a:t>
            </a:r>
            <a:endParaRPr lang="ko-KR" altLang="ko-KR" sz="2800" dirty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algn="l">
              <a:lnSpc>
                <a:spcPct val="100000"/>
              </a:lnSpc>
              <a:spcBef>
                <a:spcPts val="650"/>
              </a:spcBef>
            </a:pPr>
            <a:endParaRPr lang="ko-KR" altLang="ko-KR" sz="3200" dirty="0" smtClean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lvl="0" algn="l">
              <a:lnSpc>
                <a:spcPct val="100000"/>
              </a:lnSpc>
              <a:spcBef>
                <a:spcPts val="650"/>
              </a:spcBef>
            </a:pPr>
            <a:endParaRPr lang="ko-KR" altLang="en-US" dirty="0"/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None/>
            </a:pPr>
            <a:endParaRPr lang="ko-KR" altLang="en-US" dirty="0"/>
          </a:p>
          <a:p>
            <a:pPr marL="342900" lvl="0" indent="-342900" algn="l">
              <a:lnSpc>
                <a:spcPct val="100000"/>
              </a:lnSpc>
              <a:spcBef>
                <a:spcPts val="650"/>
              </a:spcBef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3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Amazing Members</a:t>
            </a:r>
            <a:endParaRPr lang="ko-KR" altLang="en-US" dirty="0"/>
          </a:p>
        </p:txBody>
      </p:sp>
      <p:pic>
        <p:nvPicPr>
          <p:cNvPr id="4098" name="Picture 2" descr="C:\Users\TJ\Desktop\Untitled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87" y="1217933"/>
            <a:ext cx="1856909" cy="21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J\Desktop\캡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980728"/>
            <a:ext cx="2266054" cy="23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J\Desktop\Untitled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79345"/>
            <a:ext cx="2166566" cy="19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21117"/>
              </p:ext>
            </p:extLst>
          </p:nvPr>
        </p:nvGraphicFramePr>
        <p:xfrm>
          <a:off x="226492" y="4653136"/>
          <a:ext cx="2977356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356"/>
              </a:tblGrid>
              <a:tr h="19442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29746"/>
              </p:ext>
            </p:extLst>
          </p:nvPr>
        </p:nvGraphicFramePr>
        <p:xfrm>
          <a:off x="251520" y="3429000"/>
          <a:ext cx="3168352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240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이민우 팀장</a:t>
                      </a:r>
                      <a:endParaRPr lang="en-US" altLang="ko-KR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화면</a:t>
                      </a:r>
                      <a:r>
                        <a:rPr lang="en-US" altLang="ko-KR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6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공통단</a:t>
                      </a:r>
                      <a:r>
                        <a:rPr lang="ko-KR" altLang="en-US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설계 및</a:t>
                      </a:r>
                      <a:r>
                        <a:rPr lang="ko-KR" altLang="en-US" sz="16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구현</a:t>
                      </a:r>
                      <a:endParaRPr lang="en-US" altLang="ko-KR" sz="16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자유게시판 조회</a:t>
                      </a:r>
                      <a:r>
                        <a:rPr lang="en-US" altLang="ko-KR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수정 기능 설계</a:t>
                      </a:r>
                      <a:r>
                        <a:rPr lang="en-US" altLang="ko-KR" sz="16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및 구현</a:t>
                      </a:r>
                      <a:endParaRPr lang="en-US" altLang="ko-KR" sz="16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코멘트 기능 설계 및 구현</a:t>
                      </a:r>
                      <a:endParaRPr lang="en-US" altLang="ko-KR" sz="16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62402"/>
              </p:ext>
            </p:extLst>
          </p:nvPr>
        </p:nvGraphicFramePr>
        <p:xfrm>
          <a:off x="3275857" y="3429000"/>
          <a:ext cx="3024336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3240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조재한 </a:t>
                      </a:r>
                      <a:endParaRPr lang="en-US" altLang="ko-KR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설계 및 구현</a:t>
                      </a:r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판매관련 게시판 조회</a:t>
                      </a:r>
                      <a:r>
                        <a:rPr lang="en-US" altLang="ko-KR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등록</a:t>
                      </a:r>
                      <a:r>
                        <a:rPr lang="en-US" altLang="ko-KR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수정 기능 </a:t>
                      </a:r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600" b="1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및 구현</a:t>
                      </a:r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평론 관련 기능</a:t>
                      </a:r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b="1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설계 및 구현</a:t>
                      </a:r>
                      <a:r>
                        <a:rPr lang="en-US" altLang="ko-KR" sz="1600" b="1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26371"/>
              </p:ext>
            </p:extLst>
          </p:nvPr>
        </p:nvGraphicFramePr>
        <p:xfrm>
          <a:off x="6156177" y="3429000"/>
          <a:ext cx="2952328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240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이진상</a:t>
                      </a:r>
                      <a:endParaRPr lang="en-US" altLang="ko-KR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lang="en-US" altLang="ko-KR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b="1" kern="12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공통단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설계 및 구현</a:t>
                      </a:r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600" b="1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로그인 및 회원관련 기능</a:t>
                      </a:r>
                      <a:endParaRPr lang="en-US" altLang="ko-KR" sz="1600" b="1" kern="1200" baseline="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lang="en-US" altLang="ko-KR" sz="1600" b="1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설계 및 구현</a:t>
                      </a:r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b="1" kern="120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baseline="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캐쉬</a:t>
                      </a:r>
                      <a:r>
                        <a:rPr lang="ko-KR" altLang="en-US" sz="16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기능 설계 및 구현</a:t>
                      </a:r>
                      <a:endParaRPr lang="en-US" altLang="ko-KR" sz="1600" b="1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4015778" cy="305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05313" y="162880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7333" y="393305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350100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440592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2558" y="4405925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2125" y="322400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26302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공통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로그인 인덱스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이진상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로고 클릭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로그인 인덱스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로 이동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8~11</a:t>
                      </a:r>
                      <a:r>
                        <a:rPr lang="ko-KR" altLang="en-US" sz="1400" baseline="0" dirty="0" smtClean="0"/>
                        <a:t>번까지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아이디 </a:t>
                      </a:r>
                      <a:r>
                        <a:rPr lang="en-US" altLang="ko-KR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Input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    필수 입력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유효 </a:t>
                      </a: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ko-KR" altLang="en-US" sz="1400" baseline="0" dirty="0" smtClean="0"/>
                        <a:t> 형식 </a:t>
                      </a:r>
                      <a:r>
                        <a:rPr lang="en-US" altLang="ko-KR" sz="1400" baseline="0" dirty="0" smtClean="0"/>
                        <a:t>      XXX@XXXX.XXX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 </a:t>
                      </a:r>
                      <a:r>
                        <a:rPr lang="ko-KR" altLang="en-US" sz="1800" dirty="0" smtClean="0"/>
                        <a:t>비밀번호 </a:t>
                      </a:r>
                      <a:r>
                        <a:rPr lang="en-US" altLang="ko-KR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필수입력</a:t>
                      </a:r>
                      <a:r>
                        <a:rPr lang="en-US" altLang="ko-KR" sz="1400" baseline="0" dirty="0" smtClean="0"/>
                        <a:t>    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    해당 </a:t>
                      </a:r>
                      <a:r>
                        <a:rPr lang="ko-KR" altLang="en-US" sz="1400" baseline="0" dirty="0" err="1" smtClean="0"/>
                        <a:t>이메일과</a:t>
                      </a:r>
                      <a:r>
                        <a:rPr lang="ko-KR" altLang="en-US" sz="1400" baseline="0" dirty="0" smtClean="0"/>
                        <a:t> 일치하는 비밀번호 입력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 </a:t>
                      </a:r>
                      <a:r>
                        <a:rPr lang="ko-KR" altLang="en-US" sz="1800" dirty="0" smtClean="0"/>
                        <a:t>로그인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입력한 </a:t>
                      </a:r>
                      <a:r>
                        <a:rPr lang="ko-KR" altLang="en-US" sz="1400" baseline="0" dirty="0" err="1" smtClean="0"/>
                        <a:t>이메일과</a:t>
                      </a:r>
                      <a:r>
                        <a:rPr lang="ko-KR" altLang="en-US" sz="1400" baseline="0" dirty="0" smtClean="0"/>
                        <a:t> 비밀번호가 일치할 시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[</a:t>
                      </a:r>
                      <a:r>
                        <a:rPr lang="ko-KR" altLang="en-US" sz="1400" baseline="0" dirty="0" smtClean="0"/>
                        <a:t>메인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smtClean="0"/>
                        <a:t>불일치 시 알림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아이디</a:t>
                      </a:r>
                      <a:r>
                        <a:rPr lang="en-US" altLang="ko-KR" sz="1800" dirty="0" smtClean="0"/>
                        <a:t>/ </a:t>
                      </a:r>
                      <a:r>
                        <a:rPr lang="ko-KR" altLang="en-US" sz="1800" dirty="0" smtClean="0"/>
                        <a:t>비밀번호 찾기 </a:t>
                      </a:r>
                      <a:r>
                        <a:rPr lang="ko-KR" alt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클릭</a:t>
                      </a:r>
                      <a:endParaRPr lang="en-US" altLang="ko-KR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아이디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비밀번호 찾기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6. </a:t>
                      </a:r>
                      <a:r>
                        <a:rPr lang="ko-KR" altLang="en-US" sz="1800" dirty="0" smtClean="0"/>
                        <a:t>회원가입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[</a:t>
                      </a:r>
                      <a:r>
                        <a:rPr lang="ko-KR" altLang="en-US" sz="1400" baseline="0" dirty="0" smtClean="0"/>
                        <a:t>회원가입</a:t>
                      </a:r>
                      <a:r>
                        <a:rPr lang="en-US" altLang="ko-KR" sz="1400" baseline="0" dirty="0" smtClean="0"/>
                        <a:t>]</a:t>
                      </a:r>
                      <a:r>
                        <a:rPr lang="ko-KR" altLang="en-US" sz="1400" baseline="0" dirty="0" smtClean="0"/>
                        <a:t>으로 이동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2267744" y="284190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640407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1316" y="1369474"/>
            <a:ext cx="3451926" cy="36437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36096" y="198884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279196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6" y="242632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401609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3584049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3212976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2254" y="4365104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4328" y="437613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⑧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47995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–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회원가입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이진상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200" dirty="0" smtClean="0"/>
                        <a:t>1.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이메일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100" baseline="0" dirty="0" smtClean="0"/>
                        <a:t>아이디 입력 영어 기준 </a:t>
                      </a:r>
                      <a:r>
                        <a:rPr lang="en-US" altLang="ko-KR" sz="1100" baseline="0" dirty="0" smtClean="0"/>
                        <a:t>4~10</a:t>
                      </a:r>
                      <a:r>
                        <a:rPr lang="ko-KR" altLang="en-US" sz="1100" baseline="0" dirty="0" smtClean="0"/>
                        <a:t>자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   </a:t>
                      </a:r>
                      <a:r>
                        <a:rPr lang="ko-KR" altLang="en-US" sz="1100" dirty="0" smtClean="0"/>
                        <a:t>아이디</a:t>
                      </a:r>
                      <a:r>
                        <a:rPr lang="en-US" altLang="ko-KR" sz="1100" dirty="0" smtClean="0"/>
                        <a:t> + @amazing.com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2.</a:t>
                      </a:r>
                      <a:r>
                        <a:rPr lang="ko-KR" altLang="en-US" sz="1200" dirty="0" smtClean="0"/>
                        <a:t> 비밀번호 </a:t>
                      </a: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100" dirty="0" smtClean="0"/>
                        <a:t>최대 영어 기준 </a:t>
                      </a:r>
                      <a:r>
                        <a:rPr lang="en-US" altLang="ko-KR" sz="1100" dirty="0" smtClean="0"/>
                        <a:t>20</a:t>
                      </a:r>
                      <a:r>
                        <a:rPr lang="ko-KR" altLang="en-US" sz="1100" dirty="0" smtClean="0"/>
                        <a:t>자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비밀번호 확인 </a:t>
                      </a: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100" dirty="0" smtClean="0"/>
                        <a:t>비밀번호 확인을 위해 재입력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이름 </a:t>
                      </a: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100" dirty="0" smtClean="0"/>
                        <a:t>가입자의 이름 입력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5. </a:t>
                      </a:r>
                      <a:r>
                        <a:rPr lang="ko-KR" altLang="en-US" sz="1200" dirty="0" smtClean="0"/>
                        <a:t>핸드폰 번호 </a:t>
                      </a: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</a:t>
                      </a:r>
                      <a:r>
                        <a:rPr lang="ko-KR" altLang="en-US" sz="1200" dirty="0" smtClean="0"/>
                        <a:t>가입자의 핸드폰 번호 </a:t>
                      </a:r>
                      <a:r>
                        <a:rPr lang="ko-KR" altLang="en-US" sz="1200" dirty="0" err="1" smtClean="0"/>
                        <a:t>대쉬바</a:t>
                      </a:r>
                      <a:r>
                        <a:rPr lang="en-US" altLang="ko-KR" sz="1200" dirty="0" smtClean="0"/>
                        <a:t>(-) </a:t>
                      </a:r>
                      <a:r>
                        <a:rPr lang="ko-KR" altLang="en-US" sz="1200" dirty="0" smtClean="0"/>
                        <a:t> 없이 입력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6.</a:t>
                      </a:r>
                      <a:r>
                        <a:rPr lang="ko-KR" altLang="en-US" sz="1200" baseline="0" dirty="0" smtClean="0"/>
                        <a:t> 주소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100" baseline="0" dirty="0" smtClean="0"/>
                        <a:t> 가입자의 주소 입력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7.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뒤로가기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로그인 인덱스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로 이동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   </a:t>
                      </a:r>
                      <a:r>
                        <a:rPr lang="ko-KR" altLang="en-US" sz="1200" dirty="0" smtClean="0"/>
                        <a:t>작성된 내용 삭제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200" baseline="0" dirty="0" smtClean="0"/>
                        <a:t> 가입 완료 </a:t>
                      </a:r>
                      <a:r>
                        <a:rPr lang="ko-KR" alt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100" baseline="0" dirty="0" smtClean="0"/>
                        <a:t>입력된 회원 정보를 저장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    </a:t>
                      </a:r>
                      <a:r>
                        <a:rPr lang="ko-KR" altLang="en-US" sz="1100" baseline="0" dirty="0" smtClean="0"/>
                        <a:t>모든 항목에 유효한 값 입력 시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    </a:t>
                      </a:r>
                      <a:r>
                        <a:rPr lang="ko-KR" altLang="en-US" sz="1100" baseline="0" dirty="0" smtClean="0"/>
                        <a:t>가입완료 화면 표시 후 </a:t>
                      </a:r>
                      <a:r>
                        <a:rPr lang="en-US" altLang="ko-KR" sz="1100" baseline="0" dirty="0" smtClean="0"/>
                        <a:t>[</a:t>
                      </a:r>
                      <a:r>
                        <a:rPr lang="ko-KR" altLang="en-US" sz="1100" baseline="0" dirty="0" smtClean="0"/>
                        <a:t>로그인 인덱스</a:t>
                      </a:r>
                      <a:r>
                        <a:rPr lang="en-US" altLang="ko-KR" sz="1100" baseline="0" dirty="0" smtClean="0"/>
                        <a:t>]</a:t>
                      </a:r>
                      <a:r>
                        <a:rPr lang="ko-KR" altLang="en-US" sz="1100" baseline="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5640407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484784"/>
            <a:ext cx="3222078" cy="244827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slide4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869" y="3698375"/>
            <a:ext cx="3112532" cy="24482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15239" y="243192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6300" y="3356992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5239" y="2780928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②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2334" y="530872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2334" y="4915987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2334" y="4509120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20446" y="5672281"/>
            <a:ext cx="6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3498"/>
              </p:ext>
            </p:extLst>
          </p:nvPr>
        </p:nvGraphicFramePr>
        <p:xfrm>
          <a:off x="539552" y="260648"/>
          <a:ext cx="4248472" cy="6375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472"/>
              </a:tblGrid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576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아이디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비밀번호 찾기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이진상</a:t>
                      </a:r>
                      <a:endParaRPr lang="ko-KR" altLang="en-US" dirty="0"/>
                    </a:p>
                  </a:txBody>
                  <a:tcPr/>
                </a:tc>
              </a:tr>
              <a:tr h="564395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이름 </a:t>
                      </a:r>
                      <a:r>
                        <a:rPr lang="en-US" altLang="ko-KR" dirty="0" smtClean="0"/>
                        <a:t>Input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가입 시 입력한 이름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2. </a:t>
                      </a:r>
                      <a:r>
                        <a:rPr lang="ko-KR" altLang="en-US" sz="1800" dirty="0" smtClean="0"/>
                        <a:t>핸드폰 번호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Input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가입 시 입력한 핸드폰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번호 입력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ko-KR" altLang="en-US" sz="1400" baseline="0" dirty="0" err="1" smtClean="0"/>
                        <a:t>대쉬바</a:t>
                      </a:r>
                      <a:r>
                        <a:rPr lang="en-US" altLang="ko-KR" sz="1400" baseline="0" dirty="0" smtClean="0"/>
                        <a:t>(-) </a:t>
                      </a:r>
                      <a:r>
                        <a:rPr lang="ko-KR" altLang="en-US" sz="1400" baseline="0" dirty="0" smtClean="0"/>
                        <a:t>없이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3. </a:t>
                      </a:r>
                      <a:r>
                        <a:rPr lang="ko-KR" altLang="en-US" sz="1800" dirty="0" smtClean="0"/>
                        <a:t>찾기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입력한 정보와 일치하는 정보가 있을 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[</a:t>
                      </a:r>
                      <a:r>
                        <a:rPr lang="ko-KR" altLang="en-US" sz="1400" dirty="0" smtClean="0"/>
                        <a:t>아이디 찾기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4. </a:t>
                      </a:r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Input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가입 시 입력한 </a:t>
                      </a:r>
                      <a:r>
                        <a:rPr lang="ko-KR" altLang="en-US" sz="1400" dirty="0" err="1" smtClean="0"/>
                        <a:t>이메일</a:t>
                      </a:r>
                      <a:r>
                        <a:rPr lang="ko-KR" altLang="en-US" sz="1400" dirty="0" smtClean="0"/>
                        <a:t> 아이디 입력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5. </a:t>
                      </a:r>
                      <a:r>
                        <a:rPr lang="ko-KR" altLang="en-US" sz="1800" dirty="0" smtClean="0"/>
                        <a:t>찾기 클릭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  </a:t>
                      </a:r>
                      <a:r>
                        <a:rPr lang="ko-KR" altLang="en-US" sz="1400" dirty="0" smtClean="0"/>
                        <a:t> 입력한 정보와 일치하는 정보가 있을 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[</a:t>
                      </a:r>
                      <a:r>
                        <a:rPr lang="ko-KR" altLang="en-US" sz="1400" dirty="0" smtClean="0"/>
                        <a:t>비밀번호 재설정</a:t>
                      </a:r>
                      <a:r>
                        <a:rPr lang="en-US" altLang="ko-KR" sz="1400" dirty="0" smtClean="0"/>
                        <a:t>]</a:t>
                      </a:r>
                      <a:r>
                        <a:rPr lang="ko-KR" altLang="en-US" sz="1400" dirty="0" smtClean="0"/>
                        <a:t>으로 이동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9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2277</TotalTime>
  <Words>2790</Words>
  <Application>Microsoft Office PowerPoint</Application>
  <PresentationFormat>화면 슬라이드 쇼(4:3)</PresentationFormat>
  <Paragraphs>922</Paragraphs>
  <Slides>40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테마1</vt:lpstr>
      <vt:lpstr>으메이징(Amazing)</vt:lpstr>
      <vt:lpstr>목차 neck kick &amp; tree tea</vt:lpstr>
      <vt:lpstr>이유</vt:lpstr>
      <vt:lpstr>장점</vt:lpstr>
      <vt:lpstr>목표</vt:lpstr>
      <vt:lpstr>Amazing Members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115</cp:revision>
  <dcterms:created xsi:type="dcterms:W3CDTF">2019-10-04T05:27:49Z</dcterms:created>
  <dcterms:modified xsi:type="dcterms:W3CDTF">2019-10-14T07:38:22Z</dcterms:modified>
</cp:coreProperties>
</file>