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A18DE-CEBD-44C7-AB3D-B8E35C7B216D}" v="151" dt="2022-02-03T12:08:1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veenMai/NetflixAndMor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en-US" dirty="0" err="1"/>
              <a:t>Proj</a:t>
            </a:r>
            <a:r>
              <a:rPr lang="en-US" dirty="0"/>
              <a:t> 1: Netflix &amp;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/>
            <a:r>
              <a:rPr lang="en-US" sz="1600"/>
              <a:t>Maiya Richardson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697B-774D-44F9-9CF1-A7AE985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Netflix &amp; More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81E2F4-81DC-468A-957C-83922E1DC58F}"/>
              </a:ext>
            </a:extLst>
          </p:cNvPr>
          <p:cNvSpPr/>
          <p:nvPr/>
        </p:nvSpPr>
        <p:spPr>
          <a:xfrm>
            <a:off x="1452282" y="2129118"/>
            <a:ext cx="272527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418354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6983-DF72-41BF-AEA0-7ABA78A1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3D9E6F-F4C2-4274-BCA6-26015AEDB5E2}"/>
              </a:ext>
            </a:extLst>
          </p:cNvPr>
          <p:cNvSpPr/>
          <p:nvPr/>
        </p:nvSpPr>
        <p:spPr>
          <a:xfrm>
            <a:off x="1452282" y="2030506"/>
            <a:ext cx="4132729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Hadoop MapReduce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660541-CAC4-42EC-966B-FB9A9201FEB6}"/>
              </a:ext>
            </a:extLst>
          </p:cNvPr>
          <p:cNvSpPr/>
          <p:nvPr/>
        </p:nvSpPr>
        <p:spPr>
          <a:xfrm>
            <a:off x="1452282" y="3034553"/>
            <a:ext cx="4132729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YARN(by default)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846170-E4BD-4E21-BD8F-F523213A0B3D}"/>
              </a:ext>
            </a:extLst>
          </p:cNvPr>
          <p:cNvSpPr/>
          <p:nvPr/>
        </p:nvSpPr>
        <p:spPr>
          <a:xfrm>
            <a:off x="1452281" y="4065494"/>
            <a:ext cx="4132729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HDFS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B2489F-4320-450A-BCC6-1F34CDC1C700}"/>
              </a:ext>
            </a:extLst>
          </p:cNvPr>
          <p:cNvSpPr/>
          <p:nvPr/>
        </p:nvSpPr>
        <p:spPr>
          <a:xfrm>
            <a:off x="5844987" y="2030505"/>
            <a:ext cx="4132729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Scala 2.11 (or 2.12)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9721ED-B186-404E-9C8A-0BB8A2188397}"/>
              </a:ext>
            </a:extLst>
          </p:cNvPr>
          <p:cNvSpPr/>
          <p:nvPr/>
        </p:nvSpPr>
        <p:spPr>
          <a:xfrm>
            <a:off x="5844987" y="3034552"/>
            <a:ext cx="4132729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Hive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4D2F46-E751-4BE0-A184-0BFE0A24B8AF}"/>
              </a:ext>
            </a:extLst>
          </p:cNvPr>
          <p:cNvSpPr/>
          <p:nvPr/>
        </p:nvSpPr>
        <p:spPr>
          <a:xfrm>
            <a:off x="5844987" y="4065493"/>
            <a:ext cx="4132729" cy="8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Git + GitHub</a:t>
            </a:r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QveenMai/NetflixAndMore (github.com)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7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B7C7-1DDF-4707-9CB9-DBAEDFA4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</a:t>
            </a:r>
            <a:r>
              <a:rPr lang="en-US" dirty="0" err="1"/>
              <a:t>netflix</a:t>
            </a:r>
            <a:r>
              <a:rPr lang="en-US" dirty="0"/>
              <a:t> &amp; more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6A948C1-C11D-4317-A661-594DC1AA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3847863"/>
            <a:ext cx="4849905" cy="1502061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0219921-8CCF-4E67-8385-643A717D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9" y="2095891"/>
            <a:ext cx="4849905" cy="173388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6ED6190-6CDB-424D-AFB4-CDC9866C4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247" y="3829169"/>
            <a:ext cx="4984376" cy="155737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5B236C3-FCB1-4D9C-B554-E6443656C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247" y="2094968"/>
            <a:ext cx="4984376" cy="17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68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Proj 1: Netflix &amp; More</vt:lpstr>
      <vt:lpstr>About Netflix &amp; More</vt:lpstr>
      <vt:lpstr>Technology used</vt:lpstr>
      <vt:lpstr>Examples from netflix &amp;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</cp:revision>
  <dcterms:created xsi:type="dcterms:W3CDTF">2022-02-03T11:52:23Z</dcterms:created>
  <dcterms:modified xsi:type="dcterms:W3CDTF">2022-02-03T13:20:51Z</dcterms:modified>
</cp:coreProperties>
</file>