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63" r:id="rId6"/>
    <p:sldId id="287" r:id="rId7"/>
    <p:sldId id="288" r:id="rId8"/>
    <p:sldId id="289" r:id="rId9"/>
    <p:sldId id="275" r:id="rId10"/>
    <p:sldId id="276" r:id="rId11"/>
    <p:sldId id="290" r:id="rId12"/>
    <p:sldId id="291" r:id="rId13"/>
    <p:sldId id="292"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E8DF6-F541-4315-B436-42CC827984D1}" v="113" dt="2022-10-20T13:22:04.2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Quan" userId="68755c2d8175eca8" providerId="LiveId" clId="{6C5E8DF6-F541-4315-B436-42CC827984D1}"/>
    <pc:docChg chg="undo redo custSel addSld delSld modSld sldOrd">
      <pc:chgData name="Nguyen Quan" userId="68755c2d8175eca8" providerId="LiveId" clId="{6C5E8DF6-F541-4315-B436-42CC827984D1}" dt="2022-10-20T13:30:03.253" v="1641" actId="14100"/>
      <pc:docMkLst>
        <pc:docMk/>
      </pc:docMkLst>
      <pc:sldChg chg="modSp mod">
        <pc:chgData name="Nguyen Quan" userId="68755c2d8175eca8" providerId="LiveId" clId="{6C5E8DF6-F541-4315-B436-42CC827984D1}" dt="2022-10-18T22:12:31.284" v="82" actId="20577"/>
        <pc:sldMkLst>
          <pc:docMk/>
          <pc:sldMk cId="2855613704" sldId="256"/>
        </pc:sldMkLst>
        <pc:spChg chg="mod">
          <ac:chgData name="Nguyen Quan" userId="68755c2d8175eca8" providerId="LiveId" clId="{6C5E8DF6-F541-4315-B436-42CC827984D1}" dt="2022-10-18T22:12:20.177" v="59" actId="1076"/>
          <ac:spMkLst>
            <pc:docMk/>
            <pc:sldMk cId="2855613704" sldId="256"/>
            <ac:spMk id="15" creationId="{918D347B-BCA8-ED50-8E25-EA185B6DAF02}"/>
          </ac:spMkLst>
        </pc:spChg>
        <pc:spChg chg="mod">
          <ac:chgData name="Nguyen Quan" userId="68755c2d8175eca8" providerId="LiveId" clId="{6C5E8DF6-F541-4315-B436-42CC827984D1}" dt="2022-10-18T22:12:31.284" v="82" actId="20577"/>
          <ac:spMkLst>
            <pc:docMk/>
            <pc:sldMk cId="2855613704" sldId="256"/>
            <ac:spMk id="16" creationId="{F8856B3F-73C2-F0EE-5566-5CD157A83F49}"/>
          </ac:spMkLst>
        </pc:spChg>
        <pc:spChg chg="mod">
          <ac:chgData name="Nguyen Quan" userId="68755c2d8175eca8" providerId="LiveId" clId="{6C5E8DF6-F541-4315-B436-42CC827984D1}" dt="2022-10-18T22:12:23.656" v="60" actId="1076"/>
          <ac:spMkLst>
            <pc:docMk/>
            <pc:sldMk cId="2855613704" sldId="256"/>
            <ac:spMk id="17" creationId="{B8AD9329-18BD-3CA4-0BBB-0DD140441B04}"/>
          </ac:spMkLst>
        </pc:spChg>
      </pc:sldChg>
      <pc:sldChg chg="modSp mod">
        <pc:chgData name="Nguyen Quan" userId="68755c2d8175eca8" providerId="LiveId" clId="{6C5E8DF6-F541-4315-B436-42CC827984D1}" dt="2022-10-18T23:39:13.004" v="1563" actId="1076"/>
        <pc:sldMkLst>
          <pc:docMk/>
          <pc:sldMk cId="3083430561" sldId="257"/>
        </pc:sldMkLst>
        <pc:spChg chg="mod">
          <ac:chgData name="Nguyen Quan" userId="68755c2d8175eca8" providerId="LiveId" clId="{6C5E8DF6-F541-4315-B436-42CC827984D1}" dt="2022-10-18T23:37:40.408" v="1508"/>
          <ac:spMkLst>
            <pc:docMk/>
            <pc:sldMk cId="3083430561" sldId="257"/>
            <ac:spMk id="15" creationId="{656C6244-75C6-E2CB-717E-DDCE7475231F}"/>
          </ac:spMkLst>
        </pc:spChg>
        <pc:spChg chg="mod">
          <ac:chgData name="Nguyen Quan" userId="68755c2d8175eca8" providerId="LiveId" clId="{6C5E8DF6-F541-4315-B436-42CC827984D1}" dt="2022-10-18T23:39:13.004" v="1563" actId="1076"/>
          <ac:spMkLst>
            <pc:docMk/>
            <pc:sldMk cId="3083430561" sldId="257"/>
            <ac:spMk id="16" creationId="{5A957F59-3104-4ADE-0820-A725FF35CA76}"/>
          </ac:spMkLst>
        </pc:spChg>
        <pc:grpChg chg="mod">
          <ac:chgData name="Nguyen Quan" userId="68755c2d8175eca8" providerId="LiveId" clId="{6C5E8DF6-F541-4315-B436-42CC827984D1}" dt="2022-10-18T23:37:49.639" v="1511" actId="14100"/>
          <ac:grpSpMkLst>
            <pc:docMk/>
            <pc:sldMk cId="3083430561" sldId="257"/>
            <ac:grpSpMk id="14" creationId="{42C4D3F9-EAA8-ADB9-D487-2EB9A263D351}"/>
          </ac:grpSpMkLst>
        </pc:grpChg>
      </pc:sldChg>
      <pc:sldChg chg="addSp delSp modSp mod">
        <pc:chgData name="Nguyen Quan" userId="68755c2d8175eca8" providerId="LiveId" clId="{6C5E8DF6-F541-4315-B436-42CC827984D1}" dt="2022-10-18T23:40:09.517" v="1579" actId="1076"/>
        <pc:sldMkLst>
          <pc:docMk/>
          <pc:sldMk cId="927024199" sldId="258"/>
        </pc:sldMkLst>
        <pc:spChg chg="mod">
          <ac:chgData name="Nguyen Quan" userId="68755c2d8175eca8" providerId="LiveId" clId="{6C5E8DF6-F541-4315-B436-42CC827984D1}" dt="2022-10-18T22:45:56.867" v="120" actId="20577"/>
          <ac:spMkLst>
            <pc:docMk/>
            <pc:sldMk cId="927024199" sldId="258"/>
            <ac:spMk id="15" creationId="{CAA7D9E4-8069-E073-4C48-EDCE680D24E5}"/>
          </ac:spMkLst>
        </pc:spChg>
        <pc:spChg chg="mod">
          <ac:chgData name="Nguyen Quan" userId="68755c2d8175eca8" providerId="LiveId" clId="{6C5E8DF6-F541-4315-B436-42CC827984D1}" dt="2022-10-18T22:45:20.156" v="88"/>
          <ac:spMkLst>
            <pc:docMk/>
            <pc:sldMk cId="927024199" sldId="258"/>
            <ac:spMk id="16" creationId="{1F270018-AD77-4D80-2DCA-54A922475280}"/>
          </ac:spMkLst>
        </pc:spChg>
        <pc:spChg chg="mod">
          <ac:chgData name="Nguyen Quan" userId="68755c2d8175eca8" providerId="LiveId" clId="{6C5E8DF6-F541-4315-B436-42CC827984D1}" dt="2022-10-18T22:45:38.054" v="93" actId="14100"/>
          <ac:spMkLst>
            <pc:docMk/>
            <pc:sldMk cId="927024199" sldId="258"/>
            <ac:spMk id="26" creationId="{2A07ACCC-F7E7-ED13-69D7-48373E72859E}"/>
          </ac:spMkLst>
        </pc:spChg>
        <pc:picChg chg="add del">
          <ac:chgData name="Nguyen Quan" userId="68755c2d8175eca8" providerId="LiveId" clId="{6C5E8DF6-F541-4315-B436-42CC827984D1}" dt="2022-10-18T23:40:02.649" v="1575" actId="478"/>
          <ac:picMkLst>
            <pc:docMk/>
            <pc:sldMk cId="927024199" sldId="258"/>
            <ac:picMk id="31" creationId="{1746FD20-05ED-D8D7-62B7-FC0A156B9090}"/>
          </ac:picMkLst>
        </pc:picChg>
        <pc:picChg chg="add del mod">
          <ac:chgData name="Nguyen Quan" userId="68755c2d8175eca8" providerId="LiveId" clId="{6C5E8DF6-F541-4315-B436-42CC827984D1}" dt="2022-10-18T23:39:53.978" v="1570"/>
          <ac:picMkLst>
            <pc:docMk/>
            <pc:sldMk cId="927024199" sldId="258"/>
            <ac:picMk id="12290" creationId="{535FA69B-DCF8-FC63-A25B-BCA49C180FD5}"/>
          </ac:picMkLst>
        </pc:picChg>
        <pc:picChg chg="add del">
          <ac:chgData name="Nguyen Quan" userId="68755c2d8175eca8" providerId="LiveId" clId="{6C5E8DF6-F541-4315-B436-42CC827984D1}" dt="2022-10-18T23:40:02.649" v="1575" actId="478"/>
          <ac:picMkLst>
            <pc:docMk/>
            <pc:sldMk cId="927024199" sldId="258"/>
            <ac:picMk id="12292" creationId="{09B32B01-130C-D13B-59B9-26FEA2C5EF83}"/>
          </ac:picMkLst>
        </pc:picChg>
        <pc:picChg chg="add mod">
          <ac:chgData name="Nguyen Quan" userId="68755c2d8175eca8" providerId="LiveId" clId="{6C5E8DF6-F541-4315-B436-42CC827984D1}" dt="2022-10-18T23:40:09.517" v="1579" actId="1076"/>
          <ac:picMkLst>
            <pc:docMk/>
            <pc:sldMk cId="927024199" sldId="258"/>
            <ac:picMk id="12294" creationId="{156A5A84-A02A-74C0-6E0D-7A63A1372163}"/>
          </ac:picMkLst>
        </pc:picChg>
      </pc:sldChg>
      <pc:sldChg chg="del">
        <pc:chgData name="Nguyen Quan" userId="68755c2d8175eca8" providerId="LiveId" clId="{6C5E8DF6-F541-4315-B436-42CC827984D1}" dt="2022-10-18T23:18:50.330" v="847" actId="2696"/>
        <pc:sldMkLst>
          <pc:docMk/>
          <pc:sldMk cId="2844003182" sldId="259"/>
        </pc:sldMkLst>
      </pc:sldChg>
      <pc:sldChg chg="addSp delSp modSp mod">
        <pc:chgData name="Nguyen Quan" userId="68755c2d8175eca8" providerId="LiveId" clId="{6C5E8DF6-F541-4315-B436-42CC827984D1}" dt="2022-10-18T23:27:05.011" v="1063" actId="20577"/>
        <pc:sldMkLst>
          <pc:docMk/>
          <pc:sldMk cId="2490378259" sldId="260"/>
        </pc:sldMkLst>
        <pc:spChg chg="add mod">
          <ac:chgData name="Nguyen Quan" userId="68755c2d8175eca8" providerId="LiveId" clId="{6C5E8DF6-F541-4315-B436-42CC827984D1}" dt="2022-10-18T23:21:48.218" v="959" actId="1076"/>
          <ac:spMkLst>
            <pc:docMk/>
            <pc:sldMk cId="2490378259" sldId="260"/>
            <ac:spMk id="2" creationId="{C7D4EC68-5AAB-D82F-CE39-03BF85445CB5}"/>
          </ac:spMkLst>
        </pc:spChg>
        <pc:spChg chg="add mod">
          <ac:chgData name="Nguyen Quan" userId="68755c2d8175eca8" providerId="LiveId" clId="{6C5E8DF6-F541-4315-B436-42CC827984D1}" dt="2022-10-18T23:27:05.011" v="1063" actId="20577"/>
          <ac:spMkLst>
            <pc:docMk/>
            <pc:sldMk cId="2490378259" sldId="260"/>
            <ac:spMk id="4" creationId="{D8206646-CD07-F4BD-BBC7-74D1C0C67982}"/>
          </ac:spMkLst>
        </pc:spChg>
        <pc:spChg chg="add mod">
          <ac:chgData name="Nguyen Quan" userId="68755c2d8175eca8" providerId="LiveId" clId="{6C5E8DF6-F541-4315-B436-42CC827984D1}" dt="2022-10-18T23:22:51.811" v="976" actId="1076"/>
          <ac:spMkLst>
            <pc:docMk/>
            <pc:sldMk cId="2490378259" sldId="260"/>
            <ac:spMk id="5" creationId="{92D5D038-A1AF-7202-9D31-560A381FCB60}"/>
          </ac:spMkLst>
        </pc:spChg>
        <pc:spChg chg="add del">
          <ac:chgData name="Nguyen Quan" userId="68755c2d8175eca8" providerId="LiveId" clId="{6C5E8DF6-F541-4315-B436-42CC827984D1}" dt="2022-10-18T23:23:32.161" v="985" actId="22"/>
          <ac:spMkLst>
            <pc:docMk/>
            <pc:sldMk cId="2490378259" sldId="260"/>
            <ac:spMk id="8" creationId="{E2F54F95-C451-B36A-A36E-641E36CFBEA6}"/>
          </ac:spMkLst>
        </pc:spChg>
        <pc:spChg chg="add del mod">
          <ac:chgData name="Nguyen Quan" userId="68755c2d8175eca8" providerId="LiveId" clId="{6C5E8DF6-F541-4315-B436-42CC827984D1}" dt="2022-10-18T23:24:37.333" v="1008" actId="1076"/>
          <ac:spMkLst>
            <pc:docMk/>
            <pc:sldMk cId="2490378259" sldId="260"/>
            <ac:spMk id="9" creationId="{6A9FE487-DED7-1CA5-B799-DFBE459AA68D}"/>
          </ac:spMkLst>
        </pc:spChg>
        <pc:spChg chg="add del mod">
          <ac:chgData name="Nguyen Quan" userId="68755c2d8175eca8" providerId="LiveId" clId="{6C5E8DF6-F541-4315-B436-42CC827984D1}" dt="2022-10-18T23:24:37.965" v="1010" actId="1076"/>
          <ac:spMkLst>
            <pc:docMk/>
            <pc:sldMk cId="2490378259" sldId="260"/>
            <ac:spMk id="12" creationId="{06D98526-167C-CD41-ECA7-258D655F984F}"/>
          </ac:spMkLst>
        </pc:spChg>
        <pc:spChg chg="mod">
          <ac:chgData name="Nguyen Quan" userId="68755c2d8175eca8" providerId="LiveId" clId="{6C5E8DF6-F541-4315-B436-42CC827984D1}" dt="2022-10-18T23:22:03.757" v="965" actId="1076"/>
          <ac:spMkLst>
            <pc:docMk/>
            <pc:sldMk cId="2490378259" sldId="260"/>
            <ac:spMk id="29" creationId="{5FD4023D-F6B2-971D-46A7-29EBE52EB8DB}"/>
          </ac:spMkLst>
        </pc:spChg>
        <pc:spChg chg="mod">
          <ac:chgData name="Nguyen Quan" userId="68755c2d8175eca8" providerId="LiveId" clId="{6C5E8DF6-F541-4315-B436-42CC827984D1}" dt="2022-10-18T23:22:08.491" v="966" actId="1076"/>
          <ac:spMkLst>
            <pc:docMk/>
            <pc:sldMk cId="2490378259" sldId="260"/>
            <ac:spMk id="30" creationId="{8A78C2B5-04B2-2667-2353-D6C889F161BC}"/>
          </ac:spMkLst>
        </pc:spChg>
        <pc:spChg chg="mod">
          <ac:chgData name="Nguyen Quan" userId="68755c2d8175eca8" providerId="LiveId" clId="{6C5E8DF6-F541-4315-B436-42CC827984D1}" dt="2022-10-18T23:22:12.142" v="967" actId="1076"/>
          <ac:spMkLst>
            <pc:docMk/>
            <pc:sldMk cId="2490378259" sldId="260"/>
            <ac:spMk id="32" creationId="{5AD37884-B73B-37B0-51D2-5F5FE92C3F0E}"/>
          </ac:spMkLst>
        </pc:spChg>
        <pc:spChg chg="mod">
          <ac:chgData name="Nguyen Quan" userId="68755c2d8175eca8" providerId="LiveId" clId="{6C5E8DF6-F541-4315-B436-42CC827984D1}" dt="2022-10-18T23:22:18.526" v="968" actId="1076"/>
          <ac:spMkLst>
            <pc:docMk/>
            <pc:sldMk cId="2490378259" sldId="260"/>
            <ac:spMk id="33" creationId="{75D186F2-38B5-71B8-3D54-92FA718A47E2}"/>
          </ac:spMkLst>
        </pc:spChg>
        <pc:spChg chg="mod">
          <ac:chgData name="Nguyen Quan" userId="68755c2d8175eca8" providerId="LiveId" clId="{6C5E8DF6-F541-4315-B436-42CC827984D1}" dt="2022-10-18T23:25:07.980" v="1023" actId="20577"/>
          <ac:spMkLst>
            <pc:docMk/>
            <pc:sldMk cId="2490378259" sldId="260"/>
            <ac:spMk id="35" creationId="{0492DD56-5E55-CC25-C639-089B3ABA3431}"/>
          </ac:spMkLst>
        </pc:spChg>
        <pc:graphicFrameChg chg="add del mod">
          <ac:chgData name="Nguyen Quan" userId="68755c2d8175eca8" providerId="LiveId" clId="{6C5E8DF6-F541-4315-B436-42CC827984D1}" dt="2022-10-18T23:24:36.284" v="1005" actId="478"/>
          <ac:graphicFrameMkLst>
            <pc:docMk/>
            <pc:sldMk cId="2490378259" sldId="260"/>
            <ac:graphicFrameMk id="3" creationId="{CCB54B8B-8F20-4944-076F-FCD4EBB1E771}"/>
          </ac:graphicFrameMkLst>
        </pc:graphicFrameChg>
        <pc:graphicFrameChg chg="add del mod">
          <ac:chgData name="Nguyen Quan" userId="68755c2d8175eca8" providerId="LiveId" clId="{6C5E8DF6-F541-4315-B436-42CC827984D1}" dt="2022-10-18T23:24:36.598" v="1006" actId="478"/>
          <ac:graphicFrameMkLst>
            <pc:docMk/>
            <pc:sldMk cId="2490378259" sldId="260"/>
            <ac:graphicFrameMk id="6" creationId="{F327DEE7-2999-7B3E-1CA6-4BBA1765A322}"/>
          </ac:graphicFrameMkLst>
        </pc:graphicFrameChg>
        <pc:graphicFrameChg chg="add del mod">
          <ac:chgData name="Nguyen Quan" userId="68755c2d8175eca8" providerId="LiveId" clId="{6C5E8DF6-F541-4315-B436-42CC827984D1}" dt="2022-10-18T23:24:37.333" v="1008" actId="1076"/>
          <ac:graphicFrameMkLst>
            <pc:docMk/>
            <pc:sldMk cId="2490378259" sldId="260"/>
            <ac:graphicFrameMk id="10" creationId="{A8CBD9BC-160B-0F80-115B-69FD5DF97A09}"/>
          </ac:graphicFrameMkLst>
        </pc:graphicFrameChg>
        <pc:graphicFrameChg chg="add del mod">
          <ac:chgData name="Nguyen Quan" userId="68755c2d8175eca8" providerId="LiveId" clId="{6C5E8DF6-F541-4315-B436-42CC827984D1}" dt="2022-10-18T23:24:37.965" v="1010" actId="1076"/>
          <ac:graphicFrameMkLst>
            <pc:docMk/>
            <pc:sldMk cId="2490378259" sldId="260"/>
            <ac:graphicFrameMk id="13" creationId="{4ECE148A-8372-375B-38C6-C35D653C31EC}"/>
          </ac:graphicFrameMkLst>
        </pc:graphicFrameChg>
        <pc:picChg chg="del">
          <ac:chgData name="Nguyen Quan" userId="68755c2d8175eca8" providerId="LiveId" clId="{6C5E8DF6-F541-4315-B436-42CC827984D1}" dt="2022-10-18T23:21:32.867" v="957" actId="478"/>
          <ac:picMkLst>
            <pc:docMk/>
            <pc:sldMk cId="2490378259" sldId="260"/>
            <ac:picMk id="11" creationId="{F28D6261-6009-EC50-C75A-7C6F8927FF75}"/>
          </ac:picMkLst>
        </pc:picChg>
      </pc:sldChg>
      <pc:sldChg chg="del">
        <pc:chgData name="Nguyen Quan" userId="68755c2d8175eca8" providerId="LiveId" clId="{6C5E8DF6-F541-4315-B436-42CC827984D1}" dt="2022-10-18T23:23:05.427" v="978" actId="2696"/>
        <pc:sldMkLst>
          <pc:docMk/>
          <pc:sldMk cId="2998927919" sldId="261"/>
        </pc:sldMkLst>
      </pc:sldChg>
      <pc:sldChg chg="del">
        <pc:chgData name="Nguyen Quan" userId="68755c2d8175eca8" providerId="LiveId" clId="{6C5E8DF6-F541-4315-B436-42CC827984D1}" dt="2022-10-18T23:23:05.427" v="978" actId="2696"/>
        <pc:sldMkLst>
          <pc:docMk/>
          <pc:sldMk cId="1491054815" sldId="262"/>
        </pc:sldMkLst>
      </pc:sldChg>
      <pc:sldChg chg="addSp delSp modSp mod ord">
        <pc:chgData name="Nguyen Quan" userId="68755c2d8175eca8" providerId="LiveId" clId="{6C5E8DF6-F541-4315-B436-42CC827984D1}" dt="2022-10-20T13:30:03.253" v="1641" actId="14100"/>
        <pc:sldMkLst>
          <pc:docMk/>
          <pc:sldMk cId="2330591711" sldId="263"/>
        </pc:sldMkLst>
        <pc:spChg chg="add mod">
          <ac:chgData name="Nguyen Quan" userId="68755c2d8175eca8" providerId="LiveId" clId="{6C5E8DF6-F541-4315-B436-42CC827984D1}" dt="2022-10-20T13:30:03.253" v="1641" actId="14100"/>
          <ac:spMkLst>
            <pc:docMk/>
            <pc:sldMk cId="2330591711" sldId="263"/>
            <ac:spMk id="2" creationId="{602892F3-3013-BAA3-E956-EC453D04C815}"/>
          </ac:spMkLst>
        </pc:spChg>
        <pc:spChg chg="add del mod">
          <ac:chgData name="Nguyen Quan" userId="68755c2d8175eca8" providerId="LiveId" clId="{6C5E8DF6-F541-4315-B436-42CC827984D1}" dt="2022-10-20T13:22:02.966" v="1588" actId="478"/>
          <ac:spMkLst>
            <pc:docMk/>
            <pc:sldMk cId="2330591711" sldId="263"/>
            <ac:spMk id="3" creationId="{07B94A71-F639-7FC6-2D5A-E9A94819CB8F}"/>
          </ac:spMkLst>
        </pc:spChg>
        <pc:spChg chg="add del mod">
          <ac:chgData name="Nguyen Quan" userId="68755c2d8175eca8" providerId="LiveId" clId="{6C5E8DF6-F541-4315-B436-42CC827984D1}" dt="2022-10-20T13:22:01.807" v="1587" actId="478"/>
          <ac:spMkLst>
            <pc:docMk/>
            <pc:sldMk cId="2330591711" sldId="263"/>
            <ac:spMk id="4" creationId="{8EEDE974-DA39-C1F5-C28A-F2B710C73CA9}"/>
          </ac:spMkLst>
        </pc:spChg>
        <pc:spChg chg="add del mod">
          <ac:chgData name="Nguyen Quan" userId="68755c2d8175eca8" providerId="LiveId" clId="{6C5E8DF6-F541-4315-B436-42CC827984D1}" dt="2022-10-20T13:22:01.079" v="1586" actId="478"/>
          <ac:spMkLst>
            <pc:docMk/>
            <pc:sldMk cId="2330591711" sldId="263"/>
            <ac:spMk id="5" creationId="{3CE15217-97EF-A695-9AE2-CD1CD1927593}"/>
          </ac:spMkLst>
        </pc:spChg>
        <pc:spChg chg="add del mod">
          <ac:chgData name="Nguyen Quan" userId="68755c2d8175eca8" providerId="LiveId" clId="{6C5E8DF6-F541-4315-B436-42CC827984D1}" dt="2022-10-20T13:22:00.159" v="1585" actId="478"/>
          <ac:spMkLst>
            <pc:docMk/>
            <pc:sldMk cId="2330591711" sldId="263"/>
            <ac:spMk id="6" creationId="{76A0BC5C-95F5-4F0D-7D60-B0B26DBF0542}"/>
          </ac:spMkLst>
        </pc:spChg>
        <pc:spChg chg="add del mod">
          <ac:chgData name="Nguyen Quan" userId="68755c2d8175eca8" providerId="LiveId" clId="{6C5E8DF6-F541-4315-B436-42CC827984D1}" dt="2022-10-20T13:21:58.938" v="1583" actId="478"/>
          <ac:spMkLst>
            <pc:docMk/>
            <pc:sldMk cId="2330591711" sldId="263"/>
            <ac:spMk id="7" creationId="{62AF6E53-8F41-5DE3-F8B1-08E6316C9CCD}"/>
          </ac:spMkLst>
        </pc:spChg>
        <pc:spChg chg="add del">
          <ac:chgData name="Nguyen Quan" userId="68755c2d8175eca8" providerId="LiveId" clId="{6C5E8DF6-F541-4315-B436-42CC827984D1}" dt="2022-10-20T13:28:06.618" v="1614" actId="22"/>
          <ac:spMkLst>
            <pc:docMk/>
            <pc:sldMk cId="2330591711" sldId="263"/>
            <ac:spMk id="9" creationId="{402B068C-704F-D268-BF12-F845314C2E57}"/>
          </ac:spMkLst>
        </pc:spChg>
        <pc:spChg chg="del">
          <ac:chgData name="Nguyen Quan" userId="68755c2d8175eca8" providerId="LiveId" clId="{6C5E8DF6-F541-4315-B436-42CC827984D1}" dt="2022-10-18T22:49:11.156" v="250" actId="478"/>
          <ac:spMkLst>
            <pc:docMk/>
            <pc:sldMk cId="2330591711" sldId="263"/>
            <ac:spMk id="41" creationId="{86CA82AF-264F-ADE8-CCA9-633B50BC7B9F}"/>
          </ac:spMkLst>
        </pc:spChg>
        <pc:spChg chg="del mod">
          <ac:chgData name="Nguyen Quan" userId="68755c2d8175eca8" providerId="LiveId" clId="{6C5E8DF6-F541-4315-B436-42CC827984D1}" dt="2022-10-20T13:22:06.646" v="1590" actId="478"/>
          <ac:spMkLst>
            <pc:docMk/>
            <pc:sldMk cId="2330591711" sldId="263"/>
            <ac:spMk id="42" creationId="{6093BBCF-9EF5-1CC2-AFC2-1F62AABF3FD2}"/>
          </ac:spMkLst>
        </pc:spChg>
        <pc:spChg chg="mod">
          <ac:chgData name="Nguyen Quan" userId="68755c2d8175eca8" providerId="LiveId" clId="{6C5E8DF6-F541-4315-B436-42CC827984D1}" dt="2022-10-20T13:22:13.322" v="1606" actId="20577"/>
          <ac:spMkLst>
            <pc:docMk/>
            <pc:sldMk cId="2330591711" sldId="263"/>
            <ac:spMk id="43" creationId="{CDCAE28D-0F2F-B7C0-C416-E62EEEF808D3}"/>
          </ac:spMkLst>
        </pc:spChg>
        <pc:picChg chg="del">
          <ac:chgData name="Nguyen Quan" userId="68755c2d8175eca8" providerId="LiveId" clId="{6C5E8DF6-F541-4315-B436-42CC827984D1}" dt="2022-10-18T22:48:17.140" v="122" actId="478"/>
          <ac:picMkLst>
            <pc:docMk/>
            <pc:sldMk cId="2330591711" sldId="263"/>
            <ac:picMk id="44" creationId="{F2F342EF-94BD-7ED1-B0FC-1A252226B172}"/>
          </ac:picMkLst>
        </pc:picChg>
        <pc:picChg chg="add del">
          <ac:chgData name="Nguyen Quan" userId="68755c2d8175eca8" providerId="LiveId" clId="{6C5E8DF6-F541-4315-B436-42CC827984D1}" dt="2022-10-18T22:48:17.140" v="122" actId="478"/>
          <ac:picMkLst>
            <pc:docMk/>
            <pc:sldMk cId="2330591711" sldId="263"/>
            <ac:picMk id="1026" creationId="{7DA7D14F-8FBC-D864-31B1-A090D9A6134B}"/>
          </ac:picMkLst>
        </pc:picChg>
        <pc:picChg chg="add del mod">
          <ac:chgData name="Nguyen Quan" userId="68755c2d8175eca8" providerId="LiveId" clId="{6C5E8DF6-F541-4315-B436-42CC827984D1}" dt="2022-10-20T13:22:04.242" v="1589" actId="478"/>
          <ac:picMkLst>
            <pc:docMk/>
            <pc:sldMk cId="2330591711" sldId="263"/>
            <ac:picMk id="1027" creationId="{652430A9-CC22-C3D6-7551-13381E2F016B}"/>
          </ac:picMkLst>
        </pc:picChg>
      </pc:sldChg>
      <pc:sldChg chg="del">
        <pc:chgData name="Nguyen Quan" userId="68755c2d8175eca8" providerId="LiveId" clId="{6C5E8DF6-F541-4315-B436-42CC827984D1}" dt="2022-10-18T23:29:42.792" v="1084" actId="47"/>
        <pc:sldMkLst>
          <pc:docMk/>
          <pc:sldMk cId="1609450298" sldId="264"/>
        </pc:sldMkLst>
      </pc:sldChg>
      <pc:sldChg chg="del">
        <pc:chgData name="Nguyen Quan" userId="68755c2d8175eca8" providerId="LiveId" clId="{6C5E8DF6-F541-4315-B436-42CC827984D1}" dt="2022-10-18T23:29:43.796" v="1085" actId="47"/>
        <pc:sldMkLst>
          <pc:docMk/>
          <pc:sldMk cId="1365180493" sldId="265"/>
        </pc:sldMkLst>
      </pc:sldChg>
      <pc:sldChg chg="del">
        <pc:chgData name="Nguyen Quan" userId="68755c2d8175eca8" providerId="LiveId" clId="{6C5E8DF6-F541-4315-B436-42CC827984D1}" dt="2022-10-18T23:23:09.510" v="979" actId="2696"/>
        <pc:sldMkLst>
          <pc:docMk/>
          <pc:sldMk cId="2553968876" sldId="266"/>
        </pc:sldMkLst>
      </pc:sldChg>
      <pc:sldChg chg="addSp delSp modSp add del mod">
        <pc:chgData name="Nguyen Quan" userId="68755c2d8175eca8" providerId="LiveId" clId="{6C5E8DF6-F541-4315-B436-42CC827984D1}" dt="2022-10-18T23:32:15.047" v="1161" actId="1076"/>
        <pc:sldMkLst>
          <pc:docMk/>
          <pc:sldMk cId="3786802697" sldId="267"/>
        </pc:sldMkLst>
        <pc:spChg chg="del">
          <ac:chgData name="Nguyen Quan" userId="68755c2d8175eca8" providerId="LiveId" clId="{6C5E8DF6-F541-4315-B436-42CC827984D1}" dt="2022-10-18T23:30:57.634" v="1151" actId="478"/>
          <ac:spMkLst>
            <pc:docMk/>
            <pc:sldMk cId="3786802697" sldId="267"/>
            <ac:spMk id="42" creationId="{6093BBCF-9EF5-1CC2-AFC2-1F62AABF3FD2}"/>
          </ac:spMkLst>
        </pc:spChg>
        <pc:spChg chg="mod">
          <ac:chgData name="Nguyen Quan" userId="68755c2d8175eca8" providerId="LiveId" clId="{6C5E8DF6-F541-4315-B436-42CC827984D1}" dt="2022-10-18T23:30:38.986" v="1150" actId="20577"/>
          <ac:spMkLst>
            <pc:docMk/>
            <pc:sldMk cId="3786802697" sldId="267"/>
            <ac:spMk id="43" creationId="{CDCAE28D-0F2F-B7C0-C416-E62EEEF808D3}"/>
          </ac:spMkLst>
        </pc:spChg>
        <pc:graphicFrameChg chg="del mod">
          <ac:chgData name="Nguyen Quan" userId="68755c2d8175eca8" providerId="LiveId" clId="{6C5E8DF6-F541-4315-B436-42CC827984D1}" dt="2022-10-18T23:30:01.927" v="1092" actId="478"/>
          <ac:graphicFrameMkLst>
            <pc:docMk/>
            <pc:sldMk cId="3786802697" sldId="267"/>
            <ac:graphicFrameMk id="5" creationId="{512B9A9A-D826-823B-2628-3A08EE24D0AA}"/>
          </ac:graphicFrameMkLst>
        </pc:graphicFrameChg>
        <pc:picChg chg="add del mod">
          <ac:chgData name="Nguyen Quan" userId="68755c2d8175eca8" providerId="LiveId" clId="{6C5E8DF6-F541-4315-B436-42CC827984D1}" dt="2022-10-18T23:31:01.875" v="1155"/>
          <ac:picMkLst>
            <pc:docMk/>
            <pc:sldMk cId="3786802697" sldId="267"/>
            <ac:picMk id="8194" creationId="{CA443E89-8AF2-5253-DA12-2956A165509D}"/>
          </ac:picMkLst>
        </pc:picChg>
        <pc:picChg chg="add mod">
          <ac:chgData name="Nguyen Quan" userId="68755c2d8175eca8" providerId="LiveId" clId="{6C5E8DF6-F541-4315-B436-42CC827984D1}" dt="2022-10-18T23:32:15.047" v="1161" actId="1076"/>
          <ac:picMkLst>
            <pc:docMk/>
            <pc:sldMk cId="3786802697" sldId="267"/>
            <ac:picMk id="8195" creationId="{09542D6E-F93A-5B01-F175-A8C8F3544863}"/>
          </ac:picMkLst>
        </pc:picChg>
      </pc:sldChg>
      <pc:sldChg chg="del">
        <pc:chgData name="Nguyen Quan" userId="68755c2d8175eca8" providerId="LiveId" clId="{6C5E8DF6-F541-4315-B436-42CC827984D1}" dt="2022-10-18T23:29:48.388" v="1088" actId="47"/>
        <pc:sldMkLst>
          <pc:docMk/>
          <pc:sldMk cId="3180064209" sldId="268"/>
        </pc:sldMkLst>
      </pc:sldChg>
      <pc:sldChg chg="del">
        <pc:chgData name="Nguyen Quan" userId="68755c2d8175eca8" providerId="LiveId" clId="{6C5E8DF6-F541-4315-B436-42CC827984D1}" dt="2022-10-18T23:29:49.214" v="1089" actId="47"/>
        <pc:sldMkLst>
          <pc:docMk/>
          <pc:sldMk cId="2368732724" sldId="269"/>
        </pc:sldMkLst>
      </pc:sldChg>
      <pc:sldChg chg="del">
        <pc:chgData name="Nguyen Quan" userId="68755c2d8175eca8" providerId="LiveId" clId="{6C5E8DF6-F541-4315-B436-42CC827984D1}" dt="2022-10-18T23:29:53.243" v="1090" actId="47"/>
        <pc:sldMkLst>
          <pc:docMk/>
          <pc:sldMk cId="3485431470" sldId="270"/>
        </pc:sldMkLst>
      </pc:sldChg>
      <pc:sldChg chg="del">
        <pc:chgData name="Nguyen Quan" userId="68755c2d8175eca8" providerId="LiveId" clId="{6C5E8DF6-F541-4315-B436-42CC827984D1}" dt="2022-10-18T23:29:53.243" v="1090" actId="47"/>
        <pc:sldMkLst>
          <pc:docMk/>
          <pc:sldMk cId="3468816357" sldId="271"/>
        </pc:sldMkLst>
      </pc:sldChg>
      <pc:sldChg chg="del">
        <pc:chgData name="Nguyen Quan" userId="68755c2d8175eca8" providerId="LiveId" clId="{6C5E8DF6-F541-4315-B436-42CC827984D1}" dt="2022-10-18T23:29:53.243" v="1090" actId="47"/>
        <pc:sldMkLst>
          <pc:docMk/>
          <pc:sldMk cId="78000531" sldId="272"/>
        </pc:sldMkLst>
      </pc:sldChg>
      <pc:sldChg chg="del">
        <pc:chgData name="Nguyen Quan" userId="68755c2d8175eca8" providerId="LiveId" clId="{6C5E8DF6-F541-4315-B436-42CC827984D1}" dt="2022-10-18T23:29:53.243" v="1090" actId="47"/>
        <pc:sldMkLst>
          <pc:docMk/>
          <pc:sldMk cId="933835053" sldId="273"/>
        </pc:sldMkLst>
      </pc:sldChg>
      <pc:sldChg chg="addSp delSp modSp add mod">
        <pc:chgData name="Nguyen Quan" userId="68755c2d8175eca8" providerId="LiveId" clId="{6C5E8DF6-F541-4315-B436-42CC827984D1}" dt="2022-10-18T23:14:23.427" v="703" actId="1076"/>
        <pc:sldMkLst>
          <pc:docMk/>
          <pc:sldMk cId="1040885877" sldId="275"/>
        </pc:sldMkLst>
        <pc:spChg chg="del">
          <ac:chgData name="Nguyen Quan" userId="68755c2d8175eca8" providerId="LiveId" clId="{6C5E8DF6-F541-4315-B436-42CC827984D1}" dt="2022-10-18T23:13:03.533" v="694" actId="478"/>
          <ac:spMkLst>
            <pc:docMk/>
            <pc:sldMk cId="1040885877" sldId="275"/>
            <ac:spMk id="2" creationId="{602892F3-3013-BAA3-E956-EC453D04C815}"/>
          </ac:spMkLst>
        </pc:spChg>
        <pc:spChg chg="del">
          <ac:chgData name="Nguyen Quan" userId="68755c2d8175eca8" providerId="LiveId" clId="{6C5E8DF6-F541-4315-B436-42CC827984D1}" dt="2022-10-18T23:13:06.198" v="695" actId="478"/>
          <ac:spMkLst>
            <pc:docMk/>
            <pc:sldMk cId="1040885877" sldId="275"/>
            <ac:spMk id="3" creationId="{07B94A71-F639-7FC6-2D5A-E9A94819CB8F}"/>
          </ac:spMkLst>
        </pc:spChg>
        <pc:spChg chg="del mod">
          <ac:chgData name="Nguyen Quan" userId="68755c2d8175eca8" providerId="LiveId" clId="{6C5E8DF6-F541-4315-B436-42CC827984D1}" dt="2022-10-18T23:13:07.573" v="697" actId="478"/>
          <ac:spMkLst>
            <pc:docMk/>
            <pc:sldMk cId="1040885877" sldId="275"/>
            <ac:spMk id="4" creationId="{8EEDE974-DA39-C1F5-C28A-F2B710C73CA9}"/>
          </ac:spMkLst>
        </pc:spChg>
        <pc:spChg chg="del">
          <ac:chgData name="Nguyen Quan" userId="68755c2d8175eca8" providerId="LiveId" clId="{6C5E8DF6-F541-4315-B436-42CC827984D1}" dt="2022-10-18T23:13:09.095" v="698" actId="478"/>
          <ac:spMkLst>
            <pc:docMk/>
            <pc:sldMk cId="1040885877" sldId="275"/>
            <ac:spMk id="5" creationId="{3CE15217-97EF-A695-9AE2-CD1CD1927593}"/>
          </ac:spMkLst>
        </pc:spChg>
        <pc:spChg chg="del">
          <ac:chgData name="Nguyen Quan" userId="68755c2d8175eca8" providerId="LiveId" clId="{6C5E8DF6-F541-4315-B436-42CC827984D1}" dt="2022-10-18T23:13:10.597" v="699" actId="478"/>
          <ac:spMkLst>
            <pc:docMk/>
            <pc:sldMk cId="1040885877" sldId="275"/>
            <ac:spMk id="6" creationId="{76A0BC5C-95F5-4F0D-7D60-B0B26DBF0542}"/>
          </ac:spMkLst>
        </pc:spChg>
        <pc:spChg chg="del">
          <ac:chgData name="Nguyen Quan" userId="68755c2d8175eca8" providerId="LiveId" clId="{6C5E8DF6-F541-4315-B436-42CC827984D1}" dt="2022-10-18T23:13:12.310" v="700" actId="478"/>
          <ac:spMkLst>
            <pc:docMk/>
            <pc:sldMk cId="1040885877" sldId="275"/>
            <ac:spMk id="7" creationId="{62AF6E53-8F41-5DE3-F8B1-08E6316C9CCD}"/>
          </ac:spMkLst>
        </pc:spChg>
        <pc:spChg chg="del">
          <ac:chgData name="Nguyen Quan" userId="68755c2d8175eca8" providerId="LiveId" clId="{6C5E8DF6-F541-4315-B436-42CC827984D1}" dt="2022-10-18T23:12:40.015" v="685" actId="478"/>
          <ac:spMkLst>
            <pc:docMk/>
            <pc:sldMk cId="1040885877" sldId="275"/>
            <ac:spMk id="42" creationId="{6093BBCF-9EF5-1CC2-AFC2-1F62AABF3FD2}"/>
          </ac:spMkLst>
        </pc:spChg>
        <pc:spChg chg="mod">
          <ac:chgData name="Nguyen Quan" userId="68755c2d8175eca8" providerId="LiveId" clId="{6C5E8DF6-F541-4315-B436-42CC827984D1}" dt="2022-10-18T23:12:38.253" v="684" actId="20577"/>
          <ac:spMkLst>
            <pc:docMk/>
            <pc:sldMk cId="1040885877" sldId="275"/>
            <ac:spMk id="43" creationId="{CDCAE28D-0F2F-B7C0-C416-E62EEEF808D3}"/>
          </ac:spMkLst>
        </pc:spChg>
        <pc:picChg chg="add mod">
          <ac:chgData name="Nguyen Quan" userId="68755c2d8175eca8" providerId="LiveId" clId="{6C5E8DF6-F541-4315-B436-42CC827984D1}" dt="2022-10-18T23:14:23.427" v="703" actId="1076"/>
          <ac:picMkLst>
            <pc:docMk/>
            <pc:sldMk cId="1040885877" sldId="275"/>
            <ac:picMk id="9" creationId="{ED337997-D76E-F8C8-7309-55E240FBD263}"/>
          </ac:picMkLst>
        </pc:picChg>
        <pc:picChg chg="del">
          <ac:chgData name="Nguyen Quan" userId="68755c2d8175eca8" providerId="LiveId" clId="{6C5E8DF6-F541-4315-B436-42CC827984D1}" dt="2022-10-18T23:12:41.541" v="686" actId="478"/>
          <ac:picMkLst>
            <pc:docMk/>
            <pc:sldMk cId="1040885877" sldId="275"/>
            <ac:picMk id="1027" creationId="{652430A9-CC22-C3D6-7551-13381E2F016B}"/>
          </ac:picMkLst>
        </pc:picChg>
      </pc:sldChg>
      <pc:sldChg chg="addSp delSp modSp add mod">
        <pc:chgData name="Nguyen Quan" userId="68755c2d8175eca8" providerId="LiveId" clId="{6C5E8DF6-F541-4315-B436-42CC827984D1}" dt="2022-10-18T23:17:20.399" v="818" actId="1076"/>
        <pc:sldMkLst>
          <pc:docMk/>
          <pc:sldMk cId="390466729" sldId="276"/>
        </pc:sldMkLst>
        <pc:spChg chg="add mod">
          <ac:chgData name="Nguyen Quan" userId="68755c2d8175eca8" providerId="LiveId" clId="{6C5E8DF6-F541-4315-B436-42CC827984D1}" dt="2022-10-18T23:14:34.084" v="707" actId="1076"/>
          <ac:spMkLst>
            <pc:docMk/>
            <pc:sldMk cId="390466729" sldId="276"/>
            <ac:spMk id="2" creationId="{9DFDB4DF-6C22-F27E-9B91-E996B667473A}"/>
          </ac:spMkLst>
        </pc:spChg>
        <pc:spChg chg="add mod">
          <ac:chgData name="Nguyen Quan" userId="68755c2d8175eca8" providerId="LiveId" clId="{6C5E8DF6-F541-4315-B436-42CC827984D1}" dt="2022-10-18T23:15:55.967" v="815" actId="20577"/>
          <ac:spMkLst>
            <pc:docMk/>
            <pc:sldMk cId="390466729" sldId="276"/>
            <ac:spMk id="4" creationId="{1C92F63C-C94F-82A7-F780-5AC8EF2D45D5}"/>
          </ac:spMkLst>
        </pc:spChg>
        <pc:spChg chg="mod">
          <ac:chgData name="Nguyen Quan" userId="68755c2d8175eca8" providerId="LiveId" clId="{6C5E8DF6-F541-4315-B436-42CC827984D1}" dt="2022-10-18T23:15:25.320" v="737" actId="1076"/>
          <ac:spMkLst>
            <pc:docMk/>
            <pc:sldMk cId="390466729" sldId="276"/>
            <ac:spMk id="43" creationId="{CDCAE28D-0F2F-B7C0-C416-E62EEEF808D3}"/>
          </ac:spMkLst>
        </pc:spChg>
        <pc:graphicFrameChg chg="add del mod">
          <ac:chgData name="Nguyen Quan" userId="68755c2d8175eca8" providerId="LiveId" clId="{6C5E8DF6-F541-4315-B436-42CC827984D1}" dt="2022-10-18T23:17:15.311" v="816" actId="478"/>
          <ac:graphicFrameMkLst>
            <pc:docMk/>
            <pc:sldMk cId="390466729" sldId="276"/>
            <ac:graphicFrameMk id="3" creationId="{1193257A-C2E3-A56A-D1E3-BCDFD5A452C2}"/>
          </ac:graphicFrameMkLst>
        </pc:graphicFrameChg>
        <pc:picChg chg="add mod">
          <ac:chgData name="Nguyen Quan" userId="68755c2d8175eca8" providerId="LiveId" clId="{6C5E8DF6-F541-4315-B436-42CC827984D1}" dt="2022-10-18T23:17:20.399" v="818" actId="1076"/>
          <ac:picMkLst>
            <pc:docMk/>
            <pc:sldMk cId="390466729" sldId="276"/>
            <ac:picMk id="6" creationId="{2CB178D0-4BAC-44D6-1C09-A9DADD8D4EAC}"/>
          </ac:picMkLst>
        </pc:picChg>
        <pc:picChg chg="del">
          <ac:chgData name="Nguyen Quan" userId="68755c2d8175eca8" providerId="LiveId" clId="{6C5E8DF6-F541-4315-B436-42CC827984D1}" dt="2022-10-18T23:14:29.748" v="705" actId="478"/>
          <ac:picMkLst>
            <pc:docMk/>
            <pc:sldMk cId="390466729" sldId="276"/>
            <ac:picMk id="9" creationId="{ED337997-D76E-F8C8-7309-55E240FBD263}"/>
          </ac:picMkLst>
        </pc:picChg>
      </pc:sldChg>
      <pc:sldChg chg="addSp delSp modSp add mod">
        <pc:chgData name="Nguyen Quan" userId="68755c2d8175eca8" providerId="LiveId" clId="{6C5E8DF6-F541-4315-B436-42CC827984D1}" dt="2022-10-18T23:18:31.691" v="846" actId="1076"/>
        <pc:sldMkLst>
          <pc:docMk/>
          <pc:sldMk cId="90848447" sldId="277"/>
        </pc:sldMkLst>
        <pc:spChg chg="add mod">
          <ac:chgData name="Nguyen Quan" userId="68755c2d8175eca8" providerId="LiveId" clId="{6C5E8DF6-F541-4315-B436-42CC827984D1}" dt="2022-10-18T23:18:18.625" v="842" actId="1076"/>
          <ac:spMkLst>
            <pc:docMk/>
            <pc:sldMk cId="90848447" sldId="277"/>
            <ac:spMk id="3" creationId="{79F1582C-A69C-EC96-B594-FB4AAAB5AF2D}"/>
          </ac:spMkLst>
        </pc:spChg>
        <pc:spChg chg="mod">
          <ac:chgData name="Nguyen Quan" userId="68755c2d8175eca8" providerId="LiveId" clId="{6C5E8DF6-F541-4315-B436-42CC827984D1}" dt="2022-10-18T23:18:26.665" v="845" actId="1076"/>
          <ac:spMkLst>
            <pc:docMk/>
            <pc:sldMk cId="90848447" sldId="277"/>
            <ac:spMk id="4" creationId="{1C92F63C-C94F-82A7-F780-5AC8EF2D45D5}"/>
          </ac:spMkLst>
        </pc:spChg>
        <pc:spChg chg="mod">
          <ac:chgData name="Nguyen Quan" userId="68755c2d8175eca8" providerId="LiveId" clId="{6C5E8DF6-F541-4315-B436-42CC827984D1}" dt="2022-10-18T23:18:24.762" v="844" actId="1076"/>
          <ac:spMkLst>
            <pc:docMk/>
            <pc:sldMk cId="90848447" sldId="277"/>
            <ac:spMk id="43" creationId="{CDCAE28D-0F2F-B7C0-C416-E62EEEF808D3}"/>
          </ac:spMkLst>
        </pc:spChg>
        <pc:graphicFrameChg chg="add mod">
          <ac:chgData name="Nguyen Quan" userId="68755c2d8175eca8" providerId="LiveId" clId="{6C5E8DF6-F541-4315-B436-42CC827984D1}" dt="2022-10-18T23:18:31.691" v="846" actId="1076"/>
          <ac:graphicFrameMkLst>
            <pc:docMk/>
            <pc:sldMk cId="90848447" sldId="277"/>
            <ac:graphicFrameMk id="5" creationId="{1BB59463-5293-DE9B-CDB2-BD34C9766455}"/>
          </ac:graphicFrameMkLst>
        </pc:graphicFrameChg>
        <pc:picChg chg="del">
          <ac:chgData name="Nguyen Quan" userId="68755c2d8175eca8" providerId="LiveId" clId="{6C5E8DF6-F541-4315-B436-42CC827984D1}" dt="2022-10-18T23:17:50.509" v="820" actId="478"/>
          <ac:picMkLst>
            <pc:docMk/>
            <pc:sldMk cId="90848447" sldId="277"/>
            <ac:picMk id="6" creationId="{2CB178D0-4BAC-44D6-1C09-A9DADD8D4EAC}"/>
          </ac:picMkLst>
        </pc:picChg>
      </pc:sldChg>
      <pc:sldChg chg="modSp add mod ord">
        <pc:chgData name="Nguyen Quan" userId="68755c2d8175eca8" providerId="LiveId" clId="{6C5E8DF6-F541-4315-B436-42CC827984D1}" dt="2022-10-18T23:27:08.955" v="1065" actId="20577"/>
        <pc:sldMkLst>
          <pc:docMk/>
          <pc:sldMk cId="4021171092" sldId="278"/>
        </pc:sldMkLst>
        <pc:spChg chg="mod">
          <ac:chgData name="Nguyen Quan" userId="68755c2d8175eca8" providerId="LiveId" clId="{6C5E8DF6-F541-4315-B436-42CC827984D1}" dt="2022-10-18T23:27:08.955" v="1065" actId="20577"/>
          <ac:spMkLst>
            <pc:docMk/>
            <pc:sldMk cId="4021171092" sldId="278"/>
            <ac:spMk id="4" creationId="{D8206646-CD07-F4BD-BBC7-74D1C0C67982}"/>
          </ac:spMkLst>
        </pc:spChg>
        <pc:spChg chg="mod">
          <ac:chgData name="Nguyen Quan" userId="68755c2d8175eca8" providerId="LiveId" clId="{6C5E8DF6-F541-4315-B436-42CC827984D1}" dt="2022-10-18T23:27:07.316" v="1064" actId="20577"/>
          <ac:spMkLst>
            <pc:docMk/>
            <pc:sldMk cId="4021171092" sldId="278"/>
            <ac:spMk id="35" creationId="{0492DD56-5E55-CC25-C639-089B3ABA3431}"/>
          </ac:spMkLst>
        </pc:spChg>
      </pc:sldChg>
      <pc:sldChg chg="addSp delSp modSp add mod">
        <pc:chgData name="Nguyen Quan" userId="68755c2d8175eca8" providerId="LiveId" clId="{6C5E8DF6-F541-4315-B436-42CC827984D1}" dt="2022-10-18T23:27:02.005" v="1061" actId="20577"/>
        <pc:sldMkLst>
          <pc:docMk/>
          <pc:sldMk cId="4016908958" sldId="279"/>
        </pc:sldMkLst>
        <pc:spChg chg="add mod">
          <ac:chgData name="Nguyen Quan" userId="68755c2d8175eca8" providerId="LiveId" clId="{6C5E8DF6-F541-4315-B436-42CC827984D1}" dt="2022-10-18T23:26:07.769" v="1036" actId="1076"/>
          <ac:spMkLst>
            <pc:docMk/>
            <pc:sldMk cId="4016908958" sldId="279"/>
            <ac:spMk id="3" creationId="{8F87BFF2-8968-53EF-EDD0-F5011BFA2C46}"/>
          </ac:spMkLst>
        </pc:spChg>
        <pc:spChg chg="mod">
          <ac:chgData name="Nguyen Quan" userId="68755c2d8175eca8" providerId="LiveId" clId="{6C5E8DF6-F541-4315-B436-42CC827984D1}" dt="2022-10-18T23:27:02.005" v="1061" actId="20577"/>
          <ac:spMkLst>
            <pc:docMk/>
            <pc:sldMk cId="4016908958" sldId="279"/>
            <ac:spMk id="4" creationId="{D8206646-CD07-F4BD-BBC7-74D1C0C67982}"/>
          </ac:spMkLst>
        </pc:spChg>
        <pc:spChg chg="mod">
          <ac:chgData name="Nguyen Quan" userId="68755c2d8175eca8" providerId="LiveId" clId="{6C5E8DF6-F541-4315-B436-42CC827984D1}" dt="2022-10-18T23:27:00.308" v="1058" actId="20577"/>
          <ac:spMkLst>
            <pc:docMk/>
            <pc:sldMk cId="4016908958" sldId="279"/>
            <ac:spMk id="35" creationId="{0492DD56-5E55-CC25-C639-089B3ABA3431}"/>
          </ac:spMkLst>
        </pc:spChg>
        <pc:graphicFrameChg chg="add mod">
          <ac:chgData name="Nguyen Quan" userId="68755c2d8175eca8" providerId="LiveId" clId="{6C5E8DF6-F541-4315-B436-42CC827984D1}" dt="2022-10-18T23:26:18" v="1039" actId="1076"/>
          <ac:graphicFrameMkLst>
            <pc:docMk/>
            <pc:sldMk cId="4016908958" sldId="279"/>
            <ac:graphicFrameMk id="6" creationId="{DBDAED38-3BAE-A394-365B-8B21A57BFECA}"/>
          </ac:graphicFrameMkLst>
        </pc:graphicFrameChg>
        <pc:graphicFrameChg chg="del">
          <ac:chgData name="Nguyen Quan" userId="68755c2d8175eca8" providerId="LiveId" clId="{6C5E8DF6-F541-4315-B436-42CC827984D1}" dt="2022-10-18T23:25:56.403" v="1033" actId="478"/>
          <ac:graphicFrameMkLst>
            <pc:docMk/>
            <pc:sldMk cId="4016908958" sldId="279"/>
            <ac:graphicFrameMk id="10" creationId="{A8CBD9BC-160B-0F80-115B-69FD5DF97A09}"/>
          </ac:graphicFrameMkLst>
        </pc:graphicFrameChg>
        <pc:graphicFrameChg chg="del">
          <ac:chgData name="Nguyen Quan" userId="68755c2d8175eca8" providerId="LiveId" clId="{6C5E8DF6-F541-4315-B436-42CC827984D1}" dt="2022-10-18T23:25:56.818" v="1034" actId="478"/>
          <ac:graphicFrameMkLst>
            <pc:docMk/>
            <pc:sldMk cId="4016908958" sldId="279"/>
            <ac:graphicFrameMk id="13" creationId="{4ECE148A-8372-375B-38C6-C35D653C31EC}"/>
          </ac:graphicFrameMkLst>
        </pc:graphicFrameChg>
        <pc:picChg chg="add mod">
          <ac:chgData name="Nguyen Quan" userId="68755c2d8175eca8" providerId="LiveId" clId="{6C5E8DF6-F541-4315-B436-42CC827984D1}" dt="2022-10-18T23:26:21.734" v="1040" actId="1076"/>
          <ac:picMkLst>
            <pc:docMk/>
            <pc:sldMk cId="4016908958" sldId="279"/>
            <ac:picMk id="5123" creationId="{358AF1CA-C71D-98AA-D948-E3B329DF2A6C}"/>
          </ac:picMkLst>
        </pc:picChg>
      </pc:sldChg>
      <pc:sldChg chg="addSp delSp modSp add mod">
        <pc:chgData name="Nguyen Quan" userId="68755c2d8175eca8" providerId="LiveId" clId="{6C5E8DF6-F541-4315-B436-42CC827984D1}" dt="2022-10-18T23:27:33.632" v="1071" actId="1076"/>
        <pc:sldMkLst>
          <pc:docMk/>
          <pc:sldMk cId="641917010" sldId="280"/>
        </pc:sldMkLst>
        <pc:spChg chg="mod">
          <ac:chgData name="Nguyen Quan" userId="68755c2d8175eca8" providerId="LiveId" clId="{6C5E8DF6-F541-4315-B436-42CC827984D1}" dt="2022-10-18T23:26:54.667" v="1055" actId="20577"/>
          <ac:spMkLst>
            <pc:docMk/>
            <pc:sldMk cId="641917010" sldId="280"/>
            <ac:spMk id="4" creationId="{D8206646-CD07-F4BD-BBC7-74D1C0C67982}"/>
          </ac:spMkLst>
        </pc:spChg>
        <pc:spChg chg="add mod">
          <ac:chgData name="Nguyen Quan" userId="68755c2d8175eca8" providerId="LiveId" clId="{6C5E8DF6-F541-4315-B436-42CC827984D1}" dt="2022-10-18T23:27:23.866" v="1068" actId="1076"/>
          <ac:spMkLst>
            <pc:docMk/>
            <pc:sldMk cId="641917010" sldId="280"/>
            <ac:spMk id="7" creationId="{73664961-579E-4001-8B30-BC9D6D2E8C17}"/>
          </ac:spMkLst>
        </pc:spChg>
        <pc:spChg chg="add mod">
          <ac:chgData name="Nguyen Quan" userId="68755c2d8175eca8" providerId="LiveId" clId="{6C5E8DF6-F541-4315-B436-42CC827984D1}" dt="2022-10-18T23:27:33.632" v="1071" actId="1076"/>
          <ac:spMkLst>
            <pc:docMk/>
            <pc:sldMk cId="641917010" sldId="280"/>
            <ac:spMk id="10" creationId="{7F14FDFA-BB1D-89E6-0ECA-304BEFD08AC1}"/>
          </ac:spMkLst>
        </pc:spChg>
        <pc:spChg chg="mod">
          <ac:chgData name="Nguyen Quan" userId="68755c2d8175eca8" providerId="LiveId" clId="{6C5E8DF6-F541-4315-B436-42CC827984D1}" dt="2022-10-18T23:26:56.500" v="1057" actId="20577"/>
          <ac:spMkLst>
            <pc:docMk/>
            <pc:sldMk cId="641917010" sldId="280"/>
            <ac:spMk id="35" creationId="{0492DD56-5E55-CC25-C639-089B3ABA3431}"/>
          </ac:spMkLst>
        </pc:spChg>
        <pc:graphicFrameChg chg="del">
          <ac:chgData name="Nguyen Quan" userId="68755c2d8175eca8" providerId="LiveId" clId="{6C5E8DF6-F541-4315-B436-42CC827984D1}" dt="2022-10-18T23:27:17.146" v="1066" actId="478"/>
          <ac:graphicFrameMkLst>
            <pc:docMk/>
            <pc:sldMk cId="641917010" sldId="280"/>
            <ac:graphicFrameMk id="6" creationId="{DBDAED38-3BAE-A394-365B-8B21A57BFECA}"/>
          </ac:graphicFrameMkLst>
        </pc:graphicFrameChg>
        <pc:graphicFrameChg chg="add mod">
          <ac:chgData name="Nguyen Quan" userId="68755c2d8175eca8" providerId="LiveId" clId="{6C5E8DF6-F541-4315-B436-42CC827984D1}" dt="2022-10-18T23:27:23.866" v="1068" actId="1076"/>
          <ac:graphicFrameMkLst>
            <pc:docMk/>
            <pc:sldMk cId="641917010" sldId="280"/>
            <ac:graphicFrameMk id="8" creationId="{924CF56E-4A41-057B-6F94-B29DAC939D70}"/>
          </ac:graphicFrameMkLst>
        </pc:graphicFrameChg>
        <pc:graphicFrameChg chg="add mod">
          <ac:chgData name="Nguyen Quan" userId="68755c2d8175eca8" providerId="LiveId" clId="{6C5E8DF6-F541-4315-B436-42CC827984D1}" dt="2022-10-18T23:27:33.632" v="1071" actId="1076"/>
          <ac:graphicFrameMkLst>
            <pc:docMk/>
            <pc:sldMk cId="641917010" sldId="280"/>
            <ac:graphicFrameMk id="11" creationId="{975175A6-FB41-3E4E-A72D-99BF305D7724}"/>
          </ac:graphicFrameMkLst>
        </pc:graphicFrameChg>
        <pc:picChg chg="del">
          <ac:chgData name="Nguyen Quan" userId="68755c2d8175eca8" providerId="LiveId" clId="{6C5E8DF6-F541-4315-B436-42CC827984D1}" dt="2022-10-18T23:27:27.138" v="1069" actId="478"/>
          <ac:picMkLst>
            <pc:docMk/>
            <pc:sldMk cId="641917010" sldId="280"/>
            <ac:picMk id="5123" creationId="{358AF1CA-C71D-98AA-D948-E3B329DF2A6C}"/>
          </ac:picMkLst>
        </pc:picChg>
      </pc:sldChg>
      <pc:sldChg chg="addSp delSp modSp add mod">
        <pc:chgData name="Nguyen Quan" userId="68755c2d8175eca8" providerId="LiveId" clId="{6C5E8DF6-F541-4315-B436-42CC827984D1}" dt="2022-10-18T23:28:09.279" v="1083" actId="1076"/>
        <pc:sldMkLst>
          <pc:docMk/>
          <pc:sldMk cId="1900360545" sldId="281"/>
        </pc:sldMkLst>
        <pc:spChg chg="del">
          <ac:chgData name="Nguyen Quan" userId="68755c2d8175eca8" providerId="LiveId" clId="{6C5E8DF6-F541-4315-B436-42CC827984D1}" dt="2022-10-18T23:27:57.386" v="1078" actId="478"/>
          <ac:spMkLst>
            <pc:docMk/>
            <pc:sldMk cId="1900360545" sldId="281"/>
            <ac:spMk id="4" creationId="{D8206646-CD07-F4BD-BBC7-74D1C0C67982}"/>
          </ac:spMkLst>
        </pc:spChg>
        <pc:spChg chg="mod">
          <ac:chgData name="Nguyen Quan" userId="68755c2d8175eca8" providerId="LiveId" clId="{6C5E8DF6-F541-4315-B436-42CC827984D1}" dt="2022-10-18T23:28:00.271" v="1079" actId="1076"/>
          <ac:spMkLst>
            <pc:docMk/>
            <pc:sldMk cId="1900360545" sldId="281"/>
            <ac:spMk id="35" creationId="{0492DD56-5E55-CC25-C639-089B3ABA3431}"/>
          </ac:spMkLst>
        </pc:spChg>
        <pc:graphicFrameChg chg="del">
          <ac:chgData name="Nguyen Quan" userId="68755c2d8175eca8" providerId="LiveId" clId="{6C5E8DF6-F541-4315-B436-42CC827984D1}" dt="2022-10-18T23:28:01.435" v="1081" actId="478"/>
          <ac:graphicFrameMkLst>
            <pc:docMk/>
            <pc:sldMk cId="1900360545" sldId="281"/>
            <ac:graphicFrameMk id="8" creationId="{924CF56E-4A41-057B-6F94-B29DAC939D70}"/>
          </ac:graphicFrameMkLst>
        </pc:graphicFrameChg>
        <pc:graphicFrameChg chg="del">
          <ac:chgData name="Nguyen Quan" userId="68755c2d8175eca8" providerId="LiveId" clId="{6C5E8DF6-F541-4315-B436-42CC827984D1}" dt="2022-10-18T23:28:00.962" v="1080" actId="478"/>
          <ac:graphicFrameMkLst>
            <pc:docMk/>
            <pc:sldMk cId="1900360545" sldId="281"/>
            <ac:graphicFrameMk id="11" creationId="{975175A6-FB41-3E4E-A72D-99BF305D7724}"/>
          </ac:graphicFrameMkLst>
        </pc:graphicFrameChg>
        <pc:picChg chg="add mod">
          <ac:chgData name="Nguyen Quan" userId="68755c2d8175eca8" providerId="LiveId" clId="{6C5E8DF6-F541-4315-B436-42CC827984D1}" dt="2022-10-18T23:28:09.279" v="1083" actId="1076"/>
          <ac:picMkLst>
            <pc:docMk/>
            <pc:sldMk cId="1900360545" sldId="281"/>
            <ac:picMk id="7170" creationId="{09202261-EB05-86FE-17DA-419C1555FB5B}"/>
          </ac:picMkLst>
        </pc:picChg>
      </pc:sldChg>
      <pc:sldChg chg="addSp delSp modSp add mod">
        <pc:chgData name="Nguyen Quan" userId="68755c2d8175eca8" providerId="LiveId" clId="{6C5E8DF6-F541-4315-B436-42CC827984D1}" dt="2022-10-18T23:33:21.103" v="1223" actId="20577"/>
        <pc:sldMkLst>
          <pc:docMk/>
          <pc:sldMk cId="3618510142" sldId="282"/>
        </pc:sldMkLst>
        <pc:spChg chg="mod">
          <ac:chgData name="Nguyen Quan" userId="68755c2d8175eca8" providerId="LiveId" clId="{6C5E8DF6-F541-4315-B436-42CC827984D1}" dt="2022-10-18T23:33:21.103" v="1223" actId="20577"/>
          <ac:spMkLst>
            <pc:docMk/>
            <pc:sldMk cId="3618510142" sldId="282"/>
            <ac:spMk id="43" creationId="{CDCAE28D-0F2F-B7C0-C416-E62EEEF808D3}"/>
          </ac:spMkLst>
        </pc:spChg>
        <pc:picChg chg="del">
          <ac:chgData name="Nguyen Quan" userId="68755c2d8175eca8" providerId="LiveId" clId="{6C5E8DF6-F541-4315-B436-42CC827984D1}" dt="2022-10-18T23:32:47.345" v="1163" actId="478"/>
          <ac:picMkLst>
            <pc:docMk/>
            <pc:sldMk cId="3618510142" sldId="282"/>
            <ac:picMk id="8195" creationId="{09542D6E-F93A-5B01-F175-A8C8F3544863}"/>
          </ac:picMkLst>
        </pc:picChg>
        <pc:picChg chg="add mod">
          <ac:chgData name="Nguyen Quan" userId="68755c2d8175eca8" providerId="LiveId" clId="{6C5E8DF6-F541-4315-B436-42CC827984D1}" dt="2022-10-18T23:32:53.846" v="1167" actId="1076"/>
          <ac:picMkLst>
            <pc:docMk/>
            <pc:sldMk cId="3618510142" sldId="282"/>
            <ac:picMk id="9218" creationId="{D2833607-9FC0-C475-14F0-CB9A1F351312}"/>
          </ac:picMkLst>
        </pc:picChg>
      </pc:sldChg>
      <pc:sldChg chg="addSp delSp modSp add mod ord">
        <pc:chgData name="Nguyen Quan" userId="68755c2d8175eca8" providerId="LiveId" clId="{6C5E8DF6-F541-4315-B436-42CC827984D1}" dt="2022-10-18T23:35:44.649" v="1430" actId="14100"/>
        <pc:sldMkLst>
          <pc:docMk/>
          <pc:sldMk cId="1225283636" sldId="283"/>
        </pc:sldMkLst>
        <pc:spChg chg="mod">
          <ac:chgData name="Nguyen Quan" userId="68755c2d8175eca8" providerId="LiveId" clId="{6C5E8DF6-F541-4315-B436-42CC827984D1}" dt="2022-10-18T23:35:13.351" v="1353" actId="20577"/>
          <ac:spMkLst>
            <pc:docMk/>
            <pc:sldMk cId="1225283636" sldId="283"/>
            <ac:spMk id="4" creationId="{D8206646-CD07-F4BD-BBC7-74D1C0C67982}"/>
          </ac:spMkLst>
        </pc:spChg>
        <pc:spChg chg="mod">
          <ac:chgData name="Nguyen Quan" userId="68755c2d8175eca8" providerId="LiveId" clId="{6C5E8DF6-F541-4315-B436-42CC827984D1}" dt="2022-10-18T23:35:24.324" v="1391" actId="20577"/>
          <ac:spMkLst>
            <pc:docMk/>
            <pc:sldMk cId="1225283636" sldId="283"/>
            <ac:spMk id="30" creationId="{8A78C2B5-04B2-2667-2353-D6C889F161BC}"/>
          </ac:spMkLst>
        </pc:spChg>
        <pc:spChg chg="mod">
          <ac:chgData name="Nguyen Quan" userId="68755c2d8175eca8" providerId="LiveId" clId="{6C5E8DF6-F541-4315-B436-42CC827984D1}" dt="2022-10-18T23:35:44.649" v="1430" actId="14100"/>
          <ac:spMkLst>
            <pc:docMk/>
            <pc:sldMk cId="1225283636" sldId="283"/>
            <ac:spMk id="32" creationId="{5AD37884-B73B-37B0-51D2-5F5FE92C3F0E}"/>
          </ac:spMkLst>
        </pc:spChg>
        <pc:spChg chg="mod">
          <ac:chgData name="Nguyen Quan" userId="68755c2d8175eca8" providerId="LiveId" clId="{6C5E8DF6-F541-4315-B436-42CC827984D1}" dt="2022-10-18T23:34:47.468" v="1291" actId="20577"/>
          <ac:spMkLst>
            <pc:docMk/>
            <pc:sldMk cId="1225283636" sldId="283"/>
            <ac:spMk id="35" creationId="{0492DD56-5E55-CC25-C639-089B3ABA3431}"/>
          </ac:spMkLst>
        </pc:spChg>
        <pc:graphicFrameChg chg="del">
          <ac:chgData name="Nguyen Quan" userId="68755c2d8175eca8" providerId="LiveId" clId="{6C5E8DF6-F541-4315-B436-42CC827984D1}" dt="2022-10-18T23:34:48.273" v="1292" actId="478"/>
          <ac:graphicFrameMkLst>
            <pc:docMk/>
            <pc:sldMk cId="1225283636" sldId="283"/>
            <ac:graphicFrameMk id="8" creationId="{924CF56E-4A41-057B-6F94-B29DAC939D70}"/>
          </ac:graphicFrameMkLst>
        </pc:graphicFrameChg>
        <pc:graphicFrameChg chg="del">
          <ac:chgData name="Nguyen Quan" userId="68755c2d8175eca8" providerId="LiveId" clId="{6C5E8DF6-F541-4315-B436-42CC827984D1}" dt="2022-10-18T23:34:57.481" v="1296" actId="478"/>
          <ac:graphicFrameMkLst>
            <pc:docMk/>
            <pc:sldMk cId="1225283636" sldId="283"/>
            <ac:graphicFrameMk id="11" creationId="{975175A6-FB41-3E4E-A72D-99BF305D7724}"/>
          </ac:graphicFrameMkLst>
        </pc:graphicFrameChg>
        <pc:picChg chg="add mod">
          <ac:chgData name="Nguyen Quan" userId="68755c2d8175eca8" providerId="LiveId" clId="{6C5E8DF6-F541-4315-B436-42CC827984D1}" dt="2022-10-18T23:35:00.030" v="1297" actId="1076"/>
          <ac:picMkLst>
            <pc:docMk/>
            <pc:sldMk cId="1225283636" sldId="283"/>
            <ac:picMk id="10242" creationId="{3AE4922D-44C1-E789-6D91-059D4BA49A37}"/>
          </ac:picMkLst>
        </pc:picChg>
        <pc:picChg chg="add mod">
          <ac:chgData name="Nguyen Quan" userId="68755c2d8175eca8" providerId="LiveId" clId="{6C5E8DF6-F541-4315-B436-42CC827984D1}" dt="2022-10-18T23:35:44.649" v="1430" actId="14100"/>
          <ac:picMkLst>
            <pc:docMk/>
            <pc:sldMk cId="1225283636" sldId="283"/>
            <ac:picMk id="10243" creationId="{5DE923A6-E387-5F8D-7FB9-F6B195BFABB8}"/>
          </ac:picMkLst>
        </pc:picChg>
      </pc:sldChg>
      <pc:sldChg chg="addSp delSp modSp add mod ord">
        <pc:chgData name="Nguyen Quan" userId="68755c2d8175eca8" providerId="LiveId" clId="{6C5E8DF6-F541-4315-B436-42CC827984D1}" dt="2022-10-18T23:36:33.873" v="1502" actId="20577"/>
        <pc:sldMkLst>
          <pc:docMk/>
          <pc:sldMk cId="2677711246" sldId="284"/>
        </pc:sldMkLst>
        <pc:spChg chg="mod">
          <ac:chgData name="Nguyen Quan" userId="68755c2d8175eca8" providerId="LiveId" clId="{6C5E8DF6-F541-4315-B436-42CC827984D1}" dt="2022-10-18T23:36:33.873" v="1502" actId="20577"/>
          <ac:spMkLst>
            <pc:docMk/>
            <pc:sldMk cId="2677711246" sldId="284"/>
            <ac:spMk id="43" creationId="{CDCAE28D-0F2F-B7C0-C416-E62EEEF808D3}"/>
          </ac:spMkLst>
        </pc:spChg>
        <pc:picChg chg="del">
          <ac:chgData name="Nguyen Quan" userId="68755c2d8175eca8" providerId="LiveId" clId="{6C5E8DF6-F541-4315-B436-42CC827984D1}" dt="2022-10-18T23:36:07.378" v="1435" actId="478"/>
          <ac:picMkLst>
            <pc:docMk/>
            <pc:sldMk cId="2677711246" sldId="284"/>
            <ac:picMk id="9218" creationId="{D2833607-9FC0-C475-14F0-CB9A1F351312}"/>
          </ac:picMkLst>
        </pc:picChg>
        <pc:picChg chg="add del">
          <ac:chgData name="Nguyen Quan" userId="68755c2d8175eca8" providerId="LiveId" clId="{6C5E8DF6-F541-4315-B436-42CC827984D1}" dt="2022-10-18T23:36:07.378" v="1435" actId="478"/>
          <ac:picMkLst>
            <pc:docMk/>
            <pc:sldMk cId="2677711246" sldId="284"/>
            <ac:picMk id="11266" creationId="{F32D44D1-BEA5-0BC7-5C0A-71178184554E}"/>
          </ac:picMkLst>
        </pc:picChg>
        <pc:picChg chg="add mod">
          <ac:chgData name="Nguyen Quan" userId="68755c2d8175eca8" providerId="LiveId" clId="{6C5E8DF6-F541-4315-B436-42CC827984D1}" dt="2022-10-18T23:36:10.718" v="1437" actId="1076"/>
          <ac:picMkLst>
            <pc:docMk/>
            <pc:sldMk cId="2677711246" sldId="284"/>
            <ac:picMk id="11267" creationId="{1B63431C-5221-1A3E-B50D-FF332A4E9887}"/>
          </ac:picMkLst>
        </pc:picChg>
      </pc:sldChg>
      <pc:sldChg chg="add">
        <pc:chgData name="Nguyen Quan" userId="68755c2d8175eca8" providerId="LiveId" clId="{6C5E8DF6-F541-4315-B436-42CC827984D1}" dt="2022-10-20T13:21:51.868" v="1582" actId="2890"/>
        <pc:sldMkLst>
          <pc:docMk/>
          <pc:sldMk cId="590145702" sldId="285"/>
        </pc:sldMkLst>
      </pc:sldChg>
      <pc:sldChg chg="add del">
        <pc:chgData name="Nguyen Quan" userId="68755c2d8175eca8" providerId="LiveId" clId="{6C5E8DF6-F541-4315-B436-42CC827984D1}" dt="2022-10-20T13:21:49.183" v="1581" actId="2696"/>
        <pc:sldMkLst>
          <pc:docMk/>
          <pc:sldMk cId="1662479482" sldId="285"/>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7-07T04:47:36.835"/>
    </inkml:context>
    <inkml:brush xml:id="br0">
      <inkml:brushProperty name="width" value="0.05" units="cm"/>
      <inkml:brushProperty name="height" value="0.0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78939-1E80-D913-947E-EB04284AAD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5EDEB4-F064-2B89-65F6-7600FAC509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25943B-FEE0-6F1A-994A-C47A6666B2E8}"/>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B8FB089B-7955-20BE-F3B2-575CD2833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96A6E-35FE-3336-BB17-F35E4B46158F}"/>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09717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57EB9-5A39-440B-D97D-24C9B0F8AE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15DFCA-B11C-AF0E-33C1-883176D43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7E2E3C-974F-884B-AC1A-893DFF2F927D}"/>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3A743F06-D307-D22F-2433-4FC65FBEF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A885A-7D3D-1A05-8D09-3CA0A80907DF}"/>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221810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6F2BA6-D1ED-3E3C-B71C-7545912F60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C2707-F7FF-74CA-C25A-A8B4FDABB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474FF-8DCF-AAD2-8128-76E355EC3D7A}"/>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2D6D77FD-6534-5985-2B6C-7EB1C32C9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281B3-DB44-081D-6B2D-6C37706365BD}"/>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14577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DECF-A80C-71E3-62D0-43CF078203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11733-658D-347C-B3AE-A30DE88D2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90F17-5BC8-AB76-A18D-95389C094B01}"/>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ABF8AEAB-4B96-8071-D957-975B9C157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DC126-05D8-B290-5B00-8B054C9A7A68}"/>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151662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5479-C8CD-DF76-8966-48BA8E3559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BAEC8F-0992-50E0-5688-26CC5B501C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F9352B-8B05-CFA7-011D-0546724AED34}"/>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09044684-2E3D-5EF5-D92D-DF52416F4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E7FD-8C98-ABBA-F8E4-8CB570FDE6BA}"/>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904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B101-3AA3-ACDC-8E89-38039D4DF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DBE5D-B27F-F676-54A0-FDC1B40DFF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6340F6-D48E-FE94-B04A-FAF2A3E89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979E3F-FE10-CB08-4665-EA937413C889}"/>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6" name="Footer Placeholder 5">
            <a:extLst>
              <a:ext uri="{FF2B5EF4-FFF2-40B4-BE49-F238E27FC236}">
                <a16:creationId xmlns:a16="http://schemas.microsoft.com/office/drawing/2014/main" id="{A11D29D3-78AA-E6FB-A7E9-963421555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74B8E-CB2A-C633-8AB7-AE71786D8B22}"/>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214618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D5C1-4B66-995C-A735-48FB028D8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D7A71-CA75-12B6-F7C8-5D447FF5C3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9AE2EC-3C81-C086-7BC5-B53AEEFBE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1B37E-5BBD-DB4E-D4BC-9DCF7C9C5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5A5A3F-B04E-DBD1-90C4-6F32F18458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A8B2DE-C64B-62F5-CE62-CCCF736FCADC}"/>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8" name="Footer Placeholder 7">
            <a:extLst>
              <a:ext uri="{FF2B5EF4-FFF2-40B4-BE49-F238E27FC236}">
                <a16:creationId xmlns:a16="http://schemas.microsoft.com/office/drawing/2014/main" id="{70F2596B-8163-A8F3-63C3-E5211C776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5194D0-0083-3FB3-C1BF-B4BBE39CE407}"/>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08532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D498-FE59-6E88-2B25-82133D40D5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8D88E-6CCA-71B3-FF56-2AB47D4EBF2D}"/>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4" name="Footer Placeholder 3">
            <a:extLst>
              <a:ext uri="{FF2B5EF4-FFF2-40B4-BE49-F238E27FC236}">
                <a16:creationId xmlns:a16="http://schemas.microsoft.com/office/drawing/2014/main" id="{8355AF25-5699-4C22-3515-3133C88281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BDFABB-C65B-88CC-0CF3-BDE70A0489F6}"/>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6811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3C0689-86AF-C7BD-0CC1-63D45D87EB0B}"/>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3" name="Footer Placeholder 2">
            <a:extLst>
              <a:ext uri="{FF2B5EF4-FFF2-40B4-BE49-F238E27FC236}">
                <a16:creationId xmlns:a16="http://schemas.microsoft.com/office/drawing/2014/main" id="{24B1EBD2-A6F6-C07B-B262-EE1818E6E6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B87E9B-0D22-7270-FDFA-61A594CC182E}"/>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4075715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8508B-A82D-019D-A407-BF967CE7E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946E63-9A37-5D6B-C451-36C7B1964F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E95A3-1302-7A4A-C94B-A592258C6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26339D-F6B1-D6AA-A432-023519ACD565}"/>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6" name="Footer Placeholder 5">
            <a:extLst>
              <a:ext uri="{FF2B5EF4-FFF2-40B4-BE49-F238E27FC236}">
                <a16:creationId xmlns:a16="http://schemas.microsoft.com/office/drawing/2014/main" id="{C80F22D6-B69D-7563-2F1A-3C546CC31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7CB80B-210A-4EDB-C97C-A48570E0FE7B}"/>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11776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7BF5-EEC8-4821-3D5A-3A525193C5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AF607B-81E3-A152-4CB9-ACEF88154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7F22F7-86E2-D32C-D66A-E63404D410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2917D-BECD-1997-980C-C560D0EA8558}"/>
              </a:ext>
            </a:extLst>
          </p:cNvPr>
          <p:cNvSpPr>
            <a:spLocks noGrp="1"/>
          </p:cNvSpPr>
          <p:nvPr>
            <p:ph type="dt" sz="half" idx="10"/>
          </p:nvPr>
        </p:nvSpPr>
        <p:spPr/>
        <p:txBody>
          <a:bodyPr/>
          <a:lstStyle/>
          <a:p>
            <a:fld id="{C1457A28-4383-4460-8068-8E06BC9B31AA}" type="datetimeFigureOut">
              <a:rPr lang="en-US" smtClean="0"/>
              <a:t>3/31/2023</a:t>
            </a:fld>
            <a:endParaRPr lang="en-US"/>
          </a:p>
        </p:txBody>
      </p:sp>
      <p:sp>
        <p:nvSpPr>
          <p:cNvPr id="6" name="Footer Placeholder 5">
            <a:extLst>
              <a:ext uri="{FF2B5EF4-FFF2-40B4-BE49-F238E27FC236}">
                <a16:creationId xmlns:a16="http://schemas.microsoft.com/office/drawing/2014/main" id="{71047E55-C0C7-992F-9BAB-51C254C1A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D99BB-5D3B-67F0-FA09-0A0BA9C0B7AB}"/>
              </a:ext>
            </a:extLst>
          </p:cNvPr>
          <p:cNvSpPr>
            <a:spLocks noGrp="1"/>
          </p:cNvSpPr>
          <p:nvPr>
            <p:ph type="sldNum" sz="quarter" idx="12"/>
          </p:nvPr>
        </p:nvSpPr>
        <p:spPr/>
        <p:txBody>
          <a:bodyPr/>
          <a:lstStyle/>
          <a:p>
            <a:fld id="{AD19420F-691A-486A-B1AD-09CEB5B1740C}" type="slidenum">
              <a:rPr lang="en-US" smtClean="0"/>
              <a:t>‹#›</a:t>
            </a:fld>
            <a:endParaRPr lang="en-US"/>
          </a:p>
        </p:txBody>
      </p:sp>
    </p:spTree>
    <p:extLst>
      <p:ext uri="{BB962C8B-B14F-4D97-AF65-F5344CB8AC3E}">
        <p14:creationId xmlns:p14="http://schemas.microsoft.com/office/powerpoint/2010/main" val="352751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8E9092-439E-ED3F-102E-94B7B98F4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7FA09F-CC1F-2911-43B9-7B92A856E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20BB5-D153-BC28-2734-8768DB6DD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57A28-4383-4460-8068-8E06BC9B31AA}" type="datetimeFigureOut">
              <a:rPr lang="en-US" smtClean="0"/>
              <a:t>3/31/2023</a:t>
            </a:fld>
            <a:endParaRPr lang="en-US"/>
          </a:p>
        </p:txBody>
      </p:sp>
      <p:sp>
        <p:nvSpPr>
          <p:cNvPr id="5" name="Footer Placeholder 4">
            <a:extLst>
              <a:ext uri="{FF2B5EF4-FFF2-40B4-BE49-F238E27FC236}">
                <a16:creationId xmlns:a16="http://schemas.microsoft.com/office/drawing/2014/main" id="{013736D5-D66B-D98C-BB03-1000957CA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955EE0-5DD3-3517-B2C7-75D28C3349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9420F-691A-486A-B1AD-09CEB5B1740C}" type="slidenum">
              <a:rPr lang="en-US" smtClean="0"/>
              <a:t>‹#›</a:t>
            </a:fld>
            <a:endParaRPr lang="en-US"/>
          </a:p>
        </p:txBody>
      </p:sp>
    </p:spTree>
    <p:extLst>
      <p:ext uri="{BB962C8B-B14F-4D97-AF65-F5344CB8AC3E}">
        <p14:creationId xmlns:p14="http://schemas.microsoft.com/office/powerpoint/2010/main" val="388847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DE5B27-ACD1-4B9F-3EAA-D2DC85D1299E}"/>
              </a:ext>
            </a:extLst>
          </p:cNvPr>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4">
            <a:extLst>
              <a:ext uri="{FF2B5EF4-FFF2-40B4-BE49-F238E27FC236}">
                <a16:creationId xmlns:a16="http://schemas.microsoft.com/office/drawing/2014/main" id="{D2BD4A4D-2535-1400-4026-237842F90C9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2C0025CF-1E38-C549-83C4-79324C5DD755}"/>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AAA3E8CC-62D9-513D-A237-CD39AE74658E}"/>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68AD75CE-5C04-6BCB-28CC-8A5FC00F2699}"/>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8F8EF435-824F-BD74-3AC1-ECFF5A09454A}"/>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09F1067F-6A9B-630B-581A-611AF6A47586}"/>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D59F71EE-892B-0052-CD2B-4FA7EDC8C666}"/>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7DBDDAF0-5127-0CA5-12C6-7D1AF7DF079E}"/>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52189B99-2829-E4CB-77EB-6837C64E6CCD}"/>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TextBox 14">
            <a:extLst>
              <a:ext uri="{FF2B5EF4-FFF2-40B4-BE49-F238E27FC236}">
                <a16:creationId xmlns:a16="http://schemas.microsoft.com/office/drawing/2014/main" id="{918D347B-BCA8-ED50-8E25-EA185B6DAF02}"/>
              </a:ext>
            </a:extLst>
          </p:cNvPr>
          <p:cNvSpPr txBox="1"/>
          <p:nvPr/>
        </p:nvSpPr>
        <p:spPr bwMode="auto">
          <a:xfrm>
            <a:off x="4905639" y="1324473"/>
            <a:ext cx="7703695" cy="1323438"/>
          </a:xfrm>
          <a:prstGeom prst="rect">
            <a:avLst/>
          </a:prstGeom>
          <a:noFill/>
        </p:spPr>
        <p:txBody>
          <a:bodyPr wrap="square">
            <a:spAutoFit/>
          </a:bodyPr>
          <a:lstStyle/>
          <a:p>
            <a:pPr eaLnBrk="1" fontAlgn="auto" hangingPunct="1">
              <a:spcBef>
                <a:spcPts val="0"/>
              </a:spcBef>
              <a:spcAft>
                <a:spcPts val="0"/>
              </a:spcAft>
              <a:defRPr/>
            </a:pPr>
            <a:r>
              <a:rPr lang="en-US" sz="80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An toàn bảo mật</a:t>
            </a:r>
            <a:endParaRPr lang="id-ID" sz="80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
        <p:nvSpPr>
          <p:cNvPr id="17" name="Rectangle 16">
            <a:extLst>
              <a:ext uri="{FF2B5EF4-FFF2-40B4-BE49-F238E27FC236}">
                <a16:creationId xmlns:a16="http://schemas.microsoft.com/office/drawing/2014/main" id="{B8AD9329-18BD-3CA4-0BBB-0DD140441B04}"/>
              </a:ext>
            </a:extLst>
          </p:cNvPr>
          <p:cNvSpPr/>
          <p:nvPr/>
        </p:nvSpPr>
        <p:spPr>
          <a:xfrm>
            <a:off x="5064541" y="2559885"/>
            <a:ext cx="2576513" cy="82550"/>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8" name="Group 17">
            <a:extLst>
              <a:ext uri="{FF2B5EF4-FFF2-40B4-BE49-F238E27FC236}">
                <a16:creationId xmlns:a16="http://schemas.microsoft.com/office/drawing/2014/main" id="{CE8A74D9-508A-7A34-D123-AAE1B9CFDEA3}"/>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9" name="Oval 18">
              <a:extLst>
                <a:ext uri="{FF2B5EF4-FFF2-40B4-BE49-F238E27FC236}">
                  <a16:creationId xmlns:a16="http://schemas.microsoft.com/office/drawing/2014/main" id="{9B6381DF-DF96-99F4-1E6C-FFE82E18A236}"/>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0687C73A-51BD-8096-8FFA-A668536D9FAC}"/>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C5F64274-ECE7-0D45-9765-7BCFD597CFF1}"/>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4CA46C41-4EC0-D4BD-4720-1C58365E8A51}"/>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FE522D5C-5609-A6CD-9F2F-B5B6E74C7C92}"/>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BC58023F-70AE-6ABC-3753-2279B9909E46}"/>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315C3F3F-CEA2-311F-D4A6-64C07F05C67E}"/>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25">
              <a:extLst>
                <a:ext uri="{FF2B5EF4-FFF2-40B4-BE49-F238E27FC236}">
                  <a16:creationId xmlns:a16="http://schemas.microsoft.com/office/drawing/2014/main" id="{510D7A7D-0F66-442B-6331-D6F41BF07FE2}"/>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a:extLst>
                <a:ext uri="{FF2B5EF4-FFF2-40B4-BE49-F238E27FC236}">
                  <a16:creationId xmlns:a16="http://schemas.microsoft.com/office/drawing/2014/main" id="{49DB909A-FDA7-1A8C-297A-8480689AE39A}"/>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4EDA1B19-DCCE-6101-24A3-B79132681604}"/>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E813B44C-75B1-2065-C9BB-EA3E54C8E527}"/>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F643112-CAA7-EC62-8A68-FB3B4ADDC7DB}"/>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D8B27BA3-3545-7679-8E5F-C8E330243995}"/>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8A54B000-2B3C-D7D0-6354-5F3CE864563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62C4A83C-CA72-B5DA-18D9-0CFBD7C08096}"/>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39000CA4-70A0-11DB-B0AD-44555BCB7957}"/>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6A422355-BA98-6348-DB26-4D4B5B2ADCB7}"/>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78F25112-D186-92A7-C062-CF05E8DCD9BB}"/>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58CE7BC-AE19-2199-BFFE-400B16C7F57E}"/>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0E6A7C2A-8CE5-E7F3-CDC5-501A4ABBE8E4}"/>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7EC9909D-56F0-FB6A-DBD0-EA5088D4DB44}"/>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2E46C286-F344-159A-9BD2-CB77BE43BA94}"/>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5F3DAB65-2BF4-97D8-831D-B6BE92512140}"/>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5F222BAC-632D-C79A-80BF-A0835276A635}"/>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6700C0F4-E3E6-E218-A405-343CF99EA925}"/>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0D801329-7A83-2CF2-F85B-CF8BB9D16D8C}"/>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E87703A6-2366-373B-7B41-22684984AC6B}"/>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4AF7A300-C2F2-0748-7B35-6B1CA30620F0}"/>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700B2EAB-87D0-6EF4-6BF9-35793E3F45D4}"/>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CB11937E-DBB2-7A03-427A-D6B9867BA685}"/>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DA2804F4-4A8D-F797-77F0-5EE1A5E8698A}"/>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371809C6-7279-4780-64C4-DD831EA0C0E3}"/>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7E5D5271-1F38-D950-BA94-D0DB6A660CF4}"/>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FA917899-E800-4F91-7272-4EA836B45026}"/>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2D26DAEA-E2C2-1FBC-3FBD-6A2C15AA0240}"/>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15EE9EFD-3A7A-9E4F-3AA0-2D09D3FFEE44}"/>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6278A09A-3F46-B330-0818-2337890B8756}"/>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B3D720CA-4A5C-0AA3-90EB-D475625E3B71}"/>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301FD6C9-DC48-5387-2E6F-9C5352F5CF22}"/>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5BA1D12A-0748-0B04-666A-04682247FD99}"/>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9" name="Oval 58">
              <a:extLst>
                <a:ext uri="{FF2B5EF4-FFF2-40B4-BE49-F238E27FC236}">
                  <a16:creationId xmlns:a16="http://schemas.microsoft.com/office/drawing/2014/main" id="{EFB5322F-7981-6DA8-6892-DE2B33B0B6C1}"/>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62BDD9B6-BB3A-6F9C-19B9-738848CB3D4B}"/>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7282A0B9-EAFD-475D-E5FD-6379ECD7407E}"/>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76D43CE7-6307-5D2F-3C34-88E10EFE377E}"/>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3E849E9F-7534-1239-6BD5-C6DBD63F6310}"/>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D86C7C16-57A1-53D4-1E36-03C5DF0F39CD}"/>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B32D61F8-4AD4-DE99-B9B4-6F042EA1A291}"/>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Oval 65">
              <a:extLst>
                <a:ext uri="{FF2B5EF4-FFF2-40B4-BE49-F238E27FC236}">
                  <a16:creationId xmlns:a16="http://schemas.microsoft.com/office/drawing/2014/main" id="{39FA538E-42FA-47A1-C53C-F59EE7B51A74}"/>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7" name="Group 66">
            <a:extLst>
              <a:ext uri="{FF2B5EF4-FFF2-40B4-BE49-F238E27FC236}">
                <a16:creationId xmlns:a16="http://schemas.microsoft.com/office/drawing/2014/main" id="{27A44DE3-386E-0DB9-E15C-206BBD2ADE85}"/>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8" name="Oval 67">
              <a:extLst>
                <a:ext uri="{FF2B5EF4-FFF2-40B4-BE49-F238E27FC236}">
                  <a16:creationId xmlns:a16="http://schemas.microsoft.com/office/drawing/2014/main" id="{B30DF91E-A2A8-B1D5-B6EB-8D35979E8611}"/>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89B32B7E-B9DC-8618-769D-56CF3E0038F7}"/>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403448FA-9C38-0A6D-EEB8-F5F1540DB293}"/>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42C7BA04-02C7-022C-8B6C-0A2034C95B4C}"/>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A509701D-30E0-84B7-F7A7-0B05CFC06352}"/>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A87D338E-42E0-512D-E7C0-F217F57BB414}"/>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DB82C642-ACDE-28E4-CCD9-FF1E8CB2DC03}"/>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5EE6AA7D-1BC8-5F56-BEEA-C83365FF0C05}"/>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68BF3D98-5335-B544-FA8F-7E50F3F3079F}"/>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FB0C480B-9416-4396-E092-FF312F9AFF63}"/>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50790DB3-C1CA-B2AE-BE45-D9D995A32BBD}"/>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7AE38C9D-CF9F-704E-B172-586DBEDE8313}"/>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DEC5A6F9-4643-C239-7E4B-FCB23EBEE885}"/>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50094EBD-46EB-D6D1-6DAF-FA7B0B46CC12}"/>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D4AEB55D-2547-92C5-DB98-42153573B52F}"/>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77FF9D49-5F7D-CCAA-8C4D-DA221B43A358}"/>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23ECD563-F002-2B74-2F9E-BF71EEF62E4C}"/>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4A9F637A-A409-E68A-B4D6-534C68CF6641}"/>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6" name="Group 85">
            <a:extLst>
              <a:ext uri="{FF2B5EF4-FFF2-40B4-BE49-F238E27FC236}">
                <a16:creationId xmlns:a16="http://schemas.microsoft.com/office/drawing/2014/main" id="{66C68288-7788-F341-0E29-4D7CCA7C540D}"/>
              </a:ext>
            </a:extLst>
          </p:cNvPr>
          <p:cNvGrpSpPr/>
          <p:nvPr/>
        </p:nvGrpSpPr>
        <p:grpSpPr>
          <a:xfrm>
            <a:off x="6144768" y="129720"/>
            <a:ext cx="2221315" cy="1158071"/>
            <a:chOff x="6144768" y="129720"/>
            <a:chExt cx="2221315" cy="1158071"/>
          </a:xfrm>
          <a:solidFill>
            <a:schemeClr val="bg1">
              <a:lumMod val="95000"/>
              <a:alpha val="50000"/>
            </a:schemeClr>
          </a:solidFill>
        </p:grpSpPr>
        <p:sp>
          <p:nvSpPr>
            <p:cNvPr id="87" name="Oval 86">
              <a:extLst>
                <a:ext uri="{FF2B5EF4-FFF2-40B4-BE49-F238E27FC236}">
                  <a16:creationId xmlns:a16="http://schemas.microsoft.com/office/drawing/2014/main" id="{BB6ACB10-6236-F62D-23FF-9D80F3FB636D}"/>
                </a:ext>
              </a:extLst>
            </p:cNvPr>
            <p:cNvSpPr/>
            <p:nvPr/>
          </p:nvSpPr>
          <p:spPr>
            <a:xfrm>
              <a:off x="6144768" y="114604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9C858C8A-B327-9B11-D6B5-F270537E620B}"/>
                </a:ext>
              </a:extLst>
            </p:cNvPr>
            <p:cNvSpPr/>
            <p:nvPr/>
          </p:nvSpPr>
          <p:spPr>
            <a:xfrm>
              <a:off x="6438911"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1E99E4E4-2BC4-11AA-C7C7-DFAEEC0E3884}"/>
                </a:ext>
              </a:extLst>
            </p:cNvPr>
            <p:cNvSpPr/>
            <p:nvPr/>
          </p:nvSpPr>
          <p:spPr>
            <a:xfrm>
              <a:off x="6750248"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73803F11-5598-A59A-0857-79000002670D}"/>
                </a:ext>
              </a:extLst>
            </p:cNvPr>
            <p:cNvSpPr/>
            <p:nvPr/>
          </p:nvSpPr>
          <p:spPr>
            <a:xfrm>
              <a:off x="7044391"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BDFDCC95-9931-1050-E0F0-FF540034FD80}"/>
                </a:ext>
              </a:extLst>
            </p:cNvPr>
            <p:cNvSpPr/>
            <p:nvPr/>
          </p:nvSpPr>
          <p:spPr>
            <a:xfrm>
              <a:off x="7324717"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EEBF723F-B542-BDFF-C9DA-1EC40E28FFD8}"/>
                </a:ext>
              </a:extLst>
            </p:cNvPr>
            <p:cNvSpPr/>
            <p:nvPr/>
          </p:nvSpPr>
          <p:spPr>
            <a:xfrm>
              <a:off x="7618860"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CFAA3E08-F196-79A0-1386-C4A70F3385D8}"/>
                </a:ext>
              </a:extLst>
            </p:cNvPr>
            <p:cNvSpPr/>
            <p:nvPr/>
          </p:nvSpPr>
          <p:spPr>
            <a:xfrm>
              <a:off x="7930197"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486EE8EF-7E6F-CD1D-5FFE-0AE521BA2041}"/>
                </a:ext>
              </a:extLst>
            </p:cNvPr>
            <p:cNvSpPr/>
            <p:nvPr/>
          </p:nvSpPr>
          <p:spPr>
            <a:xfrm>
              <a:off x="8224340" y="114604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70F99102-96A1-EAB3-6847-319612986A83}"/>
                </a:ext>
              </a:extLst>
            </p:cNvPr>
            <p:cNvSpPr/>
            <p:nvPr/>
          </p:nvSpPr>
          <p:spPr>
            <a:xfrm>
              <a:off x="6144768" y="84374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97B80B5D-BDDC-D097-5850-B680F03FA044}"/>
                </a:ext>
              </a:extLst>
            </p:cNvPr>
            <p:cNvSpPr/>
            <p:nvPr/>
          </p:nvSpPr>
          <p:spPr>
            <a:xfrm>
              <a:off x="6438911"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Oval 96">
              <a:extLst>
                <a:ext uri="{FF2B5EF4-FFF2-40B4-BE49-F238E27FC236}">
                  <a16:creationId xmlns:a16="http://schemas.microsoft.com/office/drawing/2014/main" id="{75D72814-8B0E-5D0C-8488-18EFFE31FF83}"/>
                </a:ext>
              </a:extLst>
            </p:cNvPr>
            <p:cNvSpPr/>
            <p:nvPr/>
          </p:nvSpPr>
          <p:spPr>
            <a:xfrm>
              <a:off x="6750248"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Oval 97">
              <a:extLst>
                <a:ext uri="{FF2B5EF4-FFF2-40B4-BE49-F238E27FC236}">
                  <a16:creationId xmlns:a16="http://schemas.microsoft.com/office/drawing/2014/main" id="{AD068746-88DF-6F39-32E1-34D5DC419FBF}"/>
                </a:ext>
              </a:extLst>
            </p:cNvPr>
            <p:cNvSpPr/>
            <p:nvPr/>
          </p:nvSpPr>
          <p:spPr>
            <a:xfrm>
              <a:off x="7044391"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Oval 98">
              <a:extLst>
                <a:ext uri="{FF2B5EF4-FFF2-40B4-BE49-F238E27FC236}">
                  <a16:creationId xmlns:a16="http://schemas.microsoft.com/office/drawing/2014/main" id="{1AF29221-222F-24FD-0FBD-D236DC5981F8}"/>
                </a:ext>
              </a:extLst>
            </p:cNvPr>
            <p:cNvSpPr/>
            <p:nvPr/>
          </p:nvSpPr>
          <p:spPr>
            <a:xfrm>
              <a:off x="7324717"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0858028B-4B47-1776-4197-A26D11CFA240}"/>
                </a:ext>
              </a:extLst>
            </p:cNvPr>
            <p:cNvSpPr/>
            <p:nvPr/>
          </p:nvSpPr>
          <p:spPr>
            <a:xfrm>
              <a:off x="7618860"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2A74A249-B506-39A7-D451-A37C3BE49D70}"/>
                </a:ext>
              </a:extLst>
            </p:cNvPr>
            <p:cNvSpPr/>
            <p:nvPr/>
          </p:nvSpPr>
          <p:spPr>
            <a:xfrm>
              <a:off x="7930197"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ADEE1519-1AE3-ED6D-E56C-0374302C702A}"/>
                </a:ext>
              </a:extLst>
            </p:cNvPr>
            <p:cNvSpPr/>
            <p:nvPr/>
          </p:nvSpPr>
          <p:spPr>
            <a:xfrm>
              <a:off x="8224340" y="84373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 name="Oval 102">
              <a:extLst>
                <a:ext uri="{FF2B5EF4-FFF2-40B4-BE49-F238E27FC236}">
                  <a16:creationId xmlns:a16="http://schemas.microsoft.com/office/drawing/2014/main" id="{DCF549F8-CBA3-2A55-2386-CD01B3178993}"/>
                </a:ext>
              </a:extLst>
            </p:cNvPr>
            <p:cNvSpPr/>
            <p:nvPr/>
          </p:nvSpPr>
          <p:spPr>
            <a:xfrm>
              <a:off x="614476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8F862799-7F96-9842-0EE6-B2A0A4D8E0DB}"/>
                </a:ext>
              </a:extLst>
            </p:cNvPr>
            <p:cNvSpPr/>
            <p:nvPr/>
          </p:nvSpPr>
          <p:spPr>
            <a:xfrm>
              <a:off x="643891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274DE390-1296-1F85-8141-B55C146ECF59}"/>
                </a:ext>
              </a:extLst>
            </p:cNvPr>
            <p:cNvSpPr/>
            <p:nvPr/>
          </p:nvSpPr>
          <p:spPr>
            <a:xfrm>
              <a:off x="675024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90478D36-7A3B-E6FD-D6B7-1B303E76DFBD}"/>
                </a:ext>
              </a:extLst>
            </p:cNvPr>
            <p:cNvSpPr/>
            <p:nvPr/>
          </p:nvSpPr>
          <p:spPr>
            <a:xfrm>
              <a:off x="704439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D1B30181-3B57-AAF0-FBD2-F1364C9B8209}"/>
                </a:ext>
              </a:extLst>
            </p:cNvPr>
            <p:cNvSpPr/>
            <p:nvPr/>
          </p:nvSpPr>
          <p:spPr>
            <a:xfrm>
              <a:off x="732471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734CAD59-64EB-EF21-BCB5-0BD6FB3099FA}"/>
                </a:ext>
              </a:extLst>
            </p:cNvPr>
            <p:cNvSpPr/>
            <p:nvPr/>
          </p:nvSpPr>
          <p:spPr>
            <a:xfrm>
              <a:off x="761886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51E55FB3-3456-2A54-7EB6-8F4010DBAA52}"/>
                </a:ext>
              </a:extLst>
            </p:cNvPr>
            <p:cNvSpPr/>
            <p:nvPr/>
          </p:nvSpPr>
          <p:spPr>
            <a:xfrm>
              <a:off x="793019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210DFE6A-5C7D-58F1-A79A-08B4C3447F06}"/>
                </a:ext>
              </a:extLst>
            </p:cNvPr>
            <p:cNvSpPr/>
            <p:nvPr/>
          </p:nvSpPr>
          <p:spPr>
            <a:xfrm>
              <a:off x="822434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8B48CBCA-DF79-6803-6CAF-CEBE5BD38633}"/>
                </a:ext>
              </a:extLst>
            </p:cNvPr>
            <p:cNvSpPr/>
            <p:nvPr/>
          </p:nvSpPr>
          <p:spPr>
            <a:xfrm>
              <a:off x="6144768" y="1297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Oval 111">
              <a:extLst>
                <a:ext uri="{FF2B5EF4-FFF2-40B4-BE49-F238E27FC236}">
                  <a16:creationId xmlns:a16="http://schemas.microsoft.com/office/drawing/2014/main" id="{50206AA2-8EFA-CAB7-ED76-48B40E4664F1}"/>
                </a:ext>
              </a:extLst>
            </p:cNvPr>
            <p:cNvSpPr/>
            <p:nvPr/>
          </p:nvSpPr>
          <p:spPr>
            <a:xfrm>
              <a:off x="6438911"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Oval 112">
              <a:extLst>
                <a:ext uri="{FF2B5EF4-FFF2-40B4-BE49-F238E27FC236}">
                  <a16:creationId xmlns:a16="http://schemas.microsoft.com/office/drawing/2014/main" id="{9DD03854-3FE4-25EC-11F5-42AE4025172D}"/>
                </a:ext>
              </a:extLst>
            </p:cNvPr>
            <p:cNvSpPr/>
            <p:nvPr/>
          </p:nvSpPr>
          <p:spPr>
            <a:xfrm>
              <a:off x="6750248"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Oval 113">
              <a:extLst>
                <a:ext uri="{FF2B5EF4-FFF2-40B4-BE49-F238E27FC236}">
                  <a16:creationId xmlns:a16="http://schemas.microsoft.com/office/drawing/2014/main" id="{3320A2FF-41D4-DD0F-6145-1F295644C583}"/>
                </a:ext>
              </a:extLst>
            </p:cNvPr>
            <p:cNvSpPr/>
            <p:nvPr/>
          </p:nvSpPr>
          <p:spPr>
            <a:xfrm>
              <a:off x="7044391"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96C1446C-E8E6-40A6-E27A-A020B92EA855}"/>
                </a:ext>
              </a:extLst>
            </p:cNvPr>
            <p:cNvSpPr/>
            <p:nvPr/>
          </p:nvSpPr>
          <p:spPr>
            <a:xfrm>
              <a:off x="7324717"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A51FC2B0-031F-910F-B18D-6842C4C11F14}"/>
                </a:ext>
              </a:extLst>
            </p:cNvPr>
            <p:cNvSpPr/>
            <p:nvPr/>
          </p:nvSpPr>
          <p:spPr>
            <a:xfrm>
              <a:off x="7618860"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E3BAAF73-28A3-0DF9-C6C2-AE5548F5EFA6}"/>
                </a:ext>
              </a:extLst>
            </p:cNvPr>
            <p:cNvSpPr/>
            <p:nvPr/>
          </p:nvSpPr>
          <p:spPr>
            <a:xfrm>
              <a:off x="7930197"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8" name="Oval 117">
              <a:extLst>
                <a:ext uri="{FF2B5EF4-FFF2-40B4-BE49-F238E27FC236}">
                  <a16:creationId xmlns:a16="http://schemas.microsoft.com/office/drawing/2014/main" id="{55706A5C-177B-3EA3-9B85-E2A3863CEFFA}"/>
                </a:ext>
              </a:extLst>
            </p:cNvPr>
            <p:cNvSpPr/>
            <p:nvPr/>
          </p:nvSpPr>
          <p:spPr>
            <a:xfrm>
              <a:off x="8224340" y="12972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285561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mã hoá AES</a:t>
            </a:r>
            <a:endParaRPr lang="en-US" sz="3600" b="1" dirty="0">
              <a:solidFill>
                <a:schemeClr val="tx1">
                  <a:lumMod val="65000"/>
                  <a:lumOff val="35000"/>
                </a:schemeClr>
              </a:solidFill>
              <a:latin typeface="Patrick Hand" panose="00000500000000000000" pitchFamily="2" charset="0"/>
            </a:endParaRPr>
          </a:p>
        </p:txBody>
      </p:sp>
      <p:sp>
        <p:nvSpPr>
          <p:cNvPr id="5" name="TextBox 4">
            <a:extLst>
              <a:ext uri="{FF2B5EF4-FFF2-40B4-BE49-F238E27FC236}">
                <a16:creationId xmlns:a16="http://schemas.microsoft.com/office/drawing/2014/main" id="{5E230B96-CC55-3E80-37B2-9DF989D0634A}"/>
              </a:ext>
            </a:extLst>
          </p:cNvPr>
          <p:cNvSpPr txBox="1"/>
          <p:nvPr/>
        </p:nvSpPr>
        <p:spPr>
          <a:xfrm>
            <a:off x="516731" y="798328"/>
            <a:ext cx="10949128" cy="883255"/>
          </a:xfrm>
          <a:prstGeom prst="rect">
            <a:avLst/>
          </a:prstGeom>
          <a:noFill/>
        </p:spPr>
        <p:txBody>
          <a:bodyPr wrap="square">
            <a:spAutoFit/>
          </a:bodyPr>
          <a:lstStyle/>
          <a:p>
            <a:pPr marL="1803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Đầu tiên, chúng ta có khoá đầu vào là </a:t>
            </a:r>
            <a:r>
              <a:rPr lang="en-US" sz="1800" b="1">
                <a:effectLst/>
                <a:latin typeface="Patrick Hand" panose="00000500000000000000" pitchFamily="2" charset="0"/>
                <a:ea typeface="Calibri" panose="020F0502020204030204" pitchFamily="34" charset="0"/>
                <a:cs typeface="Times New Roman" panose="02020603050405020304" pitchFamily="18" charset="0"/>
              </a:rPr>
              <a:t>Khoá K</a:t>
            </a:r>
            <a:r>
              <a:rPr lang="en-US" sz="1800">
                <a:effectLst/>
                <a:latin typeface="Patrick Hand" panose="00000500000000000000" pitchFamily="2" charset="0"/>
                <a:ea typeface="Calibri" panose="020F0502020204030204" pitchFamily="34" charset="0"/>
                <a:cs typeface="Times New Roman" panose="02020603050405020304" pitchFamily="18" charset="0"/>
              </a:rPr>
              <a:t> có M bit với ba giá trị là (128-bit, 192-bit và 256-bit). </a:t>
            </a:r>
            <a:r>
              <a:rPr lang="en-US" sz="1800" b="1">
                <a:effectLst/>
                <a:latin typeface="Patrick Hand" panose="00000500000000000000" pitchFamily="2" charset="0"/>
                <a:ea typeface="Calibri" panose="020F0502020204030204" pitchFamily="34" charset="0"/>
                <a:cs typeface="Times New Roman" panose="02020603050405020304" pitchFamily="18" charset="0"/>
              </a:rPr>
              <a:t>Input </a:t>
            </a:r>
            <a:r>
              <a:rPr lang="en-US" sz="1800">
                <a:effectLst/>
                <a:latin typeface="Patrick Hand" panose="00000500000000000000" pitchFamily="2" charset="0"/>
                <a:ea typeface="Calibri" panose="020F0502020204030204" pitchFamily="34" charset="0"/>
                <a:cs typeface="Times New Roman" panose="02020603050405020304" pitchFamily="18" charset="0"/>
              </a:rPr>
              <a:t>là dữ liệu cần được mã hoá, dữ liệu nhập vào sẽ ở 128-bit.</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3540EC2-33EA-C921-C34D-5C5C05B3FCA6}"/>
              </a:ext>
            </a:extLst>
          </p:cNvPr>
          <p:cNvSpPr txBox="1"/>
          <p:nvPr/>
        </p:nvSpPr>
        <p:spPr>
          <a:xfrm>
            <a:off x="516731" y="1699366"/>
            <a:ext cx="11053833" cy="2148922"/>
          </a:xfrm>
          <a:prstGeom prst="rect">
            <a:avLst/>
          </a:prstGeom>
          <a:noFill/>
        </p:spPr>
        <p:txBody>
          <a:bodyPr wrap="square">
            <a:spAutoFit/>
          </a:bodyPr>
          <a:lstStyle/>
          <a:p>
            <a:pPr marL="1803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Để bắt đầu mã hoá, chúng ta sẽ phải thực hiện qua bước biến đổi ban đầu, sau đó từ Vòng 1 đến Vòng N-1 sẽ bao gồm đầy đủ 4 thủ tục: SubBytes, ShiftRows, MixColumns và AddRoundkey. Ngoại trừ vòng lặp cuối là Vòng N sẽ không có thủ tục MixColumns. Thuật toán AES được thực hiện tuần tự gồm nhiều bước biến đổi, kết quả đầu ra của phép biến đổi trước là đầu vào của phép biến đổi tiếp theo. Kết quả trung gian của các phép biến đổi chính là mảng trạng thái (state)</a:t>
            </a:r>
          </a:p>
          <a:p>
            <a:pPr marL="180340" algn="just">
              <a:lnSpc>
                <a:spcPct val="150000"/>
              </a:lnSpc>
              <a:spcAft>
                <a:spcPts val="800"/>
              </a:spcAft>
            </a:pP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AC06F25F-ED62-2ED9-2807-8EE6429422DD}"/>
              </a:ext>
            </a:extLst>
          </p:cNvPr>
          <p:cNvSpPr txBox="1"/>
          <p:nvPr/>
        </p:nvSpPr>
        <p:spPr>
          <a:xfrm>
            <a:off x="516731" y="3475698"/>
            <a:ext cx="10949127" cy="2129750"/>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Bắt đầu thuật toán, dữ liệu cần mã hóa (Input) được sao chép vào mảng trạng thái (State) rồi XOR với khóa ban đầu (khóa khởi tạo). Thuật toán AES được thực hiện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vòng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 10, 12, 14 tùy theo độ dài khóa sử dụng là 128-bit, 192-bit, 256-bit). N</a:t>
            </a:r>
            <a:r>
              <a:rPr lang="en-US" sz="1800" baseline="-25000">
                <a:solidFill>
                  <a:srgbClr val="000000"/>
                </a:solidFill>
                <a:effectLst/>
                <a:latin typeface="Patrick Hand" panose="00000500000000000000" pitchFamily="2" charset="0"/>
                <a:ea typeface="Times New Roman" panose="02020603050405020304" pitchFamily="18" charset="0"/>
              </a:rPr>
              <a:t>r</a:t>
            </a:r>
            <a:r>
              <a:rPr lang="en-US" sz="1800">
                <a:solidFill>
                  <a:srgbClr val="000000"/>
                </a:solidFill>
                <a:effectLst/>
                <a:latin typeface="Patrick Hand" panose="00000500000000000000" pitchFamily="2" charset="0"/>
                <a:ea typeface="Times New Roman" panose="02020603050405020304" pitchFamily="18" charset="0"/>
              </a:rPr>
              <a:t> - 1 vòng đầu tiên có 4 thủ tục được thực hiện lần lượt là Subbyte (), ShiftRow(), Mixcolumn() và AddRoundKey(), trong khi vòng cuối cùng chỉ có 3 thủ tục được thực hiện là Subbyte(), ShiftRow() và AddRoundKey(). Ở vòng cuối thủ tục Mixcolumn () không được thực hiện. Bước cuối cùng của thuật toán mã hóa là dữ liệu được đưa ra lối ra Output.</a:t>
            </a:r>
            <a:endParaRPr lang="en-US" sz="1600">
              <a:solidFill>
                <a:srgbClr val="000000"/>
              </a:solidFill>
              <a:effectLst/>
              <a:latin typeface="Patrick Hand" panose="00000500000000000000" pitchFamily="2" charset="0"/>
              <a:ea typeface="Times New Roman" panose="02020603050405020304" pitchFamily="18" charset="0"/>
            </a:endParaRPr>
          </a:p>
        </p:txBody>
      </p:sp>
    </p:spTree>
    <p:extLst>
      <p:ext uri="{BB962C8B-B14F-4D97-AF65-F5344CB8AC3E}">
        <p14:creationId xmlns:p14="http://schemas.microsoft.com/office/powerpoint/2010/main" val="390466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giải mã AES</a:t>
            </a:r>
            <a:endParaRPr lang="en-US" sz="3600" b="1" dirty="0">
              <a:solidFill>
                <a:schemeClr val="tx1">
                  <a:lumMod val="65000"/>
                  <a:lumOff val="35000"/>
                </a:schemeClr>
              </a:solidFill>
              <a:latin typeface="Patrick Hand" panose="00000500000000000000" pitchFamily="2" charset="0"/>
            </a:endParaRPr>
          </a:p>
        </p:txBody>
      </p:sp>
      <p:sp>
        <p:nvSpPr>
          <p:cNvPr id="5" name="TextBox 4">
            <a:extLst>
              <a:ext uri="{FF2B5EF4-FFF2-40B4-BE49-F238E27FC236}">
                <a16:creationId xmlns:a16="http://schemas.microsoft.com/office/drawing/2014/main" id="{5E230B96-CC55-3E80-37B2-9DF989D0634A}"/>
              </a:ext>
            </a:extLst>
          </p:cNvPr>
          <p:cNvSpPr txBox="1"/>
          <p:nvPr/>
        </p:nvSpPr>
        <p:spPr>
          <a:xfrm>
            <a:off x="516731" y="798328"/>
            <a:ext cx="10949128" cy="1714252"/>
          </a:xfrm>
          <a:prstGeom prst="rect">
            <a:avLst/>
          </a:prstGeom>
          <a:noFill/>
        </p:spPr>
        <p:txBody>
          <a:bodyPr wrap="square">
            <a:spAutoFit/>
          </a:bodyPr>
          <a:lstStyle/>
          <a:p>
            <a:pPr marL="180340" algn="just">
              <a:lnSpc>
                <a:spcPct val="150000"/>
              </a:lnSpc>
              <a:spcAft>
                <a:spcPts val="6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Trong thuật toán giải mã được trình bày ở trên chúng ta thấy thứ tự của các hàm biến đổi được áp dụng khác so với thuật toán mã hóa trong khi dạng của danh sách khóa cho cả 2 thuật toán vẫn giữ nguyên. Tuy vậy một số đặc điểm của AES cho phép chúng ta có một thuật toán giải mã tương đươg có thứ tự áp dụng các hàm biến đổi giống với thuật toán mã hóa (tất nhiên là thay các biến đổi bằng các hàm ngược của chúng). Điều này đạt được bằng cách thay đổi danh sách khóa.</a:t>
            </a:r>
          </a:p>
        </p:txBody>
      </p:sp>
      <p:sp>
        <p:nvSpPr>
          <p:cNvPr id="10" name="TextBox 9">
            <a:extLst>
              <a:ext uri="{FF2B5EF4-FFF2-40B4-BE49-F238E27FC236}">
                <a16:creationId xmlns:a16="http://schemas.microsoft.com/office/drawing/2014/main" id="{AC06F25F-ED62-2ED9-2807-8EE6429422DD}"/>
              </a:ext>
            </a:extLst>
          </p:cNvPr>
          <p:cNvSpPr txBox="1"/>
          <p:nvPr/>
        </p:nvSpPr>
        <p:spPr>
          <a:xfrm>
            <a:off x="681318" y="2528604"/>
            <a:ext cx="10784540" cy="1288751"/>
          </a:xfrm>
          <a:prstGeom prst="rect">
            <a:avLst/>
          </a:prstGeom>
          <a:noFill/>
        </p:spPr>
        <p:txBody>
          <a:bodyPr wrap="square">
            <a:spAutoFit/>
          </a:bodyPr>
          <a:lstStyle/>
          <a:p>
            <a:pPr lvl="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thủ tục SubBytes () và ShiftRows() hoán đổi cho nhau; có nghĩa là một biến đổi SubBytes() theo sau bởi một biến đổi ShiftRows() tương đương với mộtbiến đổi ShiftRows() theo sau bởi một biến đổi SubBytes(). Điều này cũng đúng với các hàm ngược của chúng.</a:t>
            </a:r>
          </a:p>
        </p:txBody>
      </p:sp>
      <p:sp>
        <p:nvSpPr>
          <p:cNvPr id="3" name="TextBox 2">
            <a:extLst>
              <a:ext uri="{FF2B5EF4-FFF2-40B4-BE49-F238E27FC236}">
                <a16:creationId xmlns:a16="http://schemas.microsoft.com/office/drawing/2014/main" id="{E4C324C8-4492-D5F7-B04C-B4C720926DA7}"/>
              </a:ext>
            </a:extLst>
          </p:cNvPr>
          <p:cNvSpPr txBox="1"/>
          <p:nvPr/>
        </p:nvSpPr>
        <p:spPr>
          <a:xfrm>
            <a:off x="681318" y="3903793"/>
            <a:ext cx="10702246" cy="883255"/>
          </a:xfrm>
          <a:prstGeom prst="rect">
            <a:avLst/>
          </a:prstGeom>
          <a:noFill/>
        </p:spPr>
        <p:txBody>
          <a:bodyPr wrap="square">
            <a:spAutoFit/>
          </a:bodyPr>
          <a:lstStyle/>
          <a:p>
            <a:pPr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hàm trộn cột – MixColumns () và InvMixColumns() là các hàm tuyến tính đối với các cột input, có nghĩa là: InvMixColumns (state XOR Round Key) = InvMixColumns(state) XOR InvMixColumns (Round Key). </a:t>
            </a:r>
          </a:p>
        </p:txBody>
      </p:sp>
    </p:spTree>
    <p:extLst>
      <p:ext uri="{BB962C8B-B14F-4D97-AF65-F5344CB8AC3E}">
        <p14:creationId xmlns:p14="http://schemas.microsoft.com/office/powerpoint/2010/main" val="2532047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6731" y="137928"/>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Mô tả thuật toán giải mã AES</a:t>
            </a:r>
            <a:endParaRPr lang="en-US" sz="3600" b="1" dirty="0">
              <a:solidFill>
                <a:schemeClr val="tx1">
                  <a:lumMod val="65000"/>
                  <a:lumOff val="35000"/>
                </a:schemeClr>
              </a:solidFill>
              <a:latin typeface="Patrick Hand" panose="00000500000000000000" pitchFamily="2" charset="0"/>
            </a:endParaRPr>
          </a:p>
        </p:txBody>
      </p:sp>
      <p:sp>
        <p:nvSpPr>
          <p:cNvPr id="5" name="TextBox 4">
            <a:extLst>
              <a:ext uri="{FF2B5EF4-FFF2-40B4-BE49-F238E27FC236}">
                <a16:creationId xmlns:a16="http://schemas.microsoft.com/office/drawing/2014/main" id="{5E230B96-CC55-3E80-37B2-9DF989D0634A}"/>
              </a:ext>
            </a:extLst>
          </p:cNvPr>
          <p:cNvSpPr txBox="1"/>
          <p:nvPr/>
        </p:nvSpPr>
        <p:spPr>
          <a:xfrm>
            <a:off x="516731" y="1469288"/>
            <a:ext cx="10949128" cy="1288751"/>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Các đặc điểm này cho phép thứ tự của các hàm InvSubBytes () và InvShiftRows() có thể đổi chỗ. Thư tự của các hàm AddRoundKey () và InvMixColumns() cũng có thể đổi chỗ miễn là các cột của danh sách khóa giải mã phải được thay đổi bằng cách sử dụng hàm InvMixColumns (). </a:t>
            </a:r>
          </a:p>
        </p:txBody>
      </p:sp>
      <p:sp>
        <p:nvSpPr>
          <p:cNvPr id="10" name="TextBox 9">
            <a:extLst>
              <a:ext uri="{FF2B5EF4-FFF2-40B4-BE49-F238E27FC236}">
                <a16:creationId xmlns:a16="http://schemas.microsoft.com/office/drawing/2014/main" id="{AC06F25F-ED62-2ED9-2807-8EE6429422DD}"/>
              </a:ext>
            </a:extLst>
          </p:cNvPr>
          <p:cNvSpPr txBox="1"/>
          <p:nvPr/>
        </p:nvSpPr>
        <p:spPr>
          <a:xfrm>
            <a:off x="516731" y="3429000"/>
            <a:ext cx="10784540" cy="1704249"/>
          </a:xfrm>
          <a:prstGeom prst="rect">
            <a:avLst/>
          </a:prstGeom>
          <a:noFill/>
        </p:spPr>
        <p:txBody>
          <a:bodyPr wrap="square">
            <a:spAutoFit/>
          </a:bodyPr>
          <a:lstStyle/>
          <a:p>
            <a:pPr marL="180340" algn="just">
              <a:lnSpc>
                <a:spcPct val="150000"/>
              </a:lnSpc>
              <a:spcAft>
                <a:spcPts val="600"/>
              </a:spcAft>
            </a:pPr>
            <a:r>
              <a:rPr lang="en-US" sz="1800">
                <a:solidFill>
                  <a:srgbClr val="000000"/>
                </a:solidFill>
                <a:effectLst/>
                <a:latin typeface="Patrick Hand" panose="00000500000000000000" pitchFamily="2" charset="0"/>
                <a:ea typeface="Times New Roman" panose="02020603050405020304" pitchFamily="18" charset="0"/>
              </a:rPr>
              <a:t>Thuật toán giải mã tương đương được thực hiện bằ ng cách đảo ngược thứ tự của hàm InvSubBytes () và InvShiftRows (), và thay đổi thứ tự của AddRoundKey () và InvMixColumns () trong các lần lặp sau khi thay đổi khóa cho giá tri ̣round = 1 to Nr-1 bằng cách sử dụng biến đổi InvMixColumns (). Các word đầu tiên và cuối cùng của danh sách khóa không bị thay đổi khi ta áp dụng phương pháp này. </a:t>
            </a:r>
          </a:p>
        </p:txBody>
      </p:sp>
    </p:spTree>
    <p:extLst>
      <p:ext uri="{BB962C8B-B14F-4D97-AF65-F5344CB8AC3E}">
        <p14:creationId xmlns:p14="http://schemas.microsoft.com/office/powerpoint/2010/main" val="198504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1581757"/>
            <a:ext cx="9204324" cy="4402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Tổng kết lại quá trình tìm hiểu, mã AES có những đặc điểm sau</a:t>
            </a: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938819"/>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Đánh giá </a:t>
            </a:r>
            <a:r>
              <a:rPr lang="en-US" sz="3600" b="1">
                <a:solidFill>
                  <a:schemeClr val="accent4"/>
                </a:solidFill>
                <a:latin typeface="Patrick Hand" panose="00000500000000000000" pitchFamily="2" charset="0"/>
              </a:rPr>
              <a:t>thuật toán</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619732"/>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837150"/>
              <a:ext cx="360" cy="360"/>
            </p14:xfrm>
          </p:contentPart>
        </mc:Choice>
        <mc:Fallback>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4770" y="828150"/>
                <a:ext cx="18000" cy="18000"/>
              </a:xfrm>
              <a:prstGeom prst="rect">
                <a:avLst/>
              </a:prstGeom>
            </p:spPr>
          </p:pic>
        </mc:Fallback>
      </mc:AlternateContent>
      <p:sp>
        <p:nvSpPr>
          <p:cNvPr id="2" name="Text Placeholder 4">
            <a:extLst>
              <a:ext uri="{FF2B5EF4-FFF2-40B4-BE49-F238E27FC236}">
                <a16:creationId xmlns:a16="http://schemas.microsoft.com/office/drawing/2014/main" id="{A2501BFC-E05B-FDBA-FFAA-FDAC3478CE09}"/>
              </a:ext>
            </a:extLst>
          </p:cNvPr>
          <p:cNvSpPr txBox="1">
            <a:spLocks/>
          </p:cNvSpPr>
          <p:nvPr/>
        </p:nvSpPr>
        <p:spPr>
          <a:xfrm>
            <a:off x="1493838" y="2124122"/>
            <a:ext cx="9204324" cy="2609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Độ bảo mật lúc nào cũng ở mức cao</a:t>
            </a:r>
          </a:p>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128-Bit =&gt; 10 Vòng mã hoá.</a:t>
            </a:r>
          </a:p>
          <a:p>
            <a:pPr lvl="1" algn="just">
              <a:lnSpc>
                <a:spcPct val="150000"/>
              </a:lnSpc>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192-Bit =&gt; 12 Vòng mã hoá.</a:t>
            </a:r>
          </a:p>
          <a:p>
            <a:pPr lvl="1" algn="just">
              <a:lnSpc>
                <a:spcPct val="150000"/>
              </a:lnSpc>
              <a:spcAft>
                <a:spcPts val="800"/>
              </a:spcAft>
              <a:buFont typeface="Wingdings" panose="05000000000000000000" pitchFamily="2" charset="2"/>
              <a:buChar char="§"/>
            </a:pPr>
            <a:r>
              <a:rPr lang="en-US" sz="1800">
                <a:effectLst/>
                <a:latin typeface="Patrick Hand" panose="00000500000000000000" pitchFamily="2" charset="0"/>
                <a:ea typeface="Calibri" panose="020F0502020204030204" pitchFamily="34" charset="0"/>
                <a:cs typeface="Times New Roman" panose="02020603050405020304" pitchFamily="18" charset="0"/>
              </a:rPr>
              <a:t>Với 256 Bit =&gt; 14 Vòng mã hoá.</a:t>
            </a:r>
          </a:p>
        </p:txBody>
      </p:sp>
      <p:sp>
        <p:nvSpPr>
          <p:cNvPr id="4" name="TextBox 3">
            <a:extLst>
              <a:ext uri="{FF2B5EF4-FFF2-40B4-BE49-F238E27FC236}">
                <a16:creationId xmlns:a16="http://schemas.microsoft.com/office/drawing/2014/main" id="{13CBEE9E-97AE-C904-B24C-B6AD9409A17A}"/>
              </a:ext>
            </a:extLst>
          </p:cNvPr>
          <p:cNvSpPr txBox="1"/>
          <p:nvPr/>
        </p:nvSpPr>
        <p:spPr>
          <a:xfrm>
            <a:off x="1493837" y="4209289"/>
            <a:ext cx="9204323" cy="883255"/>
          </a:xfrm>
          <a:prstGeom prst="rect">
            <a:avLst/>
          </a:prstGeom>
          <a:noFill/>
        </p:spPr>
        <p:txBody>
          <a:bodyPr wrap="square">
            <a:spAutoFit/>
          </a:bodyPr>
          <a:lstStyle/>
          <a:p>
            <a:pPr indent="408940" algn="just">
              <a:lnSpc>
                <a:spcPct val="150000"/>
              </a:lnSpc>
              <a:spcAft>
                <a:spcPts val="8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AES là một trong những thuật toán mạnh mẽ nhất và rộng rãi, được hỗ trợ trên phần cứng và phần mềm. Với kích thước khối 128-bit, 192-bit, 256-bit, AES cung cấp khả năng bảo vệ nhiều hơn các thuật toán khác.</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737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25D77-29E1-8FA3-398F-A6C9FEAFB4D7}"/>
              </a:ext>
            </a:extLst>
          </p:cNvPr>
          <p:cNvSpPr/>
          <p:nvPr/>
        </p:nvSpPr>
        <p:spPr>
          <a:xfrm>
            <a:off x="31812"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4">
            <a:extLst>
              <a:ext uri="{FF2B5EF4-FFF2-40B4-BE49-F238E27FC236}">
                <a16:creationId xmlns:a16="http://schemas.microsoft.com/office/drawing/2014/main" id="{A56BC85E-B5DA-0AD7-17C2-6795B299155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78DA5BCE-3497-F6BC-2C2B-370616891505}"/>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32CFB138-02E4-AC1E-CA15-3EBB6DD5A83B}"/>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629895E6-8E7B-D81F-2CAE-232DF2292BA7}"/>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EB1BE7D6-22BE-CC1F-7992-ADCFF4CDAB7A}"/>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EB469EC1-4DED-8914-9FED-6DD84B790608}"/>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E299C967-6827-5298-E324-C6A5D783EFEE}"/>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D8098069-60E3-0E39-34DD-486C26EE9E9E}"/>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5835D6D9-5D9E-EEDF-01D3-44122D91C6CA}"/>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4" name="Group 147">
            <a:extLst>
              <a:ext uri="{FF2B5EF4-FFF2-40B4-BE49-F238E27FC236}">
                <a16:creationId xmlns:a16="http://schemas.microsoft.com/office/drawing/2014/main" id="{596D38E6-76F8-57CB-4407-B6D92DAE9FD7}"/>
              </a:ext>
            </a:extLst>
          </p:cNvPr>
          <p:cNvGrpSpPr>
            <a:grpSpLocks/>
          </p:cNvGrpSpPr>
          <p:nvPr/>
        </p:nvGrpSpPr>
        <p:grpSpPr bwMode="auto">
          <a:xfrm>
            <a:off x="4280683" y="2624138"/>
            <a:ext cx="6944529" cy="1738729"/>
            <a:chOff x="4280798" y="2374544"/>
            <a:chExt cx="6944094" cy="1739354"/>
          </a:xfrm>
        </p:grpSpPr>
        <p:sp>
          <p:nvSpPr>
            <p:cNvPr id="15" name="TextBox 14">
              <a:extLst>
                <a:ext uri="{FF2B5EF4-FFF2-40B4-BE49-F238E27FC236}">
                  <a16:creationId xmlns:a16="http://schemas.microsoft.com/office/drawing/2014/main" id="{3E72128E-6E53-D008-982E-B4366E029424}"/>
                </a:ext>
              </a:extLst>
            </p:cNvPr>
            <p:cNvSpPr txBox="1"/>
            <p:nvPr/>
          </p:nvSpPr>
          <p:spPr>
            <a:xfrm>
              <a:off x="4968945" y="2374544"/>
              <a:ext cx="4651945" cy="1570224"/>
            </a:xfrm>
            <a:prstGeom prst="rect">
              <a:avLst/>
            </a:prstGeom>
            <a:noFill/>
          </p:spPr>
          <p:txBody>
            <a:bodyPr wrap="none">
              <a:spAutoFit/>
            </a:bodyPr>
            <a:lstStyle/>
            <a:p>
              <a:pPr eaLnBrk="1" fontAlgn="auto" hangingPunct="1">
                <a:spcBef>
                  <a:spcPts val="0"/>
                </a:spcBef>
                <a:spcAft>
                  <a:spcPts val="0"/>
                </a:spcAft>
                <a:defRPr/>
              </a:pPr>
              <a:r>
                <a:rPr lang="vi-VN" sz="96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Thank You</a:t>
              </a:r>
              <a:endParaRPr lang="id-ID" sz="96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
          <p:nvSpPr>
            <p:cNvPr id="16" name="TextBox 15">
              <a:extLst>
                <a:ext uri="{FF2B5EF4-FFF2-40B4-BE49-F238E27FC236}">
                  <a16:creationId xmlns:a16="http://schemas.microsoft.com/office/drawing/2014/main" id="{30B624CC-94C0-47A7-E551-CFF2BB1766BD}"/>
                </a:ext>
              </a:extLst>
            </p:cNvPr>
            <p:cNvSpPr txBox="1"/>
            <p:nvPr/>
          </p:nvSpPr>
          <p:spPr>
            <a:xfrm>
              <a:off x="4280798" y="3775222"/>
              <a:ext cx="6944094" cy="338676"/>
            </a:xfrm>
            <a:prstGeom prst="rect">
              <a:avLst/>
            </a:prstGeom>
            <a:noFill/>
          </p:spPr>
          <p:txBody>
            <a:bodyPr wrap="none">
              <a:spAutoFit/>
            </a:bodyPr>
            <a:lstStyle/>
            <a:p>
              <a:pPr algn="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Cảm ơn mọi người đã dành thời gian lắng nghe</a:t>
              </a:r>
              <a:endParaRPr lang="id-ID" sz="1600" spc="600" dirty="0">
                <a:solidFill>
                  <a:schemeClr val="tx1">
                    <a:lumMod val="65000"/>
                    <a:lumOff val="35000"/>
                  </a:schemeClr>
                </a:solidFill>
                <a:latin typeface="Patrick Hand" panose="00000500000000000000" pitchFamily="2" charset="0"/>
              </a:endParaRPr>
            </a:p>
          </p:txBody>
        </p:sp>
      </p:grpSp>
      <p:grpSp>
        <p:nvGrpSpPr>
          <p:cNvPr id="17" name="Group 16">
            <a:extLst>
              <a:ext uri="{FF2B5EF4-FFF2-40B4-BE49-F238E27FC236}">
                <a16:creationId xmlns:a16="http://schemas.microsoft.com/office/drawing/2014/main" id="{40BB98C7-8F84-B996-8DE1-A16409598302}"/>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8" name="Oval 17">
              <a:extLst>
                <a:ext uri="{FF2B5EF4-FFF2-40B4-BE49-F238E27FC236}">
                  <a16:creationId xmlns:a16="http://schemas.microsoft.com/office/drawing/2014/main" id="{2C47FC88-B6AE-632A-E558-69583AF774D8}"/>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Oval 18">
              <a:extLst>
                <a:ext uri="{FF2B5EF4-FFF2-40B4-BE49-F238E27FC236}">
                  <a16:creationId xmlns:a16="http://schemas.microsoft.com/office/drawing/2014/main" id="{A629B3D0-86FE-6301-7EB3-9AD3C2BE6CA5}"/>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C0F6CFA7-7E1B-6C0D-2238-960CCA2F3921}"/>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27021ED4-90BC-F898-2AA0-C22BAA9624F7}"/>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03AB8A2B-AFC9-EEE0-0465-DCA6BEB85145}"/>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47637377-87F3-C13E-3B20-82140C0A2547}"/>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9D190002-7D05-6645-9000-59E2DCCE3B46}"/>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A4F8B773-1391-F208-95E6-943C6856D799}"/>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6" name="Oval 25">
              <a:extLst>
                <a:ext uri="{FF2B5EF4-FFF2-40B4-BE49-F238E27FC236}">
                  <a16:creationId xmlns:a16="http://schemas.microsoft.com/office/drawing/2014/main" id="{E635BCA6-6B12-CD0A-C070-72070C32519F}"/>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Oval 26">
              <a:extLst>
                <a:ext uri="{FF2B5EF4-FFF2-40B4-BE49-F238E27FC236}">
                  <a16:creationId xmlns:a16="http://schemas.microsoft.com/office/drawing/2014/main" id="{1AEE4BF4-4DA9-E3B9-57E0-103A762AD2D4}"/>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9705D53E-B560-6450-5E00-30CECD09AC62}"/>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C335E956-8F5C-BBC6-A119-A3DF48AE0705}"/>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BD61762C-E551-8862-B24F-23A95897AA98}"/>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D42ADBF8-6A62-DAA0-25EE-DDDD59D0356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768875D3-A96C-156B-37F4-48465304419B}"/>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031BF5BF-523A-6F4A-CE78-7D01BF7BEB36}"/>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7C4A8C89-26AC-B8DF-CC46-4A4C9CD430CB}"/>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B64CF66F-BDE5-927F-21EF-BCD459492106}"/>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5C643DAF-93C8-D23E-50DB-ED3D27C85205}"/>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89758432-E4D0-F5BD-2E45-DED3518DC87F}"/>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9D350C19-B0D3-9F83-55E8-40F1E9EA41FF}"/>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AFC6F12F-3349-C80B-F12D-880B187943E9}"/>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05AA8DF0-7DFE-6A6B-B73C-9F3ACC30DC2D}"/>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C587D9E1-7E55-2670-E417-D1FDCDBD4D9C}"/>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A81C165A-A6AC-208F-7050-C6C788F300D6}"/>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CE25AFC3-B42F-4268-315D-DBE8B7E0CCC3}"/>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3CF98516-4B04-8532-8754-6E18558258E7}"/>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97485110-6407-D209-C5ED-90B3A84CA7F6}"/>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027A83C5-8AC8-2BBA-B436-CD3E22C501E8}"/>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A4099A4B-25A0-FCB0-EA61-0439B86E00B7}"/>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FADD4B98-C3A7-6E23-4BAD-77E9EC3972F1}"/>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7E7E3D45-895C-EF5E-EF3E-E8493BFD334F}"/>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61EE8110-9660-C567-23C0-3962BDF7730C}"/>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02724259-CC57-2EFE-9094-2084BB125FA4}"/>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5CE4E8A5-080E-B2C5-30B4-AFB413861F3E}"/>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F091FE21-16B8-D382-9970-6D9D4400DD98}"/>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B5C85B0D-85B4-015F-9F9C-714F0BDDC5AD}"/>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C05EC838-2E49-C9C7-24C6-3389319A7CF9}"/>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5BB10F87-5B89-1FBB-DC43-207F877F6057}"/>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07C03EFB-07E6-AFA2-3162-1CE539A3A871}"/>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8" name="Oval 57">
              <a:extLst>
                <a:ext uri="{FF2B5EF4-FFF2-40B4-BE49-F238E27FC236}">
                  <a16:creationId xmlns:a16="http://schemas.microsoft.com/office/drawing/2014/main" id="{7359A1E9-AF94-7726-5DA9-EA29599BEDA6}"/>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Oval 58">
              <a:extLst>
                <a:ext uri="{FF2B5EF4-FFF2-40B4-BE49-F238E27FC236}">
                  <a16:creationId xmlns:a16="http://schemas.microsoft.com/office/drawing/2014/main" id="{A9683E64-6BF2-53E7-3422-5195D26D91B5}"/>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98D80527-ED40-926D-4BC3-47702F450480}"/>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B28250EA-B4C4-E3FA-3E60-A49A95177FC1}"/>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E2140386-C0F6-F901-CA8C-D2B927A0B5E3}"/>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CC7AB1DC-6880-4BC5-020F-9F843F94DD66}"/>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D54E1C07-8DA2-A040-3F4F-B86B858472CA}"/>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07BC4652-E5C1-2252-A438-806B9EDB9248}"/>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6" name="Group 65">
            <a:extLst>
              <a:ext uri="{FF2B5EF4-FFF2-40B4-BE49-F238E27FC236}">
                <a16:creationId xmlns:a16="http://schemas.microsoft.com/office/drawing/2014/main" id="{F7C5BB2F-9395-2E61-38FB-6260F00AA555}"/>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7" name="Oval 66">
              <a:extLst>
                <a:ext uri="{FF2B5EF4-FFF2-40B4-BE49-F238E27FC236}">
                  <a16:creationId xmlns:a16="http://schemas.microsoft.com/office/drawing/2014/main" id="{AF377035-D282-1E75-21AC-D3B47D8B1107}"/>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Oval 67">
              <a:extLst>
                <a:ext uri="{FF2B5EF4-FFF2-40B4-BE49-F238E27FC236}">
                  <a16:creationId xmlns:a16="http://schemas.microsoft.com/office/drawing/2014/main" id="{0E135A54-8624-1137-DA89-978858995955}"/>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86E0ED9D-3EC4-E878-7DF1-D6688CE0446B}"/>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7966A35A-FF4E-2D98-E4D6-3247EE73A7B0}"/>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11BC2B16-6A73-DC95-1883-D7D47A54E95B}"/>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EB77DAE3-52F4-8399-D6E3-98DAF0AEA00C}"/>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AE502D98-7C6B-36CD-5AD0-6414BF4BAB41}"/>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E5389015-BAFB-E68A-0D6D-20351165F2BC}"/>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FD41EEAF-1B3E-B37F-A6EC-3DDB94051FF9}"/>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F87BA99B-A152-F70A-3CA0-E250CF17065B}"/>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4EA8DB73-8BC6-537F-5134-9F64B144A38E}"/>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A7AEF60B-70F2-5846-5A3C-279C5C9EC133}"/>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4A40B34E-F03D-912F-7932-004A4B4F2695}"/>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ADDFA45F-C59B-0033-AE29-97694EEC05EB}"/>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3C17E56B-C466-EA8F-B8EB-4421674A0928}"/>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A32D1502-6392-F28C-6589-E013F3A93398}"/>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3A7F4D06-1A2C-0DD3-C41C-CDE4B36FD670}"/>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14241F1A-546C-2EEB-AC57-A7F355965AAA}"/>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5" name="Group 84">
            <a:extLst>
              <a:ext uri="{FF2B5EF4-FFF2-40B4-BE49-F238E27FC236}">
                <a16:creationId xmlns:a16="http://schemas.microsoft.com/office/drawing/2014/main" id="{47540E4A-90D0-D94C-906A-B289EB3589A0}"/>
              </a:ext>
            </a:extLst>
          </p:cNvPr>
          <p:cNvGrpSpPr/>
          <p:nvPr/>
        </p:nvGrpSpPr>
        <p:grpSpPr>
          <a:xfrm>
            <a:off x="6144768" y="129720"/>
            <a:ext cx="2221315" cy="1158071"/>
            <a:chOff x="6144768" y="129720"/>
            <a:chExt cx="2221315" cy="1158071"/>
          </a:xfrm>
          <a:solidFill>
            <a:schemeClr val="bg1">
              <a:lumMod val="95000"/>
              <a:alpha val="50000"/>
            </a:schemeClr>
          </a:solidFill>
        </p:grpSpPr>
        <p:sp>
          <p:nvSpPr>
            <p:cNvPr id="86" name="Oval 85">
              <a:extLst>
                <a:ext uri="{FF2B5EF4-FFF2-40B4-BE49-F238E27FC236}">
                  <a16:creationId xmlns:a16="http://schemas.microsoft.com/office/drawing/2014/main" id="{A4D02D52-36F8-AF81-09A5-9512D863167D}"/>
                </a:ext>
              </a:extLst>
            </p:cNvPr>
            <p:cNvSpPr/>
            <p:nvPr/>
          </p:nvSpPr>
          <p:spPr>
            <a:xfrm>
              <a:off x="6144768" y="114604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Oval 86">
              <a:extLst>
                <a:ext uri="{FF2B5EF4-FFF2-40B4-BE49-F238E27FC236}">
                  <a16:creationId xmlns:a16="http://schemas.microsoft.com/office/drawing/2014/main" id="{1541951A-692B-1B94-4F6A-0FDD172F4AE8}"/>
                </a:ext>
              </a:extLst>
            </p:cNvPr>
            <p:cNvSpPr/>
            <p:nvPr/>
          </p:nvSpPr>
          <p:spPr>
            <a:xfrm>
              <a:off x="6438911"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4CD3BE0C-3080-E7E4-A562-542E14C62A7D}"/>
                </a:ext>
              </a:extLst>
            </p:cNvPr>
            <p:cNvSpPr/>
            <p:nvPr/>
          </p:nvSpPr>
          <p:spPr>
            <a:xfrm>
              <a:off x="6750248"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9B73F117-3AC1-1691-E526-95E89C232B6B}"/>
                </a:ext>
              </a:extLst>
            </p:cNvPr>
            <p:cNvSpPr/>
            <p:nvPr/>
          </p:nvSpPr>
          <p:spPr>
            <a:xfrm>
              <a:off x="7044391"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94063D44-E216-0953-B62E-EE3EC0FFE8AD}"/>
                </a:ext>
              </a:extLst>
            </p:cNvPr>
            <p:cNvSpPr/>
            <p:nvPr/>
          </p:nvSpPr>
          <p:spPr>
            <a:xfrm>
              <a:off x="7324717"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86F73AC2-466F-950B-50BD-A305353A8FB8}"/>
                </a:ext>
              </a:extLst>
            </p:cNvPr>
            <p:cNvSpPr/>
            <p:nvPr/>
          </p:nvSpPr>
          <p:spPr>
            <a:xfrm>
              <a:off x="7618860"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C27886D4-B168-8F79-8605-D5CB9BF273E9}"/>
                </a:ext>
              </a:extLst>
            </p:cNvPr>
            <p:cNvSpPr/>
            <p:nvPr/>
          </p:nvSpPr>
          <p:spPr>
            <a:xfrm>
              <a:off x="7930197"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AC0DCEB6-A585-4997-9D6B-DBD0C4F3103B}"/>
                </a:ext>
              </a:extLst>
            </p:cNvPr>
            <p:cNvSpPr/>
            <p:nvPr/>
          </p:nvSpPr>
          <p:spPr>
            <a:xfrm>
              <a:off x="8224340" y="114604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27022CAE-6E08-82B9-D591-69BB445F92BD}"/>
                </a:ext>
              </a:extLst>
            </p:cNvPr>
            <p:cNvSpPr/>
            <p:nvPr/>
          </p:nvSpPr>
          <p:spPr>
            <a:xfrm>
              <a:off x="6144768" y="84374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545B3B82-3EF7-5D54-71DC-7C958FC8D826}"/>
                </a:ext>
              </a:extLst>
            </p:cNvPr>
            <p:cNvSpPr/>
            <p:nvPr/>
          </p:nvSpPr>
          <p:spPr>
            <a:xfrm>
              <a:off x="6438911"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2A42341A-0D84-B509-B834-CFD51BC9EB7E}"/>
                </a:ext>
              </a:extLst>
            </p:cNvPr>
            <p:cNvSpPr/>
            <p:nvPr/>
          </p:nvSpPr>
          <p:spPr>
            <a:xfrm>
              <a:off x="6750248"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Oval 96">
              <a:extLst>
                <a:ext uri="{FF2B5EF4-FFF2-40B4-BE49-F238E27FC236}">
                  <a16:creationId xmlns:a16="http://schemas.microsoft.com/office/drawing/2014/main" id="{C4213978-AAE7-6308-F317-6B33A2B510AF}"/>
                </a:ext>
              </a:extLst>
            </p:cNvPr>
            <p:cNvSpPr/>
            <p:nvPr/>
          </p:nvSpPr>
          <p:spPr>
            <a:xfrm>
              <a:off x="7044391"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Oval 97">
              <a:extLst>
                <a:ext uri="{FF2B5EF4-FFF2-40B4-BE49-F238E27FC236}">
                  <a16:creationId xmlns:a16="http://schemas.microsoft.com/office/drawing/2014/main" id="{497848AA-7800-57A8-D91C-F5E6A0611237}"/>
                </a:ext>
              </a:extLst>
            </p:cNvPr>
            <p:cNvSpPr/>
            <p:nvPr/>
          </p:nvSpPr>
          <p:spPr>
            <a:xfrm>
              <a:off x="7324717"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Oval 98">
              <a:extLst>
                <a:ext uri="{FF2B5EF4-FFF2-40B4-BE49-F238E27FC236}">
                  <a16:creationId xmlns:a16="http://schemas.microsoft.com/office/drawing/2014/main" id="{451649CD-D16E-EBB2-581A-BC84B22ECB9D}"/>
                </a:ext>
              </a:extLst>
            </p:cNvPr>
            <p:cNvSpPr/>
            <p:nvPr/>
          </p:nvSpPr>
          <p:spPr>
            <a:xfrm>
              <a:off x="7618860"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C4B50D5D-42A5-24AE-E7AD-08AD1A8312A4}"/>
                </a:ext>
              </a:extLst>
            </p:cNvPr>
            <p:cNvSpPr/>
            <p:nvPr/>
          </p:nvSpPr>
          <p:spPr>
            <a:xfrm>
              <a:off x="7930197"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B0FF76AF-A0BB-3988-4F53-35D1A110B065}"/>
                </a:ext>
              </a:extLst>
            </p:cNvPr>
            <p:cNvSpPr/>
            <p:nvPr/>
          </p:nvSpPr>
          <p:spPr>
            <a:xfrm>
              <a:off x="8224340" y="84373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B8C0DF25-BA6B-3EDE-57F2-B08086C21AE5}"/>
                </a:ext>
              </a:extLst>
            </p:cNvPr>
            <p:cNvSpPr/>
            <p:nvPr/>
          </p:nvSpPr>
          <p:spPr>
            <a:xfrm>
              <a:off x="614476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 name="Oval 102">
              <a:extLst>
                <a:ext uri="{FF2B5EF4-FFF2-40B4-BE49-F238E27FC236}">
                  <a16:creationId xmlns:a16="http://schemas.microsoft.com/office/drawing/2014/main" id="{8C9EE5D9-7D5F-70E9-787D-EF46BDB32BD8}"/>
                </a:ext>
              </a:extLst>
            </p:cNvPr>
            <p:cNvSpPr/>
            <p:nvPr/>
          </p:nvSpPr>
          <p:spPr>
            <a:xfrm>
              <a:off x="643891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451F6056-2EA8-02F2-44FA-06BC1950E3BA}"/>
                </a:ext>
              </a:extLst>
            </p:cNvPr>
            <p:cNvSpPr/>
            <p:nvPr/>
          </p:nvSpPr>
          <p:spPr>
            <a:xfrm>
              <a:off x="675024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5ED25DF2-A902-D335-19EC-6B9BE7EB1B82}"/>
                </a:ext>
              </a:extLst>
            </p:cNvPr>
            <p:cNvSpPr/>
            <p:nvPr/>
          </p:nvSpPr>
          <p:spPr>
            <a:xfrm>
              <a:off x="704439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12763FEF-81E0-8326-FF62-1FAB594E5C4C}"/>
                </a:ext>
              </a:extLst>
            </p:cNvPr>
            <p:cNvSpPr/>
            <p:nvPr/>
          </p:nvSpPr>
          <p:spPr>
            <a:xfrm>
              <a:off x="732471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F1DF9439-A822-F460-C7FC-8213CCB6DA9E}"/>
                </a:ext>
              </a:extLst>
            </p:cNvPr>
            <p:cNvSpPr/>
            <p:nvPr/>
          </p:nvSpPr>
          <p:spPr>
            <a:xfrm>
              <a:off x="761886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BFD2AECA-DE6B-C43D-2A89-93006E130793}"/>
                </a:ext>
              </a:extLst>
            </p:cNvPr>
            <p:cNvSpPr/>
            <p:nvPr/>
          </p:nvSpPr>
          <p:spPr>
            <a:xfrm>
              <a:off x="793019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2EB71FB6-21AA-6130-BFEB-34693805340A}"/>
                </a:ext>
              </a:extLst>
            </p:cNvPr>
            <p:cNvSpPr/>
            <p:nvPr/>
          </p:nvSpPr>
          <p:spPr>
            <a:xfrm>
              <a:off x="822434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FF93F95E-2AD0-8CC5-0618-9BA0590F8C53}"/>
                </a:ext>
              </a:extLst>
            </p:cNvPr>
            <p:cNvSpPr/>
            <p:nvPr/>
          </p:nvSpPr>
          <p:spPr>
            <a:xfrm>
              <a:off x="6144768" y="1297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B8695EE5-E8AB-B674-3CE3-969400F6E968}"/>
                </a:ext>
              </a:extLst>
            </p:cNvPr>
            <p:cNvSpPr/>
            <p:nvPr/>
          </p:nvSpPr>
          <p:spPr>
            <a:xfrm>
              <a:off x="6438911"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Oval 111">
              <a:extLst>
                <a:ext uri="{FF2B5EF4-FFF2-40B4-BE49-F238E27FC236}">
                  <a16:creationId xmlns:a16="http://schemas.microsoft.com/office/drawing/2014/main" id="{DDA8FA28-0A87-7F12-A4A1-86844E85C296}"/>
                </a:ext>
              </a:extLst>
            </p:cNvPr>
            <p:cNvSpPr/>
            <p:nvPr/>
          </p:nvSpPr>
          <p:spPr>
            <a:xfrm>
              <a:off x="6750248"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Oval 112">
              <a:extLst>
                <a:ext uri="{FF2B5EF4-FFF2-40B4-BE49-F238E27FC236}">
                  <a16:creationId xmlns:a16="http://schemas.microsoft.com/office/drawing/2014/main" id="{C28C2428-C7A9-75DB-7E09-A48BFD2301E5}"/>
                </a:ext>
              </a:extLst>
            </p:cNvPr>
            <p:cNvSpPr/>
            <p:nvPr/>
          </p:nvSpPr>
          <p:spPr>
            <a:xfrm>
              <a:off x="7044391"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Oval 113">
              <a:extLst>
                <a:ext uri="{FF2B5EF4-FFF2-40B4-BE49-F238E27FC236}">
                  <a16:creationId xmlns:a16="http://schemas.microsoft.com/office/drawing/2014/main" id="{B4FFEFFC-6426-8717-B5D9-E6CB6F584DAA}"/>
                </a:ext>
              </a:extLst>
            </p:cNvPr>
            <p:cNvSpPr/>
            <p:nvPr/>
          </p:nvSpPr>
          <p:spPr>
            <a:xfrm>
              <a:off x="7324717"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8365EF59-767E-A89C-10DD-79C3EE8F7767}"/>
                </a:ext>
              </a:extLst>
            </p:cNvPr>
            <p:cNvSpPr/>
            <p:nvPr/>
          </p:nvSpPr>
          <p:spPr>
            <a:xfrm>
              <a:off x="7618860"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D7960EBD-2246-937B-F818-FC0AAA145834}"/>
                </a:ext>
              </a:extLst>
            </p:cNvPr>
            <p:cNvSpPr/>
            <p:nvPr/>
          </p:nvSpPr>
          <p:spPr>
            <a:xfrm>
              <a:off x="7930197"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2ED33BE9-4395-BA37-F820-9D109099F2E3}"/>
                </a:ext>
              </a:extLst>
            </p:cNvPr>
            <p:cNvSpPr/>
            <p:nvPr/>
          </p:nvSpPr>
          <p:spPr>
            <a:xfrm>
              <a:off x="8224340" y="12972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88279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34056B7-4645-35F4-5FCE-994ED1744535}"/>
              </a:ext>
            </a:extLst>
          </p:cNvPr>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Freeform: Shape 4">
            <a:extLst>
              <a:ext uri="{FF2B5EF4-FFF2-40B4-BE49-F238E27FC236}">
                <a16:creationId xmlns:a16="http://schemas.microsoft.com/office/drawing/2014/main" id="{76C601BB-B841-7915-651C-4838760900AF}"/>
              </a:ext>
            </a:extLst>
          </p:cNvPr>
          <p:cNvSpPr/>
          <p:nvPr/>
        </p:nvSpPr>
        <p:spPr>
          <a:xfrm rot="2700000">
            <a:off x="1481138" y="1076325"/>
            <a:ext cx="2847975" cy="2847975"/>
          </a:xfrm>
          <a:custGeom>
            <a:avLst/>
            <a:gdLst>
              <a:gd name="connsiteX0" fmla="*/ 634106 w 2847371"/>
              <a:gd name="connsiteY0" fmla="*/ 634106 h 2847372"/>
              <a:gd name="connsiteX1" fmla="*/ 548676 w 2847371"/>
              <a:gd name="connsiteY1" fmla="*/ 840352 h 2847372"/>
              <a:gd name="connsiteX2" fmla="*/ 548676 w 2847371"/>
              <a:gd name="connsiteY2" fmla="*/ 2007019 h 2847372"/>
              <a:gd name="connsiteX3" fmla="*/ 840352 w 2847371"/>
              <a:gd name="connsiteY3" fmla="*/ 2298695 h 2847372"/>
              <a:gd name="connsiteX4" fmla="*/ 2007019 w 2847371"/>
              <a:gd name="connsiteY4" fmla="*/ 2298695 h 2847372"/>
              <a:gd name="connsiteX5" fmla="*/ 2298695 w 2847371"/>
              <a:gd name="connsiteY5" fmla="*/ 2007019 h 2847372"/>
              <a:gd name="connsiteX6" fmla="*/ 2298695 w 2847371"/>
              <a:gd name="connsiteY6" fmla="*/ 840352 h 2847372"/>
              <a:gd name="connsiteX7" fmla="*/ 2007019 w 2847371"/>
              <a:gd name="connsiteY7" fmla="*/ 548676 h 2847372"/>
              <a:gd name="connsiteX8" fmla="*/ 840352 w 2847371"/>
              <a:gd name="connsiteY8" fmla="*/ 548676 h 2847372"/>
              <a:gd name="connsiteX9" fmla="*/ 634106 w 2847371"/>
              <a:gd name="connsiteY9" fmla="*/ 634106 h 2847372"/>
              <a:gd name="connsiteX10" fmla="*/ 138998 w 2847371"/>
              <a:gd name="connsiteY10" fmla="*/ 138999 h 2847372"/>
              <a:gd name="connsiteX11" fmla="*/ 474570 w 2847371"/>
              <a:gd name="connsiteY11" fmla="*/ 0 h 2847372"/>
              <a:gd name="connsiteX12" fmla="*/ 2372800 w 2847371"/>
              <a:gd name="connsiteY12" fmla="*/ 0 h 2847372"/>
              <a:gd name="connsiteX13" fmla="*/ 2847371 w 2847371"/>
              <a:gd name="connsiteY13" fmla="*/ 474571 h 2847372"/>
              <a:gd name="connsiteX14" fmla="*/ 2847371 w 2847371"/>
              <a:gd name="connsiteY14" fmla="*/ 2372801 h 2847372"/>
              <a:gd name="connsiteX15" fmla="*/ 2372801 w 2847371"/>
              <a:gd name="connsiteY15" fmla="*/ 2847372 h 2847372"/>
              <a:gd name="connsiteX16" fmla="*/ 474571 w 2847371"/>
              <a:gd name="connsiteY16" fmla="*/ 2847372 h 2847372"/>
              <a:gd name="connsiteX17" fmla="*/ 0 w 2847371"/>
              <a:gd name="connsiteY17" fmla="*/ 2372801 h 2847372"/>
              <a:gd name="connsiteX18" fmla="*/ 0 w 2847371"/>
              <a:gd name="connsiteY18" fmla="*/ 474571 h 2847372"/>
              <a:gd name="connsiteX19" fmla="*/ 138998 w 2847371"/>
              <a:gd name="connsiteY19" fmla="*/ 138999 h 284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847371" h="2847372">
                <a:moveTo>
                  <a:pt x="634106" y="634106"/>
                </a:moveTo>
                <a:cubicBezTo>
                  <a:pt x="581323" y="686889"/>
                  <a:pt x="548676" y="759808"/>
                  <a:pt x="548676" y="840352"/>
                </a:cubicBezTo>
                <a:lnTo>
                  <a:pt x="548676" y="2007019"/>
                </a:lnTo>
                <a:cubicBezTo>
                  <a:pt x="548676" y="2168107"/>
                  <a:pt x="679264" y="2298695"/>
                  <a:pt x="840352" y="2298695"/>
                </a:cubicBezTo>
                <a:lnTo>
                  <a:pt x="2007019" y="2298695"/>
                </a:lnTo>
                <a:cubicBezTo>
                  <a:pt x="2168107" y="2298695"/>
                  <a:pt x="2298695" y="2168107"/>
                  <a:pt x="2298695" y="2007019"/>
                </a:cubicBezTo>
                <a:lnTo>
                  <a:pt x="2298695" y="840352"/>
                </a:lnTo>
                <a:cubicBezTo>
                  <a:pt x="2298695" y="679264"/>
                  <a:pt x="2168107" y="548676"/>
                  <a:pt x="2007019" y="548676"/>
                </a:cubicBezTo>
                <a:lnTo>
                  <a:pt x="840352" y="548676"/>
                </a:lnTo>
                <a:cubicBezTo>
                  <a:pt x="759808" y="548676"/>
                  <a:pt x="686889" y="581323"/>
                  <a:pt x="634106" y="634106"/>
                </a:cubicBezTo>
                <a:close/>
                <a:moveTo>
                  <a:pt x="138998" y="138999"/>
                </a:moveTo>
                <a:cubicBezTo>
                  <a:pt x="224879" y="53119"/>
                  <a:pt x="343522" y="0"/>
                  <a:pt x="474570" y="0"/>
                </a:cubicBezTo>
                <a:lnTo>
                  <a:pt x="2372800" y="0"/>
                </a:lnTo>
                <a:cubicBezTo>
                  <a:pt x="2634899" y="0"/>
                  <a:pt x="2847371" y="212473"/>
                  <a:pt x="2847371" y="474571"/>
                </a:cubicBezTo>
                <a:lnTo>
                  <a:pt x="2847371" y="2372801"/>
                </a:lnTo>
                <a:cubicBezTo>
                  <a:pt x="2847371" y="2634899"/>
                  <a:pt x="2634899" y="2847372"/>
                  <a:pt x="2372801" y="2847372"/>
                </a:cubicBezTo>
                <a:lnTo>
                  <a:pt x="474571" y="2847372"/>
                </a:lnTo>
                <a:cubicBezTo>
                  <a:pt x="212472" y="2847372"/>
                  <a:pt x="0" y="2634899"/>
                  <a:pt x="0" y="2372801"/>
                </a:cubicBezTo>
                <a:lnTo>
                  <a:pt x="0" y="474571"/>
                </a:lnTo>
                <a:cubicBezTo>
                  <a:pt x="0" y="343522"/>
                  <a:pt x="53118" y="224879"/>
                  <a:pt x="138998" y="138999"/>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Freeform: Shape 5">
            <a:extLst>
              <a:ext uri="{FF2B5EF4-FFF2-40B4-BE49-F238E27FC236}">
                <a16:creationId xmlns:a16="http://schemas.microsoft.com/office/drawing/2014/main" id="{C5393FE7-944B-F8F4-058B-1F90EEE34DF6}"/>
              </a:ext>
            </a:extLst>
          </p:cNvPr>
          <p:cNvSpPr/>
          <p:nvPr/>
        </p:nvSpPr>
        <p:spPr>
          <a:xfrm rot="2700000">
            <a:off x="-338137" y="5468938"/>
            <a:ext cx="2809875" cy="1304925"/>
          </a:xfrm>
          <a:custGeom>
            <a:avLst/>
            <a:gdLst>
              <a:gd name="connsiteX0" fmla="*/ 138998 w 2809528"/>
              <a:gd name="connsiteY0" fmla="*/ 138999 h 1304382"/>
              <a:gd name="connsiteX1" fmla="*/ 474570 w 2809528"/>
              <a:gd name="connsiteY1" fmla="*/ 0 h 1304382"/>
              <a:gd name="connsiteX2" fmla="*/ 2372800 w 2809528"/>
              <a:gd name="connsiteY2" fmla="*/ 0 h 1304382"/>
              <a:gd name="connsiteX3" fmla="*/ 2766322 w 2809528"/>
              <a:gd name="connsiteY3" fmla="*/ 209234 h 1304382"/>
              <a:gd name="connsiteX4" fmla="*/ 2809528 w 2809528"/>
              <a:gd name="connsiteY4" fmla="*/ 288836 h 1304382"/>
              <a:gd name="connsiteX5" fmla="*/ 2294969 w 2809528"/>
              <a:gd name="connsiteY5" fmla="*/ 803395 h 1304382"/>
              <a:gd name="connsiteX6" fmla="*/ 2292769 w 2809528"/>
              <a:gd name="connsiteY6" fmla="*/ 781569 h 1304382"/>
              <a:gd name="connsiteX7" fmla="*/ 2007019 w 2809528"/>
              <a:gd name="connsiteY7" fmla="*/ 548676 h 1304382"/>
              <a:gd name="connsiteX8" fmla="*/ 840352 w 2809528"/>
              <a:gd name="connsiteY8" fmla="*/ 548676 h 1304382"/>
              <a:gd name="connsiteX9" fmla="*/ 634106 w 2809528"/>
              <a:gd name="connsiteY9" fmla="*/ 634106 h 1304382"/>
              <a:gd name="connsiteX10" fmla="*/ 548676 w 2809528"/>
              <a:gd name="connsiteY10" fmla="*/ 840352 h 1304382"/>
              <a:gd name="connsiteX11" fmla="*/ 548676 w 2809528"/>
              <a:gd name="connsiteY11" fmla="*/ 1304382 h 1304382"/>
              <a:gd name="connsiteX12" fmla="*/ 0 w 2809528"/>
              <a:gd name="connsiteY12" fmla="*/ 755706 h 1304382"/>
              <a:gd name="connsiteX13" fmla="*/ 0 w 2809528"/>
              <a:gd name="connsiteY13" fmla="*/ 474571 h 1304382"/>
              <a:gd name="connsiteX14" fmla="*/ 138998 w 2809528"/>
              <a:gd name="connsiteY14" fmla="*/ 138999 h 130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09528" h="1304382">
                <a:moveTo>
                  <a:pt x="138998" y="138999"/>
                </a:moveTo>
                <a:cubicBezTo>
                  <a:pt x="224879" y="53119"/>
                  <a:pt x="343522" y="0"/>
                  <a:pt x="474570" y="0"/>
                </a:cubicBezTo>
                <a:lnTo>
                  <a:pt x="2372800" y="0"/>
                </a:lnTo>
                <a:cubicBezTo>
                  <a:pt x="2536612" y="0"/>
                  <a:pt x="2681038" y="82997"/>
                  <a:pt x="2766322" y="209234"/>
                </a:cubicBezTo>
                <a:lnTo>
                  <a:pt x="2809528" y="288836"/>
                </a:lnTo>
                <a:lnTo>
                  <a:pt x="2294969" y="803395"/>
                </a:lnTo>
                <a:lnTo>
                  <a:pt x="2292769" y="781569"/>
                </a:lnTo>
                <a:cubicBezTo>
                  <a:pt x="2265572" y="648658"/>
                  <a:pt x="2147971" y="548676"/>
                  <a:pt x="2007019" y="548676"/>
                </a:cubicBezTo>
                <a:lnTo>
                  <a:pt x="840352" y="548676"/>
                </a:lnTo>
                <a:cubicBezTo>
                  <a:pt x="759808" y="548676"/>
                  <a:pt x="686889" y="581323"/>
                  <a:pt x="634106" y="634106"/>
                </a:cubicBezTo>
                <a:cubicBezTo>
                  <a:pt x="581323" y="686889"/>
                  <a:pt x="548676" y="759808"/>
                  <a:pt x="548676" y="840352"/>
                </a:cubicBezTo>
                <a:lnTo>
                  <a:pt x="548676" y="1304382"/>
                </a:lnTo>
                <a:lnTo>
                  <a:pt x="0" y="755706"/>
                </a:lnTo>
                <a:lnTo>
                  <a:pt x="0" y="474571"/>
                </a:lnTo>
                <a:cubicBezTo>
                  <a:pt x="0" y="343522"/>
                  <a:pt x="53118" y="224879"/>
                  <a:pt x="138998" y="138999"/>
                </a:cubicBezTo>
                <a:close/>
              </a:path>
            </a:pathLst>
          </a:cu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Shape 6">
            <a:extLst>
              <a:ext uri="{FF2B5EF4-FFF2-40B4-BE49-F238E27FC236}">
                <a16:creationId xmlns:a16="http://schemas.microsoft.com/office/drawing/2014/main" id="{D0263F2E-C34E-919E-70EC-DD1BBDBF4A71}"/>
              </a:ext>
            </a:extLst>
          </p:cNvPr>
          <p:cNvSpPr/>
          <p:nvPr/>
        </p:nvSpPr>
        <p:spPr>
          <a:xfrm rot="2700000">
            <a:off x="-492919" y="2366169"/>
            <a:ext cx="1104900" cy="1106488"/>
          </a:xfrm>
          <a:custGeom>
            <a:avLst/>
            <a:gdLst>
              <a:gd name="connsiteX0" fmla="*/ 21667 w 1105974"/>
              <a:gd name="connsiteY0" fmla="*/ 55649 h 1105975"/>
              <a:gd name="connsiteX1" fmla="*/ 156015 w 1105974"/>
              <a:gd name="connsiteY1" fmla="*/ 0 h 1105975"/>
              <a:gd name="connsiteX2" fmla="*/ 915978 w 1105974"/>
              <a:gd name="connsiteY2" fmla="*/ 0 h 1105975"/>
              <a:gd name="connsiteX3" fmla="*/ 1105974 w 1105974"/>
              <a:gd name="connsiteY3" fmla="*/ 189996 h 1105975"/>
              <a:gd name="connsiteX4" fmla="*/ 1105974 w 1105974"/>
              <a:gd name="connsiteY4" fmla="*/ 949960 h 1105975"/>
              <a:gd name="connsiteX5" fmla="*/ 1050326 w 1105974"/>
              <a:gd name="connsiteY5" fmla="*/ 1084307 h 1105975"/>
              <a:gd name="connsiteX6" fmla="*/ 1018189 w 1105974"/>
              <a:gd name="connsiteY6" fmla="*/ 1105975 h 1105975"/>
              <a:gd name="connsiteX7" fmla="*/ 819970 w 1105974"/>
              <a:gd name="connsiteY7" fmla="*/ 907756 h 1105975"/>
              <a:gd name="connsiteX8" fmla="*/ 852107 w 1105974"/>
              <a:gd name="connsiteY8" fmla="*/ 886089 h 1105975"/>
              <a:gd name="connsiteX9" fmla="*/ 886310 w 1105974"/>
              <a:gd name="connsiteY9" fmla="*/ 803518 h 1105975"/>
              <a:gd name="connsiteX10" fmla="*/ 886310 w 1105974"/>
              <a:gd name="connsiteY10" fmla="*/ 336438 h 1105975"/>
              <a:gd name="connsiteX11" fmla="*/ 769536 w 1105974"/>
              <a:gd name="connsiteY11" fmla="*/ 219665 h 1105975"/>
              <a:gd name="connsiteX12" fmla="*/ 302457 w 1105974"/>
              <a:gd name="connsiteY12" fmla="*/ 219664 h 1105975"/>
              <a:gd name="connsiteX13" fmla="*/ 219886 w 1105974"/>
              <a:gd name="connsiteY13" fmla="*/ 253867 h 1105975"/>
              <a:gd name="connsiteX14" fmla="*/ 198218 w 1105974"/>
              <a:gd name="connsiteY14" fmla="*/ 286004 h 1105975"/>
              <a:gd name="connsiteX15" fmla="*/ 0 w 1105974"/>
              <a:gd name="connsiteY15" fmla="*/ 87786 h 110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05974" h="1105975">
                <a:moveTo>
                  <a:pt x="21667" y="55649"/>
                </a:moveTo>
                <a:cubicBezTo>
                  <a:pt x="56050" y="21266"/>
                  <a:pt x="103549" y="0"/>
                  <a:pt x="156015" y="0"/>
                </a:cubicBezTo>
                <a:lnTo>
                  <a:pt x="915978" y="0"/>
                </a:lnTo>
                <a:cubicBezTo>
                  <a:pt x="1020910" y="0"/>
                  <a:pt x="1105974" y="85064"/>
                  <a:pt x="1105974" y="189996"/>
                </a:cubicBezTo>
                <a:lnTo>
                  <a:pt x="1105974" y="949960"/>
                </a:lnTo>
                <a:cubicBezTo>
                  <a:pt x="1105974" y="1002426"/>
                  <a:pt x="1084708" y="1049925"/>
                  <a:pt x="1050326" y="1084307"/>
                </a:cubicBezTo>
                <a:lnTo>
                  <a:pt x="1018189" y="1105975"/>
                </a:lnTo>
                <a:lnTo>
                  <a:pt x="819970" y="907756"/>
                </a:lnTo>
                <a:lnTo>
                  <a:pt x="852107" y="886089"/>
                </a:lnTo>
                <a:cubicBezTo>
                  <a:pt x="873239" y="864957"/>
                  <a:pt x="886310" y="835764"/>
                  <a:pt x="886310" y="803518"/>
                </a:cubicBezTo>
                <a:lnTo>
                  <a:pt x="886310" y="336438"/>
                </a:lnTo>
                <a:cubicBezTo>
                  <a:pt x="886310" y="271946"/>
                  <a:pt x="834028" y="219664"/>
                  <a:pt x="769536" y="219665"/>
                </a:cubicBezTo>
                <a:lnTo>
                  <a:pt x="302457" y="219664"/>
                </a:lnTo>
                <a:cubicBezTo>
                  <a:pt x="270211" y="219664"/>
                  <a:pt x="241017" y="232735"/>
                  <a:pt x="219886" y="253867"/>
                </a:cubicBezTo>
                <a:lnTo>
                  <a:pt x="198218" y="286004"/>
                </a:lnTo>
                <a:lnTo>
                  <a:pt x="0" y="87786"/>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Freeform: Shape 7">
            <a:extLst>
              <a:ext uri="{FF2B5EF4-FFF2-40B4-BE49-F238E27FC236}">
                <a16:creationId xmlns:a16="http://schemas.microsoft.com/office/drawing/2014/main" id="{A7147768-706A-8019-6DE9-949E8C81A4BB}"/>
              </a:ext>
            </a:extLst>
          </p:cNvPr>
          <p:cNvSpPr/>
          <p:nvPr/>
        </p:nvSpPr>
        <p:spPr>
          <a:xfrm rot="2700000">
            <a:off x="10283825" y="-550863"/>
            <a:ext cx="1195388" cy="1195388"/>
          </a:xfrm>
          <a:custGeom>
            <a:avLst/>
            <a:gdLst>
              <a:gd name="connsiteX0" fmla="*/ 0 w 1195118"/>
              <a:gd name="connsiteY0" fmla="*/ 1120422 h 1195119"/>
              <a:gd name="connsiteX1" fmla="*/ 217627 w 1195118"/>
              <a:gd name="connsiteY1" fmla="*/ 902794 h 1195119"/>
              <a:gd name="connsiteX2" fmla="*/ 227883 w 1195118"/>
              <a:gd name="connsiteY2" fmla="*/ 918003 h 1195119"/>
              <a:gd name="connsiteX3" fmla="*/ 318015 w 1195118"/>
              <a:gd name="connsiteY3" fmla="*/ 955338 h 1195119"/>
              <a:gd name="connsiteX4" fmla="*/ 827869 w 1195118"/>
              <a:gd name="connsiteY4" fmla="*/ 955338 h 1195119"/>
              <a:gd name="connsiteX5" fmla="*/ 955337 w 1195118"/>
              <a:gd name="connsiteY5" fmla="*/ 827870 h 1195119"/>
              <a:gd name="connsiteX6" fmla="*/ 955337 w 1195118"/>
              <a:gd name="connsiteY6" fmla="*/ 318016 h 1195119"/>
              <a:gd name="connsiteX7" fmla="*/ 918002 w 1195118"/>
              <a:gd name="connsiteY7" fmla="*/ 227883 h 1195119"/>
              <a:gd name="connsiteX8" fmla="*/ 902793 w 1195118"/>
              <a:gd name="connsiteY8" fmla="*/ 217628 h 1195119"/>
              <a:gd name="connsiteX9" fmla="*/ 1120421 w 1195118"/>
              <a:gd name="connsiteY9" fmla="*/ 0 h 1195119"/>
              <a:gd name="connsiteX10" fmla="*/ 1134374 w 1195118"/>
              <a:gd name="connsiteY10" fmla="*/ 11512 h 1195119"/>
              <a:gd name="connsiteX11" fmla="*/ 1195118 w 1195118"/>
              <a:gd name="connsiteY11" fmla="*/ 158163 h 1195119"/>
              <a:gd name="connsiteX12" fmla="*/ 1195118 w 1195118"/>
              <a:gd name="connsiteY12" fmla="*/ 987723 h 1195119"/>
              <a:gd name="connsiteX13" fmla="*/ 987722 w 1195118"/>
              <a:gd name="connsiteY13" fmla="*/ 1195119 h 1195119"/>
              <a:gd name="connsiteX14" fmla="*/ 158163 w 1195118"/>
              <a:gd name="connsiteY14" fmla="*/ 1195119 h 1195119"/>
              <a:gd name="connsiteX15" fmla="*/ 11512 w 1195118"/>
              <a:gd name="connsiteY15" fmla="*/ 1134374 h 119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5118" h="1195119">
                <a:moveTo>
                  <a:pt x="0" y="1120422"/>
                </a:moveTo>
                <a:lnTo>
                  <a:pt x="217627" y="902794"/>
                </a:lnTo>
                <a:lnTo>
                  <a:pt x="227883" y="918003"/>
                </a:lnTo>
                <a:cubicBezTo>
                  <a:pt x="250950" y="941070"/>
                  <a:pt x="282816" y="955338"/>
                  <a:pt x="318015" y="955338"/>
                </a:cubicBezTo>
                <a:lnTo>
                  <a:pt x="827869" y="955338"/>
                </a:lnTo>
                <a:cubicBezTo>
                  <a:pt x="898267" y="955338"/>
                  <a:pt x="955337" y="898268"/>
                  <a:pt x="955337" y="827870"/>
                </a:cubicBezTo>
                <a:lnTo>
                  <a:pt x="955337" y="318016"/>
                </a:lnTo>
                <a:cubicBezTo>
                  <a:pt x="955337" y="282817"/>
                  <a:pt x="941069" y="250950"/>
                  <a:pt x="918002" y="227883"/>
                </a:cubicBezTo>
                <a:lnTo>
                  <a:pt x="902793" y="217628"/>
                </a:lnTo>
                <a:lnTo>
                  <a:pt x="1120421" y="0"/>
                </a:lnTo>
                <a:lnTo>
                  <a:pt x="1134374" y="11512"/>
                </a:lnTo>
                <a:cubicBezTo>
                  <a:pt x="1171905" y="49043"/>
                  <a:pt x="1195119" y="100892"/>
                  <a:pt x="1195118" y="158163"/>
                </a:cubicBezTo>
                <a:lnTo>
                  <a:pt x="1195118" y="987723"/>
                </a:lnTo>
                <a:cubicBezTo>
                  <a:pt x="1195118" y="1102265"/>
                  <a:pt x="1102264" y="1195119"/>
                  <a:pt x="987722" y="1195119"/>
                </a:cubicBezTo>
                <a:lnTo>
                  <a:pt x="158163" y="1195119"/>
                </a:lnTo>
                <a:cubicBezTo>
                  <a:pt x="100892" y="1195119"/>
                  <a:pt x="49043" y="1171906"/>
                  <a:pt x="11512" y="1134374"/>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Freeform: Shape 8">
            <a:extLst>
              <a:ext uri="{FF2B5EF4-FFF2-40B4-BE49-F238E27FC236}">
                <a16:creationId xmlns:a16="http://schemas.microsoft.com/office/drawing/2014/main" id="{603432CD-E694-22D1-B879-163708379EA0}"/>
              </a:ext>
            </a:extLst>
          </p:cNvPr>
          <p:cNvSpPr/>
          <p:nvPr/>
        </p:nvSpPr>
        <p:spPr>
          <a:xfrm rot="2700000">
            <a:off x="6702425" y="5943600"/>
            <a:ext cx="1704975" cy="1704975"/>
          </a:xfrm>
          <a:custGeom>
            <a:avLst/>
            <a:gdLst>
              <a:gd name="connsiteX0" fmla="*/ 87557 w 1706038"/>
              <a:gd name="connsiteY0" fmla="*/ 87557 h 1706038"/>
              <a:gd name="connsiteX1" fmla="*/ 298938 w 1706038"/>
              <a:gd name="connsiteY1" fmla="*/ 0 h 1706038"/>
              <a:gd name="connsiteX2" fmla="*/ 1494656 w 1706038"/>
              <a:gd name="connsiteY2" fmla="*/ 0 h 1706038"/>
              <a:gd name="connsiteX3" fmla="*/ 1706038 w 1706038"/>
              <a:gd name="connsiteY3" fmla="*/ 87557 h 1706038"/>
              <a:gd name="connsiteX4" fmla="*/ 1706038 w 1706038"/>
              <a:gd name="connsiteY4" fmla="*/ 87557 h 1706038"/>
              <a:gd name="connsiteX5" fmla="*/ 1394163 w 1706038"/>
              <a:gd name="connsiteY5" fmla="*/ 399432 h 1706038"/>
              <a:gd name="connsiteX6" fmla="*/ 1394163 w 1706038"/>
              <a:gd name="connsiteY6" fmla="*/ 399431 h 1706038"/>
              <a:gd name="connsiteX7" fmla="*/ 1264246 w 1706038"/>
              <a:gd name="connsiteY7" fmla="*/ 345618 h 1706038"/>
              <a:gd name="connsiteX8" fmla="*/ 529348 w 1706038"/>
              <a:gd name="connsiteY8" fmla="*/ 345618 h 1706038"/>
              <a:gd name="connsiteX9" fmla="*/ 399431 w 1706038"/>
              <a:gd name="connsiteY9" fmla="*/ 399431 h 1706038"/>
              <a:gd name="connsiteX10" fmla="*/ 345618 w 1706038"/>
              <a:gd name="connsiteY10" fmla="*/ 529348 h 1706038"/>
              <a:gd name="connsiteX11" fmla="*/ 345618 w 1706038"/>
              <a:gd name="connsiteY11" fmla="*/ 1264246 h 1706038"/>
              <a:gd name="connsiteX12" fmla="*/ 399432 w 1706038"/>
              <a:gd name="connsiteY12" fmla="*/ 1394163 h 1706038"/>
              <a:gd name="connsiteX13" fmla="*/ 399432 w 1706038"/>
              <a:gd name="connsiteY13" fmla="*/ 1394163 h 1706038"/>
              <a:gd name="connsiteX14" fmla="*/ 87557 w 1706038"/>
              <a:gd name="connsiteY14" fmla="*/ 1706038 h 1706038"/>
              <a:gd name="connsiteX15" fmla="*/ 87557 w 1706038"/>
              <a:gd name="connsiteY15" fmla="*/ 1706038 h 1706038"/>
              <a:gd name="connsiteX16" fmla="*/ 0 w 1706038"/>
              <a:gd name="connsiteY16" fmla="*/ 1494657 h 1706038"/>
              <a:gd name="connsiteX17" fmla="*/ 0 w 1706038"/>
              <a:gd name="connsiteY17" fmla="*/ 298938 h 1706038"/>
              <a:gd name="connsiteX18" fmla="*/ 87557 w 1706038"/>
              <a:gd name="connsiteY18" fmla="*/ 87557 h 170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706038" h="1706038">
                <a:moveTo>
                  <a:pt x="87557" y="87557"/>
                </a:moveTo>
                <a:cubicBezTo>
                  <a:pt x="141654" y="33460"/>
                  <a:pt x="216389" y="0"/>
                  <a:pt x="298938" y="0"/>
                </a:cubicBezTo>
                <a:lnTo>
                  <a:pt x="1494656" y="0"/>
                </a:lnTo>
                <a:cubicBezTo>
                  <a:pt x="1577206" y="0"/>
                  <a:pt x="1651940" y="33460"/>
                  <a:pt x="1706038" y="87557"/>
                </a:cubicBezTo>
                <a:lnTo>
                  <a:pt x="1706038" y="87557"/>
                </a:lnTo>
                <a:lnTo>
                  <a:pt x="1394163" y="399432"/>
                </a:lnTo>
                <a:lnTo>
                  <a:pt x="1394163" y="399431"/>
                </a:lnTo>
                <a:cubicBezTo>
                  <a:pt x="1360914" y="366182"/>
                  <a:pt x="1314982" y="345618"/>
                  <a:pt x="1264246" y="345618"/>
                </a:cubicBezTo>
                <a:lnTo>
                  <a:pt x="529348" y="345618"/>
                </a:lnTo>
                <a:cubicBezTo>
                  <a:pt x="478612" y="345618"/>
                  <a:pt x="432680" y="366182"/>
                  <a:pt x="399431" y="399431"/>
                </a:cubicBezTo>
                <a:cubicBezTo>
                  <a:pt x="366182" y="432680"/>
                  <a:pt x="345618" y="478612"/>
                  <a:pt x="345618" y="529348"/>
                </a:cubicBezTo>
                <a:lnTo>
                  <a:pt x="345618" y="1264246"/>
                </a:lnTo>
                <a:cubicBezTo>
                  <a:pt x="345618" y="1314982"/>
                  <a:pt x="366183" y="1360914"/>
                  <a:pt x="399432" y="1394163"/>
                </a:cubicBezTo>
                <a:lnTo>
                  <a:pt x="399432" y="1394163"/>
                </a:lnTo>
                <a:lnTo>
                  <a:pt x="87557" y="1706038"/>
                </a:lnTo>
                <a:lnTo>
                  <a:pt x="87557" y="1706038"/>
                </a:lnTo>
                <a:cubicBezTo>
                  <a:pt x="33460" y="1651941"/>
                  <a:pt x="0" y="1577206"/>
                  <a:pt x="0" y="1494657"/>
                </a:cubicBezTo>
                <a:lnTo>
                  <a:pt x="0" y="298938"/>
                </a:lnTo>
                <a:cubicBezTo>
                  <a:pt x="0" y="216389"/>
                  <a:pt x="33460" y="141654"/>
                  <a:pt x="87557" y="87557"/>
                </a:cubicBezTo>
                <a:close/>
              </a:path>
            </a:pathLst>
          </a:cu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Rounded Corners 9">
            <a:extLst>
              <a:ext uri="{FF2B5EF4-FFF2-40B4-BE49-F238E27FC236}">
                <a16:creationId xmlns:a16="http://schemas.microsoft.com/office/drawing/2014/main" id="{EBBCC1F8-ED9A-7E67-12C0-0B72E1F32563}"/>
              </a:ext>
            </a:extLst>
          </p:cNvPr>
          <p:cNvSpPr/>
          <p:nvPr/>
        </p:nvSpPr>
        <p:spPr>
          <a:xfrm rot="2700000">
            <a:off x="5466557" y="4872831"/>
            <a:ext cx="317500" cy="315913"/>
          </a:xfrm>
          <a:prstGeom prst="roundRect">
            <a:avLst/>
          </a:prstGeom>
          <a:solidFill>
            <a:schemeClr val="accent2">
              <a:alpha val="25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Rounded Corners 10">
            <a:extLst>
              <a:ext uri="{FF2B5EF4-FFF2-40B4-BE49-F238E27FC236}">
                <a16:creationId xmlns:a16="http://schemas.microsoft.com/office/drawing/2014/main" id="{91B3A75C-61A0-50AC-97AB-F37570934EF6}"/>
              </a:ext>
            </a:extLst>
          </p:cNvPr>
          <p:cNvSpPr/>
          <p:nvPr/>
        </p:nvSpPr>
        <p:spPr>
          <a:xfrm rot="2700000">
            <a:off x="992188" y="3922713"/>
            <a:ext cx="317500" cy="317500"/>
          </a:xfrm>
          <a:prstGeom prst="roundRect">
            <a:avLst/>
          </a:prstGeom>
          <a:solidFill>
            <a:schemeClr val="accent4"/>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Rounded Corners 11">
            <a:extLst>
              <a:ext uri="{FF2B5EF4-FFF2-40B4-BE49-F238E27FC236}">
                <a16:creationId xmlns:a16="http://schemas.microsoft.com/office/drawing/2014/main" id="{B73D7132-0543-F1DB-DC9E-869576D57634}"/>
              </a:ext>
            </a:extLst>
          </p:cNvPr>
          <p:cNvSpPr/>
          <p:nvPr/>
        </p:nvSpPr>
        <p:spPr>
          <a:xfrm rot="2700000">
            <a:off x="9022557" y="996156"/>
            <a:ext cx="395288" cy="396875"/>
          </a:xfrm>
          <a:prstGeom prst="roundRect">
            <a:avLst/>
          </a:prstGeom>
          <a:solidFill>
            <a:schemeClr val="accent1">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Rounded Corners 12">
            <a:extLst>
              <a:ext uri="{FF2B5EF4-FFF2-40B4-BE49-F238E27FC236}">
                <a16:creationId xmlns:a16="http://schemas.microsoft.com/office/drawing/2014/main" id="{3B9A2422-756B-8C7E-72C9-DC7DC9AAE2A3}"/>
              </a:ext>
            </a:extLst>
          </p:cNvPr>
          <p:cNvSpPr/>
          <p:nvPr/>
        </p:nvSpPr>
        <p:spPr>
          <a:xfrm rot="2700000">
            <a:off x="1953419" y="367507"/>
            <a:ext cx="165100" cy="163512"/>
          </a:xfrm>
          <a:prstGeom prst="roundRect">
            <a:avLst/>
          </a:prstGeom>
          <a:solidFill>
            <a:schemeClr val="accent3">
              <a:alpha val="50000"/>
            </a:schemeClr>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14" name="Group 147">
            <a:extLst>
              <a:ext uri="{FF2B5EF4-FFF2-40B4-BE49-F238E27FC236}">
                <a16:creationId xmlns:a16="http://schemas.microsoft.com/office/drawing/2014/main" id="{42C4D3F9-EAA8-ADB9-D487-2EB9A263D351}"/>
              </a:ext>
            </a:extLst>
          </p:cNvPr>
          <p:cNvGrpSpPr>
            <a:grpSpLocks/>
          </p:cNvGrpSpPr>
          <p:nvPr/>
        </p:nvGrpSpPr>
        <p:grpSpPr bwMode="auto">
          <a:xfrm>
            <a:off x="5604511" y="2283902"/>
            <a:ext cx="4855045" cy="2490061"/>
            <a:chOff x="5604753" y="1969582"/>
            <a:chExt cx="4854245" cy="1292818"/>
          </a:xfrm>
        </p:grpSpPr>
        <p:sp>
          <p:nvSpPr>
            <p:cNvPr id="15" name="TextBox 14">
              <a:extLst>
                <a:ext uri="{FF2B5EF4-FFF2-40B4-BE49-F238E27FC236}">
                  <a16:creationId xmlns:a16="http://schemas.microsoft.com/office/drawing/2014/main" id="{656C6244-75C6-E2CB-717E-DDCE7475231F}"/>
                </a:ext>
              </a:extLst>
            </p:cNvPr>
            <p:cNvSpPr txBox="1"/>
            <p:nvPr/>
          </p:nvSpPr>
          <p:spPr>
            <a:xfrm>
              <a:off x="5604753" y="1969582"/>
              <a:ext cx="4263606" cy="966759"/>
            </a:xfrm>
            <a:prstGeom prst="rect">
              <a:avLst/>
            </a:prstGeom>
            <a:noFill/>
          </p:spPr>
          <p:txBody>
            <a:bodyPr wrap="none">
              <a:spAutoFit/>
            </a:bodyPr>
            <a:lstStyle/>
            <a:p>
              <a:pPr eaLnBrk="1" fontAlgn="auto" hangingPunct="1">
                <a:spcBef>
                  <a:spcPts val="0"/>
                </a:spcBef>
                <a:spcAft>
                  <a:spcPts val="0"/>
                </a:spcAft>
                <a:defRPr/>
              </a:pPr>
              <a:r>
                <a:rPr lang="vi-VN" sz="11500" b="1">
                  <a:solidFill>
                    <a:schemeClr val="accent2">
                      <a:lumMod val="75000"/>
                    </a:schemeClr>
                  </a:solidFill>
                  <a:effectLst>
                    <a:outerShdw blurRad="114300" sx="102000" sy="102000" algn="ctr" rotWithShape="0">
                      <a:prstClr val="black">
                        <a:alpha val="23000"/>
                      </a:prstClr>
                    </a:outerShdw>
                  </a:effectLst>
                  <a:latin typeface="Patrick Hand" panose="00000500000000000000" pitchFamily="2" charset="0"/>
                </a:rPr>
                <a:t>Nhóm</a:t>
              </a:r>
              <a:r>
                <a:rPr lang="vi-VN" sz="11500" b="1">
                  <a:solidFill>
                    <a:schemeClr val="bg1"/>
                  </a:solidFill>
                  <a:effectLst>
                    <a:outerShdw blurRad="114300" sx="102000" sy="102000" algn="ctr" rotWithShape="0">
                      <a:prstClr val="black">
                        <a:alpha val="23000"/>
                      </a:prstClr>
                    </a:outerShdw>
                  </a:effectLst>
                  <a:latin typeface="Patrick Hand" panose="00000500000000000000" pitchFamily="2" charset="0"/>
                </a:rPr>
                <a:t> </a:t>
              </a:r>
              <a:r>
                <a:rPr lang="vi-VN" sz="11500" b="1">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rPr>
                <a:t>7</a:t>
              </a:r>
              <a:endParaRPr lang="id-ID" sz="11500" b="1" dirty="0">
                <a:gradFill>
                  <a:gsLst>
                    <a:gs pos="0">
                      <a:schemeClr val="accent1"/>
                    </a:gs>
                    <a:gs pos="100000">
                      <a:schemeClr val="accent1">
                        <a:lumMod val="50000"/>
                      </a:schemeClr>
                    </a:gs>
                  </a:gsLst>
                  <a:lin ang="5400000" scaled="1"/>
                </a:gradFill>
                <a:effectLst>
                  <a:outerShdw blurRad="114300" sx="102000" sy="102000" algn="ctr" rotWithShape="0">
                    <a:prstClr val="black">
                      <a:alpha val="23000"/>
                    </a:prstClr>
                  </a:outerShdw>
                </a:effectLst>
                <a:latin typeface="Patrick Hand" panose="00000500000000000000" pitchFamily="2" charset="0"/>
              </a:endParaRPr>
            </a:p>
          </p:txBody>
        </p:sp>
        <p:sp>
          <p:nvSpPr>
            <p:cNvPr id="16" name="TextBox 15">
              <a:extLst>
                <a:ext uri="{FF2B5EF4-FFF2-40B4-BE49-F238E27FC236}">
                  <a16:creationId xmlns:a16="http://schemas.microsoft.com/office/drawing/2014/main" id="{5A957F59-3104-4ADE-0820-A725FF35CA76}"/>
                </a:ext>
              </a:extLst>
            </p:cNvPr>
            <p:cNvSpPr txBox="1"/>
            <p:nvPr/>
          </p:nvSpPr>
          <p:spPr>
            <a:xfrm>
              <a:off x="5784689" y="2830954"/>
              <a:ext cx="4674309" cy="431446"/>
            </a:xfrm>
            <a:prstGeom prst="rect">
              <a:avLst/>
            </a:prstGeom>
            <a:noFill/>
          </p:spPr>
          <p:txBody>
            <a:bodyPr wrap="square">
              <a:spAutoFit/>
            </a:bodyPr>
            <a:lstStyle/>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Thành viên</a:t>
              </a:r>
            </a:p>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Nguyễn Anh Vinh - 20200122</a:t>
              </a:r>
            </a:p>
            <a:p>
              <a:pPr eaLnBrk="1" fontAlgn="auto" hangingPunct="1">
                <a:spcBef>
                  <a:spcPts val="0"/>
                </a:spcBef>
                <a:spcAft>
                  <a:spcPts val="0"/>
                </a:spcAft>
                <a:defRPr/>
              </a:pPr>
              <a:r>
                <a:rPr lang="vi-VN" sz="1600" spc="600">
                  <a:solidFill>
                    <a:schemeClr val="tx1">
                      <a:lumMod val="65000"/>
                      <a:lumOff val="35000"/>
                    </a:schemeClr>
                  </a:solidFill>
                  <a:latin typeface="Patrick Hand" panose="00000500000000000000" pitchFamily="2" charset="0"/>
                </a:rPr>
                <a:t>Nguyễn Hồng Quân – 20200125</a:t>
              </a:r>
            </a:p>
          </p:txBody>
        </p:sp>
      </p:grpSp>
      <p:sp>
        <p:nvSpPr>
          <p:cNvPr id="17" name="Rectangle 16">
            <a:extLst>
              <a:ext uri="{FF2B5EF4-FFF2-40B4-BE49-F238E27FC236}">
                <a16:creationId xmlns:a16="http://schemas.microsoft.com/office/drawing/2014/main" id="{C8466706-6D09-4C0A-3700-F8361732286E}"/>
              </a:ext>
            </a:extLst>
          </p:cNvPr>
          <p:cNvSpPr/>
          <p:nvPr/>
        </p:nvSpPr>
        <p:spPr>
          <a:xfrm>
            <a:off x="4457700" y="3822700"/>
            <a:ext cx="2576513" cy="82550"/>
          </a:xfrm>
          <a:prstGeom prst="rect">
            <a:avLst/>
          </a:prstGeom>
          <a:gradFill>
            <a:gsLst>
              <a:gs pos="0">
                <a:schemeClr val="accent1"/>
              </a:gs>
              <a:gs pos="100000">
                <a:schemeClr val="accent4"/>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grpSp>
        <p:nvGrpSpPr>
          <p:cNvPr id="18" name="Group 17">
            <a:extLst>
              <a:ext uri="{FF2B5EF4-FFF2-40B4-BE49-F238E27FC236}">
                <a16:creationId xmlns:a16="http://schemas.microsoft.com/office/drawing/2014/main" id="{94FBF5F8-0FBB-7A3A-C7B0-F203E2A8167A}"/>
              </a:ext>
            </a:extLst>
          </p:cNvPr>
          <p:cNvGrpSpPr/>
          <p:nvPr/>
        </p:nvGrpSpPr>
        <p:grpSpPr>
          <a:xfrm>
            <a:off x="9938873" y="4823732"/>
            <a:ext cx="2221315" cy="1762683"/>
            <a:chOff x="9938873" y="4823732"/>
            <a:chExt cx="2221315" cy="1762683"/>
          </a:xfrm>
          <a:solidFill>
            <a:schemeClr val="bg1">
              <a:lumMod val="95000"/>
              <a:alpha val="50000"/>
            </a:schemeClr>
          </a:solidFill>
        </p:grpSpPr>
        <p:sp>
          <p:nvSpPr>
            <p:cNvPr id="19" name="Oval 18">
              <a:extLst>
                <a:ext uri="{FF2B5EF4-FFF2-40B4-BE49-F238E27FC236}">
                  <a16:creationId xmlns:a16="http://schemas.microsoft.com/office/drawing/2014/main" id="{6345DADB-2E38-7C14-D891-F2031D0C5653}"/>
                </a:ext>
              </a:extLst>
            </p:cNvPr>
            <p:cNvSpPr/>
            <p:nvPr/>
          </p:nvSpPr>
          <p:spPr>
            <a:xfrm>
              <a:off x="9938873" y="584006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Oval 19">
              <a:extLst>
                <a:ext uri="{FF2B5EF4-FFF2-40B4-BE49-F238E27FC236}">
                  <a16:creationId xmlns:a16="http://schemas.microsoft.com/office/drawing/2014/main" id="{1C7C0A94-8B18-532C-983B-B718830B7F5D}"/>
                </a:ext>
              </a:extLst>
            </p:cNvPr>
            <p:cNvSpPr/>
            <p:nvPr/>
          </p:nvSpPr>
          <p:spPr>
            <a:xfrm>
              <a:off x="10233016"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Oval 20">
              <a:extLst>
                <a:ext uri="{FF2B5EF4-FFF2-40B4-BE49-F238E27FC236}">
                  <a16:creationId xmlns:a16="http://schemas.microsoft.com/office/drawing/2014/main" id="{66D83A61-FF7D-1935-A7C7-C778C3588C58}"/>
                </a:ext>
              </a:extLst>
            </p:cNvPr>
            <p:cNvSpPr/>
            <p:nvPr/>
          </p:nvSpPr>
          <p:spPr>
            <a:xfrm>
              <a:off x="10544353" y="584005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Oval 21">
              <a:extLst>
                <a:ext uri="{FF2B5EF4-FFF2-40B4-BE49-F238E27FC236}">
                  <a16:creationId xmlns:a16="http://schemas.microsoft.com/office/drawing/2014/main" id="{355F2A7F-B3A9-1234-DFE0-25651F03C906}"/>
                </a:ext>
              </a:extLst>
            </p:cNvPr>
            <p:cNvSpPr/>
            <p:nvPr/>
          </p:nvSpPr>
          <p:spPr>
            <a:xfrm>
              <a:off x="10838496"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Oval 22">
              <a:extLst>
                <a:ext uri="{FF2B5EF4-FFF2-40B4-BE49-F238E27FC236}">
                  <a16:creationId xmlns:a16="http://schemas.microsoft.com/office/drawing/2014/main" id="{FEC38209-EED0-E0C6-A1CA-95C79BD6497D}"/>
                </a:ext>
              </a:extLst>
            </p:cNvPr>
            <p:cNvSpPr/>
            <p:nvPr/>
          </p:nvSpPr>
          <p:spPr>
            <a:xfrm>
              <a:off x="11118822" y="584005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Oval 23">
              <a:extLst>
                <a:ext uri="{FF2B5EF4-FFF2-40B4-BE49-F238E27FC236}">
                  <a16:creationId xmlns:a16="http://schemas.microsoft.com/office/drawing/2014/main" id="{F048BA9C-E53D-A277-412A-3F20F2EF15CA}"/>
                </a:ext>
              </a:extLst>
            </p:cNvPr>
            <p:cNvSpPr/>
            <p:nvPr/>
          </p:nvSpPr>
          <p:spPr>
            <a:xfrm>
              <a:off x="11412965"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Oval 24">
              <a:extLst>
                <a:ext uri="{FF2B5EF4-FFF2-40B4-BE49-F238E27FC236}">
                  <a16:creationId xmlns:a16="http://schemas.microsoft.com/office/drawing/2014/main" id="{151BE783-0842-ED84-67AB-EB18D82938EB}"/>
                </a:ext>
              </a:extLst>
            </p:cNvPr>
            <p:cNvSpPr/>
            <p:nvPr/>
          </p:nvSpPr>
          <p:spPr>
            <a:xfrm>
              <a:off x="11724302" y="584005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Oval 25">
              <a:extLst>
                <a:ext uri="{FF2B5EF4-FFF2-40B4-BE49-F238E27FC236}">
                  <a16:creationId xmlns:a16="http://schemas.microsoft.com/office/drawing/2014/main" id="{6C89BE70-7FF8-6ECB-A646-0B8823B2F1B5}"/>
                </a:ext>
              </a:extLst>
            </p:cNvPr>
            <p:cNvSpPr/>
            <p:nvPr/>
          </p:nvSpPr>
          <p:spPr>
            <a:xfrm>
              <a:off x="12018445" y="584005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7" name="Oval 26">
              <a:extLst>
                <a:ext uri="{FF2B5EF4-FFF2-40B4-BE49-F238E27FC236}">
                  <a16:creationId xmlns:a16="http://schemas.microsoft.com/office/drawing/2014/main" id="{4CACE333-A32E-5AF3-D86B-4FB1A8BE14F2}"/>
                </a:ext>
              </a:extLst>
            </p:cNvPr>
            <p:cNvSpPr/>
            <p:nvPr/>
          </p:nvSpPr>
          <p:spPr>
            <a:xfrm>
              <a:off x="9938873" y="553775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0738B5F5-1841-1F51-012D-512F50B242AA}"/>
                </a:ext>
              </a:extLst>
            </p:cNvPr>
            <p:cNvSpPr/>
            <p:nvPr/>
          </p:nvSpPr>
          <p:spPr>
            <a:xfrm>
              <a:off x="10233016"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Oval 28">
              <a:extLst>
                <a:ext uri="{FF2B5EF4-FFF2-40B4-BE49-F238E27FC236}">
                  <a16:creationId xmlns:a16="http://schemas.microsoft.com/office/drawing/2014/main" id="{34BDFF9D-FD77-A55E-8335-F8147F1F3186}"/>
                </a:ext>
              </a:extLst>
            </p:cNvPr>
            <p:cNvSpPr/>
            <p:nvPr/>
          </p:nvSpPr>
          <p:spPr>
            <a:xfrm>
              <a:off x="10544353" y="553775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081D0606-F523-9BC6-996C-AE8D39F02DD2}"/>
                </a:ext>
              </a:extLst>
            </p:cNvPr>
            <p:cNvSpPr/>
            <p:nvPr/>
          </p:nvSpPr>
          <p:spPr>
            <a:xfrm>
              <a:off x="10838496"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B4CEA106-7B79-BC6F-AC67-E0EB455D6CA0}"/>
                </a:ext>
              </a:extLst>
            </p:cNvPr>
            <p:cNvSpPr/>
            <p:nvPr/>
          </p:nvSpPr>
          <p:spPr>
            <a:xfrm>
              <a:off x="11118822" y="553775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F1DBA37-EF3C-14F3-D003-DE5F93A57340}"/>
                </a:ext>
              </a:extLst>
            </p:cNvPr>
            <p:cNvSpPr/>
            <p:nvPr/>
          </p:nvSpPr>
          <p:spPr>
            <a:xfrm>
              <a:off x="11412965"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4504FB31-50A1-A6A3-955C-69F7CCEC9802}"/>
                </a:ext>
              </a:extLst>
            </p:cNvPr>
            <p:cNvSpPr/>
            <p:nvPr/>
          </p:nvSpPr>
          <p:spPr>
            <a:xfrm>
              <a:off x="11724302" y="553775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5C6B1DE8-D68F-662C-D7E5-089F82417B3B}"/>
                </a:ext>
              </a:extLst>
            </p:cNvPr>
            <p:cNvSpPr/>
            <p:nvPr/>
          </p:nvSpPr>
          <p:spPr>
            <a:xfrm>
              <a:off x="12018445" y="553775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7BA766A2-5492-D061-DD4B-B0B3D367F2E6}"/>
                </a:ext>
              </a:extLst>
            </p:cNvPr>
            <p:cNvSpPr/>
            <p:nvPr/>
          </p:nvSpPr>
          <p:spPr>
            <a:xfrm>
              <a:off x="993887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Oval 35">
              <a:extLst>
                <a:ext uri="{FF2B5EF4-FFF2-40B4-BE49-F238E27FC236}">
                  <a16:creationId xmlns:a16="http://schemas.microsoft.com/office/drawing/2014/main" id="{9C2A243C-9597-B7BF-03AA-781EF26598A6}"/>
                </a:ext>
              </a:extLst>
            </p:cNvPr>
            <p:cNvSpPr/>
            <p:nvPr/>
          </p:nvSpPr>
          <p:spPr>
            <a:xfrm>
              <a:off x="1023301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FDCC5D3F-071A-672E-44E6-C84A16CA2DEC}"/>
                </a:ext>
              </a:extLst>
            </p:cNvPr>
            <p:cNvSpPr/>
            <p:nvPr/>
          </p:nvSpPr>
          <p:spPr>
            <a:xfrm>
              <a:off x="10544353"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19CE2DDB-BC30-E5F5-8406-B5E20AB704FC}"/>
                </a:ext>
              </a:extLst>
            </p:cNvPr>
            <p:cNvSpPr/>
            <p:nvPr/>
          </p:nvSpPr>
          <p:spPr>
            <a:xfrm>
              <a:off x="10838496"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58F9FACC-3C5F-94EF-76A2-2C1A7740A326}"/>
                </a:ext>
              </a:extLst>
            </p:cNvPr>
            <p:cNvSpPr/>
            <p:nvPr/>
          </p:nvSpPr>
          <p:spPr>
            <a:xfrm>
              <a:off x="1111882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4C539387-342B-402C-1EB0-D25606BD110F}"/>
                </a:ext>
              </a:extLst>
            </p:cNvPr>
            <p:cNvSpPr/>
            <p:nvPr/>
          </p:nvSpPr>
          <p:spPr>
            <a:xfrm>
              <a:off x="1141296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Oval 40">
              <a:extLst>
                <a:ext uri="{FF2B5EF4-FFF2-40B4-BE49-F238E27FC236}">
                  <a16:creationId xmlns:a16="http://schemas.microsoft.com/office/drawing/2014/main" id="{BD0ADE88-CF92-9693-6956-3D24D21AFFAA}"/>
                </a:ext>
              </a:extLst>
            </p:cNvPr>
            <p:cNvSpPr/>
            <p:nvPr/>
          </p:nvSpPr>
          <p:spPr>
            <a:xfrm>
              <a:off x="11724302"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C1C9E0CF-D0AD-B7EF-66EB-0FF0F04DBFE7}"/>
                </a:ext>
              </a:extLst>
            </p:cNvPr>
            <p:cNvSpPr/>
            <p:nvPr/>
          </p:nvSpPr>
          <p:spPr>
            <a:xfrm>
              <a:off x="12018445" y="51807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0683DEAD-B53F-6FB8-C793-D8363738DCFD}"/>
                </a:ext>
              </a:extLst>
            </p:cNvPr>
            <p:cNvSpPr/>
            <p:nvPr/>
          </p:nvSpPr>
          <p:spPr>
            <a:xfrm>
              <a:off x="9938873" y="48237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9235249E-BFE7-9D92-98ED-B1F8E5D6E215}"/>
                </a:ext>
              </a:extLst>
            </p:cNvPr>
            <p:cNvSpPr/>
            <p:nvPr/>
          </p:nvSpPr>
          <p:spPr>
            <a:xfrm>
              <a:off x="10233016"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CBC93B0B-7CBD-0A22-96EC-1673FA143EA8}"/>
                </a:ext>
              </a:extLst>
            </p:cNvPr>
            <p:cNvSpPr/>
            <p:nvPr/>
          </p:nvSpPr>
          <p:spPr>
            <a:xfrm>
              <a:off x="10544353" y="482373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A89068B6-2FE9-53A4-CBE4-4740C2EFA069}"/>
                </a:ext>
              </a:extLst>
            </p:cNvPr>
            <p:cNvSpPr/>
            <p:nvPr/>
          </p:nvSpPr>
          <p:spPr>
            <a:xfrm>
              <a:off x="10838496"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6CE2897A-A299-7347-C5CB-6001839C4FEE}"/>
                </a:ext>
              </a:extLst>
            </p:cNvPr>
            <p:cNvSpPr/>
            <p:nvPr/>
          </p:nvSpPr>
          <p:spPr>
            <a:xfrm>
              <a:off x="11118822" y="482373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151503C4-D05A-CC9C-E646-96DB91655479}"/>
                </a:ext>
              </a:extLst>
            </p:cNvPr>
            <p:cNvSpPr/>
            <p:nvPr/>
          </p:nvSpPr>
          <p:spPr>
            <a:xfrm>
              <a:off x="11412965"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C21D3E47-CF5F-5F18-C366-7079BCE15EC6}"/>
                </a:ext>
              </a:extLst>
            </p:cNvPr>
            <p:cNvSpPr/>
            <p:nvPr/>
          </p:nvSpPr>
          <p:spPr>
            <a:xfrm>
              <a:off x="11724302" y="4823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4EE7B0FD-694B-B13D-7E4E-8E33DCC9A025}"/>
                </a:ext>
              </a:extLst>
            </p:cNvPr>
            <p:cNvSpPr/>
            <p:nvPr/>
          </p:nvSpPr>
          <p:spPr>
            <a:xfrm>
              <a:off x="12018445" y="482373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CAD7682D-A4A4-19DC-C5A4-6D03AB1F6DD1}"/>
                </a:ext>
              </a:extLst>
            </p:cNvPr>
            <p:cNvSpPr/>
            <p:nvPr/>
          </p:nvSpPr>
          <p:spPr>
            <a:xfrm>
              <a:off x="9938873" y="644467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FCD809AC-5EBE-79AB-5545-84CFA9780080}"/>
                </a:ext>
              </a:extLst>
            </p:cNvPr>
            <p:cNvSpPr/>
            <p:nvPr/>
          </p:nvSpPr>
          <p:spPr>
            <a:xfrm>
              <a:off x="10233016"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Oval 52">
              <a:extLst>
                <a:ext uri="{FF2B5EF4-FFF2-40B4-BE49-F238E27FC236}">
                  <a16:creationId xmlns:a16="http://schemas.microsoft.com/office/drawing/2014/main" id="{C7637090-E0A3-D130-164C-D48F4E43D6FC}"/>
                </a:ext>
              </a:extLst>
            </p:cNvPr>
            <p:cNvSpPr/>
            <p:nvPr/>
          </p:nvSpPr>
          <p:spPr>
            <a:xfrm>
              <a:off x="10544353" y="644467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Oval 53">
              <a:extLst>
                <a:ext uri="{FF2B5EF4-FFF2-40B4-BE49-F238E27FC236}">
                  <a16:creationId xmlns:a16="http://schemas.microsoft.com/office/drawing/2014/main" id="{D95F86AD-4B1E-4338-4D47-8629E39B1ED5}"/>
                </a:ext>
              </a:extLst>
            </p:cNvPr>
            <p:cNvSpPr/>
            <p:nvPr/>
          </p:nvSpPr>
          <p:spPr>
            <a:xfrm>
              <a:off x="10838496"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C7296103-13CA-B4E8-7F8C-82F570DCB743}"/>
                </a:ext>
              </a:extLst>
            </p:cNvPr>
            <p:cNvSpPr/>
            <p:nvPr/>
          </p:nvSpPr>
          <p:spPr>
            <a:xfrm>
              <a:off x="11118822" y="644467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Oval 55">
              <a:extLst>
                <a:ext uri="{FF2B5EF4-FFF2-40B4-BE49-F238E27FC236}">
                  <a16:creationId xmlns:a16="http://schemas.microsoft.com/office/drawing/2014/main" id="{12CAB43C-7D5A-A5F8-9981-ED0218F1D380}"/>
                </a:ext>
              </a:extLst>
            </p:cNvPr>
            <p:cNvSpPr/>
            <p:nvPr/>
          </p:nvSpPr>
          <p:spPr>
            <a:xfrm>
              <a:off x="11412965"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6747F48E-7552-F12C-7225-217C81783AB0}"/>
                </a:ext>
              </a:extLst>
            </p:cNvPr>
            <p:cNvSpPr/>
            <p:nvPr/>
          </p:nvSpPr>
          <p:spPr>
            <a:xfrm>
              <a:off x="11724302" y="644466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9111BC61-A712-6C1F-C0C5-63F1ACB3A334}"/>
                </a:ext>
              </a:extLst>
            </p:cNvPr>
            <p:cNvSpPr/>
            <p:nvPr/>
          </p:nvSpPr>
          <p:spPr>
            <a:xfrm>
              <a:off x="12018445" y="644466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9" name="Oval 58">
              <a:extLst>
                <a:ext uri="{FF2B5EF4-FFF2-40B4-BE49-F238E27FC236}">
                  <a16:creationId xmlns:a16="http://schemas.microsoft.com/office/drawing/2014/main" id="{E65532A0-C7B5-70F3-923F-3CE52020CFB2}"/>
                </a:ext>
              </a:extLst>
            </p:cNvPr>
            <p:cNvSpPr/>
            <p:nvPr/>
          </p:nvSpPr>
          <p:spPr>
            <a:xfrm>
              <a:off x="9938873" y="614236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Oval 59">
              <a:extLst>
                <a:ext uri="{FF2B5EF4-FFF2-40B4-BE49-F238E27FC236}">
                  <a16:creationId xmlns:a16="http://schemas.microsoft.com/office/drawing/2014/main" id="{E28CC179-B1C9-6842-F061-D42DD4979A04}"/>
                </a:ext>
              </a:extLst>
            </p:cNvPr>
            <p:cNvSpPr/>
            <p:nvPr/>
          </p:nvSpPr>
          <p:spPr>
            <a:xfrm>
              <a:off x="10233016"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Oval 60">
              <a:extLst>
                <a:ext uri="{FF2B5EF4-FFF2-40B4-BE49-F238E27FC236}">
                  <a16:creationId xmlns:a16="http://schemas.microsoft.com/office/drawing/2014/main" id="{AAC3B18C-F5B1-B324-4EE2-95847EABD82D}"/>
                </a:ext>
              </a:extLst>
            </p:cNvPr>
            <p:cNvSpPr/>
            <p:nvPr/>
          </p:nvSpPr>
          <p:spPr>
            <a:xfrm>
              <a:off x="10544353" y="614236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Oval 61">
              <a:extLst>
                <a:ext uri="{FF2B5EF4-FFF2-40B4-BE49-F238E27FC236}">
                  <a16:creationId xmlns:a16="http://schemas.microsoft.com/office/drawing/2014/main" id="{385303BA-629A-8F32-8E4C-6DD44ED92E12}"/>
                </a:ext>
              </a:extLst>
            </p:cNvPr>
            <p:cNvSpPr/>
            <p:nvPr/>
          </p:nvSpPr>
          <p:spPr>
            <a:xfrm>
              <a:off x="10838496"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Oval 62">
              <a:extLst>
                <a:ext uri="{FF2B5EF4-FFF2-40B4-BE49-F238E27FC236}">
                  <a16:creationId xmlns:a16="http://schemas.microsoft.com/office/drawing/2014/main" id="{825197F3-3752-23B3-F7BE-FAF03C1F7AF8}"/>
                </a:ext>
              </a:extLst>
            </p:cNvPr>
            <p:cNvSpPr/>
            <p:nvPr/>
          </p:nvSpPr>
          <p:spPr>
            <a:xfrm>
              <a:off x="11118822" y="614236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Oval 63">
              <a:extLst>
                <a:ext uri="{FF2B5EF4-FFF2-40B4-BE49-F238E27FC236}">
                  <a16:creationId xmlns:a16="http://schemas.microsoft.com/office/drawing/2014/main" id="{60C241DA-6E9A-27A7-4B0A-B800C9BC82F7}"/>
                </a:ext>
              </a:extLst>
            </p:cNvPr>
            <p:cNvSpPr/>
            <p:nvPr/>
          </p:nvSpPr>
          <p:spPr>
            <a:xfrm>
              <a:off x="11412965"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Oval 64">
              <a:extLst>
                <a:ext uri="{FF2B5EF4-FFF2-40B4-BE49-F238E27FC236}">
                  <a16:creationId xmlns:a16="http://schemas.microsoft.com/office/drawing/2014/main" id="{83F37EAE-F2E2-D225-B758-6FA7BB879A1E}"/>
                </a:ext>
              </a:extLst>
            </p:cNvPr>
            <p:cNvSpPr/>
            <p:nvPr/>
          </p:nvSpPr>
          <p:spPr>
            <a:xfrm>
              <a:off x="11724302" y="614236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Oval 65">
              <a:extLst>
                <a:ext uri="{FF2B5EF4-FFF2-40B4-BE49-F238E27FC236}">
                  <a16:creationId xmlns:a16="http://schemas.microsoft.com/office/drawing/2014/main" id="{1998AACC-C6E6-29AC-F0D9-35DB7422B67E}"/>
                </a:ext>
              </a:extLst>
            </p:cNvPr>
            <p:cNvSpPr/>
            <p:nvPr/>
          </p:nvSpPr>
          <p:spPr>
            <a:xfrm>
              <a:off x="12018445" y="614236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67" name="Group 66">
            <a:extLst>
              <a:ext uri="{FF2B5EF4-FFF2-40B4-BE49-F238E27FC236}">
                <a16:creationId xmlns:a16="http://schemas.microsoft.com/office/drawing/2014/main" id="{F2AD24AC-9065-FA8B-11E2-1C6284D50BB9}"/>
              </a:ext>
            </a:extLst>
          </p:cNvPr>
          <p:cNvGrpSpPr/>
          <p:nvPr/>
        </p:nvGrpSpPr>
        <p:grpSpPr>
          <a:xfrm>
            <a:off x="127525" y="144524"/>
            <a:ext cx="855764" cy="1615835"/>
            <a:chOff x="127525" y="144524"/>
            <a:chExt cx="855764" cy="1615835"/>
          </a:xfrm>
          <a:solidFill>
            <a:schemeClr val="bg1">
              <a:lumMod val="95000"/>
              <a:alpha val="50000"/>
            </a:schemeClr>
          </a:solidFill>
        </p:grpSpPr>
        <p:sp>
          <p:nvSpPr>
            <p:cNvPr id="68" name="Oval 67">
              <a:extLst>
                <a:ext uri="{FF2B5EF4-FFF2-40B4-BE49-F238E27FC236}">
                  <a16:creationId xmlns:a16="http://schemas.microsoft.com/office/drawing/2014/main" id="{22C00324-55AC-2171-CE1E-69BA5FF8915A}"/>
                </a:ext>
              </a:extLst>
            </p:cNvPr>
            <p:cNvSpPr/>
            <p:nvPr/>
          </p:nvSpPr>
          <p:spPr>
            <a:xfrm rot="5400000">
              <a:off x="127525"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Oval 68">
              <a:extLst>
                <a:ext uri="{FF2B5EF4-FFF2-40B4-BE49-F238E27FC236}">
                  <a16:creationId xmlns:a16="http://schemas.microsoft.com/office/drawing/2014/main" id="{B5F71BB8-E310-566C-110F-4168A1F0FC50}"/>
                </a:ext>
              </a:extLst>
            </p:cNvPr>
            <p:cNvSpPr/>
            <p:nvPr/>
          </p:nvSpPr>
          <p:spPr>
            <a:xfrm rot="5400000">
              <a:off x="127526"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Oval 69">
              <a:extLst>
                <a:ext uri="{FF2B5EF4-FFF2-40B4-BE49-F238E27FC236}">
                  <a16:creationId xmlns:a16="http://schemas.microsoft.com/office/drawing/2014/main" id="{DC6E166C-F1B3-C647-DB32-A3DC57640033}"/>
                </a:ext>
              </a:extLst>
            </p:cNvPr>
            <p:cNvSpPr/>
            <p:nvPr/>
          </p:nvSpPr>
          <p:spPr>
            <a:xfrm rot="5400000">
              <a:off x="127526"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Oval 70">
              <a:extLst>
                <a:ext uri="{FF2B5EF4-FFF2-40B4-BE49-F238E27FC236}">
                  <a16:creationId xmlns:a16="http://schemas.microsoft.com/office/drawing/2014/main" id="{8A12A2F2-9353-A206-5E3F-5E68F54AC9CA}"/>
                </a:ext>
              </a:extLst>
            </p:cNvPr>
            <p:cNvSpPr/>
            <p:nvPr/>
          </p:nvSpPr>
          <p:spPr>
            <a:xfrm rot="5400000">
              <a:off x="127527"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Oval 71">
              <a:extLst>
                <a:ext uri="{FF2B5EF4-FFF2-40B4-BE49-F238E27FC236}">
                  <a16:creationId xmlns:a16="http://schemas.microsoft.com/office/drawing/2014/main" id="{FEA2BC73-B733-3204-ADEB-E560CAEFE9A6}"/>
                </a:ext>
              </a:extLst>
            </p:cNvPr>
            <p:cNvSpPr/>
            <p:nvPr/>
          </p:nvSpPr>
          <p:spPr>
            <a:xfrm rot="5400000">
              <a:off x="127527"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Oval 72">
              <a:extLst>
                <a:ext uri="{FF2B5EF4-FFF2-40B4-BE49-F238E27FC236}">
                  <a16:creationId xmlns:a16="http://schemas.microsoft.com/office/drawing/2014/main" id="{54C5F676-334A-F182-90D5-641D36BCA5C5}"/>
                </a:ext>
              </a:extLst>
            </p:cNvPr>
            <p:cNvSpPr/>
            <p:nvPr/>
          </p:nvSpPr>
          <p:spPr>
            <a:xfrm rot="5400000">
              <a:off x="127528"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79B72953-EF1D-0538-C39B-7F64EF976A74}"/>
                </a:ext>
              </a:extLst>
            </p:cNvPr>
            <p:cNvSpPr/>
            <p:nvPr/>
          </p:nvSpPr>
          <p:spPr>
            <a:xfrm rot="5400000">
              <a:off x="48453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BBF798D9-F0F3-E514-A2CB-49A62271B6D3}"/>
                </a:ext>
              </a:extLst>
            </p:cNvPr>
            <p:cNvSpPr/>
            <p:nvPr/>
          </p:nvSpPr>
          <p:spPr>
            <a:xfrm rot="5400000">
              <a:off x="484533"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Oval 75">
              <a:extLst>
                <a:ext uri="{FF2B5EF4-FFF2-40B4-BE49-F238E27FC236}">
                  <a16:creationId xmlns:a16="http://schemas.microsoft.com/office/drawing/2014/main" id="{91B5623B-3B1A-A8C5-DEBD-4906387A4581}"/>
                </a:ext>
              </a:extLst>
            </p:cNvPr>
            <p:cNvSpPr/>
            <p:nvPr/>
          </p:nvSpPr>
          <p:spPr>
            <a:xfrm rot="5400000">
              <a:off x="484533"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Oval 76">
              <a:extLst>
                <a:ext uri="{FF2B5EF4-FFF2-40B4-BE49-F238E27FC236}">
                  <a16:creationId xmlns:a16="http://schemas.microsoft.com/office/drawing/2014/main" id="{821995F3-BEA2-C293-E8C6-2B8AC1AC3C82}"/>
                </a:ext>
              </a:extLst>
            </p:cNvPr>
            <p:cNvSpPr/>
            <p:nvPr/>
          </p:nvSpPr>
          <p:spPr>
            <a:xfrm rot="5400000">
              <a:off x="484533"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Oval 77">
              <a:extLst>
                <a:ext uri="{FF2B5EF4-FFF2-40B4-BE49-F238E27FC236}">
                  <a16:creationId xmlns:a16="http://schemas.microsoft.com/office/drawing/2014/main" id="{B490FACA-8FFB-B062-6CD3-126ED3662279}"/>
                </a:ext>
              </a:extLst>
            </p:cNvPr>
            <p:cNvSpPr/>
            <p:nvPr/>
          </p:nvSpPr>
          <p:spPr>
            <a:xfrm rot="5400000">
              <a:off x="484533"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Oval 78">
              <a:extLst>
                <a:ext uri="{FF2B5EF4-FFF2-40B4-BE49-F238E27FC236}">
                  <a16:creationId xmlns:a16="http://schemas.microsoft.com/office/drawing/2014/main" id="{12F4157F-16EE-887B-EDFF-9DC52CA8EADA}"/>
                </a:ext>
              </a:extLst>
            </p:cNvPr>
            <p:cNvSpPr/>
            <p:nvPr/>
          </p:nvSpPr>
          <p:spPr>
            <a:xfrm rot="5400000">
              <a:off x="484533"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Oval 79">
              <a:extLst>
                <a:ext uri="{FF2B5EF4-FFF2-40B4-BE49-F238E27FC236}">
                  <a16:creationId xmlns:a16="http://schemas.microsoft.com/office/drawing/2014/main" id="{883CDEC6-FF99-8D1D-CA13-1199556F2084}"/>
                </a:ext>
              </a:extLst>
            </p:cNvPr>
            <p:cNvSpPr/>
            <p:nvPr/>
          </p:nvSpPr>
          <p:spPr>
            <a:xfrm rot="5400000">
              <a:off x="841543" y="1445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Oval 80">
              <a:extLst>
                <a:ext uri="{FF2B5EF4-FFF2-40B4-BE49-F238E27FC236}">
                  <a16:creationId xmlns:a16="http://schemas.microsoft.com/office/drawing/2014/main" id="{6C6D6BB3-AA8A-192D-EF8C-6C783E377979}"/>
                </a:ext>
              </a:extLst>
            </p:cNvPr>
            <p:cNvSpPr/>
            <p:nvPr/>
          </p:nvSpPr>
          <p:spPr>
            <a:xfrm rot="5400000">
              <a:off x="841544" y="43866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Oval 81">
              <a:extLst>
                <a:ext uri="{FF2B5EF4-FFF2-40B4-BE49-F238E27FC236}">
                  <a16:creationId xmlns:a16="http://schemas.microsoft.com/office/drawing/2014/main" id="{3B5D99F9-8BF4-207A-6678-966B85EF8C8B}"/>
                </a:ext>
              </a:extLst>
            </p:cNvPr>
            <p:cNvSpPr/>
            <p:nvPr/>
          </p:nvSpPr>
          <p:spPr>
            <a:xfrm rot="5400000">
              <a:off x="841544" y="71899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Oval 82">
              <a:extLst>
                <a:ext uri="{FF2B5EF4-FFF2-40B4-BE49-F238E27FC236}">
                  <a16:creationId xmlns:a16="http://schemas.microsoft.com/office/drawing/2014/main" id="{C532DA80-28CF-552A-FFD8-D0386C02FE3C}"/>
                </a:ext>
              </a:extLst>
            </p:cNvPr>
            <p:cNvSpPr/>
            <p:nvPr/>
          </p:nvSpPr>
          <p:spPr>
            <a:xfrm rot="5400000">
              <a:off x="841545" y="101313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Oval 83">
              <a:extLst>
                <a:ext uri="{FF2B5EF4-FFF2-40B4-BE49-F238E27FC236}">
                  <a16:creationId xmlns:a16="http://schemas.microsoft.com/office/drawing/2014/main" id="{C59D95E8-F5E6-E20B-ACDD-E4D3FF8841BC}"/>
                </a:ext>
              </a:extLst>
            </p:cNvPr>
            <p:cNvSpPr/>
            <p:nvPr/>
          </p:nvSpPr>
          <p:spPr>
            <a:xfrm rot="5400000">
              <a:off x="841545" y="132447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FE471784-BD1C-59D2-1819-0ED77BAD89B3}"/>
                </a:ext>
              </a:extLst>
            </p:cNvPr>
            <p:cNvSpPr/>
            <p:nvPr/>
          </p:nvSpPr>
          <p:spPr>
            <a:xfrm rot="5400000">
              <a:off x="841546" y="161861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6" name="Group 85">
            <a:extLst>
              <a:ext uri="{FF2B5EF4-FFF2-40B4-BE49-F238E27FC236}">
                <a16:creationId xmlns:a16="http://schemas.microsoft.com/office/drawing/2014/main" id="{D7C96192-8609-99FC-B41B-6E6885854BD7}"/>
              </a:ext>
            </a:extLst>
          </p:cNvPr>
          <p:cNvGrpSpPr/>
          <p:nvPr/>
        </p:nvGrpSpPr>
        <p:grpSpPr>
          <a:xfrm>
            <a:off x="6144768" y="129720"/>
            <a:ext cx="2221315" cy="1158071"/>
            <a:chOff x="6144768" y="129720"/>
            <a:chExt cx="2221315" cy="1158071"/>
          </a:xfrm>
          <a:solidFill>
            <a:schemeClr val="bg1">
              <a:lumMod val="95000"/>
              <a:alpha val="50000"/>
            </a:schemeClr>
          </a:solidFill>
        </p:grpSpPr>
        <p:sp>
          <p:nvSpPr>
            <p:cNvPr id="87" name="Oval 86">
              <a:extLst>
                <a:ext uri="{FF2B5EF4-FFF2-40B4-BE49-F238E27FC236}">
                  <a16:creationId xmlns:a16="http://schemas.microsoft.com/office/drawing/2014/main" id="{2384B509-5358-C054-74BC-E011D735F151}"/>
                </a:ext>
              </a:extLst>
            </p:cNvPr>
            <p:cNvSpPr/>
            <p:nvPr/>
          </p:nvSpPr>
          <p:spPr>
            <a:xfrm>
              <a:off x="6144768" y="114604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91FBE5DD-47E8-105A-703F-3A93D101EBE5}"/>
                </a:ext>
              </a:extLst>
            </p:cNvPr>
            <p:cNvSpPr/>
            <p:nvPr/>
          </p:nvSpPr>
          <p:spPr>
            <a:xfrm>
              <a:off x="6438911"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29EF21C7-E3AE-0E97-9FEC-A3A9E3F66C5F}"/>
                </a:ext>
              </a:extLst>
            </p:cNvPr>
            <p:cNvSpPr/>
            <p:nvPr/>
          </p:nvSpPr>
          <p:spPr>
            <a:xfrm>
              <a:off x="6750248" y="1146047"/>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216B58A2-BFAF-8918-D22D-5422BF171796}"/>
                </a:ext>
              </a:extLst>
            </p:cNvPr>
            <p:cNvSpPr/>
            <p:nvPr/>
          </p:nvSpPr>
          <p:spPr>
            <a:xfrm>
              <a:off x="7044391"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5DC9EEF6-47AD-A882-72E4-ABEC55BF0BDD}"/>
                </a:ext>
              </a:extLst>
            </p:cNvPr>
            <p:cNvSpPr/>
            <p:nvPr/>
          </p:nvSpPr>
          <p:spPr>
            <a:xfrm>
              <a:off x="7324717" y="1146046"/>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4602D86D-B08D-A82D-E74C-D1A480CAE9F8}"/>
                </a:ext>
              </a:extLst>
            </p:cNvPr>
            <p:cNvSpPr/>
            <p:nvPr/>
          </p:nvSpPr>
          <p:spPr>
            <a:xfrm>
              <a:off x="7618860"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0F13700C-2903-974A-44AC-AD09748A5ABB}"/>
                </a:ext>
              </a:extLst>
            </p:cNvPr>
            <p:cNvSpPr/>
            <p:nvPr/>
          </p:nvSpPr>
          <p:spPr>
            <a:xfrm>
              <a:off x="7930197" y="1146045"/>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10E39719-D2F7-822A-5A27-BF1833A15C23}"/>
                </a:ext>
              </a:extLst>
            </p:cNvPr>
            <p:cNvSpPr/>
            <p:nvPr/>
          </p:nvSpPr>
          <p:spPr>
            <a:xfrm>
              <a:off x="8224340" y="114604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21875244-B849-4A6B-7479-53029BFB18BE}"/>
                </a:ext>
              </a:extLst>
            </p:cNvPr>
            <p:cNvSpPr/>
            <p:nvPr/>
          </p:nvSpPr>
          <p:spPr>
            <a:xfrm>
              <a:off x="6144768" y="84374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A4A0E3BD-30F3-23D5-6BD1-F453F5B5FDB1}"/>
                </a:ext>
              </a:extLst>
            </p:cNvPr>
            <p:cNvSpPr/>
            <p:nvPr/>
          </p:nvSpPr>
          <p:spPr>
            <a:xfrm>
              <a:off x="6438911"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Oval 96">
              <a:extLst>
                <a:ext uri="{FF2B5EF4-FFF2-40B4-BE49-F238E27FC236}">
                  <a16:creationId xmlns:a16="http://schemas.microsoft.com/office/drawing/2014/main" id="{8FE406DA-9288-5F7F-28B8-8FF60A14162F}"/>
                </a:ext>
              </a:extLst>
            </p:cNvPr>
            <p:cNvSpPr/>
            <p:nvPr/>
          </p:nvSpPr>
          <p:spPr>
            <a:xfrm>
              <a:off x="6750248" y="84374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Oval 97">
              <a:extLst>
                <a:ext uri="{FF2B5EF4-FFF2-40B4-BE49-F238E27FC236}">
                  <a16:creationId xmlns:a16="http://schemas.microsoft.com/office/drawing/2014/main" id="{2EC43680-6E9D-3A7C-064B-7B10680A2D25}"/>
                </a:ext>
              </a:extLst>
            </p:cNvPr>
            <p:cNvSpPr/>
            <p:nvPr/>
          </p:nvSpPr>
          <p:spPr>
            <a:xfrm>
              <a:off x="7044391"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Oval 98">
              <a:extLst>
                <a:ext uri="{FF2B5EF4-FFF2-40B4-BE49-F238E27FC236}">
                  <a16:creationId xmlns:a16="http://schemas.microsoft.com/office/drawing/2014/main" id="{57DDB9D8-143A-8B01-934A-92EAC9B1AC6F}"/>
                </a:ext>
              </a:extLst>
            </p:cNvPr>
            <p:cNvSpPr/>
            <p:nvPr/>
          </p:nvSpPr>
          <p:spPr>
            <a:xfrm>
              <a:off x="7324717" y="84374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085EAE6C-3851-B768-2482-DAF3DD84D141}"/>
                </a:ext>
              </a:extLst>
            </p:cNvPr>
            <p:cNvSpPr/>
            <p:nvPr/>
          </p:nvSpPr>
          <p:spPr>
            <a:xfrm>
              <a:off x="7618860"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65A2BB7E-1E50-AFA5-6C07-88534AD7A15B}"/>
                </a:ext>
              </a:extLst>
            </p:cNvPr>
            <p:cNvSpPr/>
            <p:nvPr/>
          </p:nvSpPr>
          <p:spPr>
            <a:xfrm>
              <a:off x="7930197" y="843739"/>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2B8595C6-E621-B6E5-E2DE-FC4D2E6863E6}"/>
                </a:ext>
              </a:extLst>
            </p:cNvPr>
            <p:cNvSpPr/>
            <p:nvPr/>
          </p:nvSpPr>
          <p:spPr>
            <a:xfrm>
              <a:off x="8224340" y="843738"/>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 name="Oval 102">
              <a:extLst>
                <a:ext uri="{FF2B5EF4-FFF2-40B4-BE49-F238E27FC236}">
                  <a16:creationId xmlns:a16="http://schemas.microsoft.com/office/drawing/2014/main" id="{E7516320-B165-6552-4AB4-AFEFFFFC3608}"/>
                </a:ext>
              </a:extLst>
            </p:cNvPr>
            <p:cNvSpPr/>
            <p:nvPr/>
          </p:nvSpPr>
          <p:spPr>
            <a:xfrm>
              <a:off x="614476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06A207F7-13C7-9255-2E4C-0B7B13330F45}"/>
                </a:ext>
              </a:extLst>
            </p:cNvPr>
            <p:cNvSpPr/>
            <p:nvPr/>
          </p:nvSpPr>
          <p:spPr>
            <a:xfrm>
              <a:off x="643891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C8274BC2-EBCB-F084-064E-7C3BD3BB2253}"/>
                </a:ext>
              </a:extLst>
            </p:cNvPr>
            <p:cNvSpPr/>
            <p:nvPr/>
          </p:nvSpPr>
          <p:spPr>
            <a:xfrm>
              <a:off x="6750248"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5558BF7F-FA2A-48D4-4655-C0D80778EA2D}"/>
                </a:ext>
              </a:extLst>
            </p:cNvPr>
            <p:cNvSpPr/>
            <p:nvPr/>
          </p:nvSpPr>
          <p:spPr>
            <a:xfrm>
              <a:off x="7044391"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3952E80F-3AD2-9739-B69E-259C6302CA13}"/>
                </a:ext>
              </a:extLst>
            </p:cNvPr>
            <p:cNvSpPr/>
            <p:nvPr/>
          </p:nvSpPr>
          <p:spPr>
            <a:xfrm>
              <a:off x="732471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9F96CEEE-DC21-4AB1-0C92-55B7EF78F5B2}"/>
                </a:ext>
              </a:extLst>
            </p:cNvPr>
            <p:cNvSpPr/>
            <p:nvPr/>
          </p:nvSpPr>
          <p:spPr>
            <a:xfrm>
              <a:off x="761886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5D28B834-8E3C-6871-7688-69DC6E227156}"/>
                </a:ext>
              </a:extLst>
            </p:cNvPr>
            <p:cNvSpPr/>
            <p:nvPr/>
          </p:nvSpPr>
          <p:spPr>
            <a:xfrm>
              <a:off x="7930197"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245A8C37-06A5-9A10-323D-75E5E86C09AC}"/>
                </a:ext>
              </a:extLst>
            </p:cNvPr>
            <p:cNvSpPr/>
            <p:nvPr/>
          </p:nvSpPr>
          <p:spPr>
            <a:xfrm>
              <a:off x="8224340" y="48673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B575AF67-829C-B3A8-45DD-C024C7F90635}"/>
                </a:ext>
              </a:extLst>
            </p:cNvPr>
            <p:cNvSpPr/>
            <p:nvPr/>
          </p:nvSpPr>
          <p:spPr>
            <a:xfrm>
              <a:off x="6144768" y="129724"/>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Oval 111">
              <a:extLst>
                <a:ext uri="{FF2B5EF4-FFF2-40B4-BE49-F238E27FC236}">
                  <a16:creationId xmlns:a16="http://schemas.microsoft.com/office/drawing/2014/main" id="{C37DDFB5-FDC6-B698-8489-FB12CD7AC368}"/>
                </a:ext>
              </a:extLst>
            </p:cNvPr>
            <p:cNvSpPr/>
            <p:nvPr/>
          </p:nvSpPr>
          <p:spPr>
            <a:xfrm>
              <a:off x="6438911"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Oval 112">
              <a:extLst>
                <a:ext uri="{FF2B5EF4-FFF2-40B4-BE49-F238E27FC236}">
                  <a16:creationId xmlns:a16="http://schemas.microsoft.com/office/drawing/2014/main" id="{4349E2E3-4567-C281-CA6F-F41BD24E2299}"/>
                </a:ext>
              </a:extLst>
            </p:cNvPr>
            <p:cNvSpPr/>
            <p:nvPr/>
          </p:nvSpPr>
          <p:spPr>
            <a:xfrm>
              <a:off x="6750248" y="129723"/>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Oval 113">
              <a:extLst>
                <a:ext uri="{FF2B5EF4-FFF2-40B4-BE49-F238E27FC236}">
                  <a16:creationId xmlns:a16="http://schemas.microsoft.com/office/drawing/2014/main" id="{3DF981BA-24E3-6FE0-A708-2C8D95BE661B}"/>
                </a:ext>
              </a:extLst>
            </p:cNvPr>
            <p:cNvSpPr/>
            <p:nvPr/>
          </p:nvSpPr>
          <p:spPr>
            <a:xfrm>
              <a:off x="7044391"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0555DD33-B446-3F09-A038-E3D7375CF478}"/>
                </a:ext>
              </a:extLst>
            </p:cNvPr>
            <p:cNvSpPr/>
            <p:nvPr/>
          </p:nvSpPr>
          <p:spPr>
            <a:xfrm>
              <a:off x="7324717" y="129722"/>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34616505-58B3-8A2D-BE6D-BCB0A173410A}"/>
                </a:ext>
              </a:extLst>
            </p:cNvPr>
            <p:cNvSpPr/>
            <p:nvPr/>
          </p:nvSpPr>
          <p:spPr>
            <a:xfrm>
              <a:off x="7618860"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237C6E04-85B5-4793-59A5-D70E1A41B1B7}"/>
                </a:ext>
              </a:extLst>
            </p:cNvPr>
            <p:cNvSpPr/>
            <p:nvPr/>
          </p:nvSpPr>
          <p:spPr>
            <a:xfrm>
              <a:off x="7930197" y="129721"/>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8" name="Oval 117">
              <a:extLst>
                <a:ext uri="{FF2B5EF4-FFF2-40B4-BE49-F238E27FC236}">
                  <a16:creationId xmlns:a16="http://schemas.microsoft.com/office/drawing/2014/main" id="{9910F17B-F097-B3D0-FF4A-E3A3AEE6FE42}"/>
                </a:ext>
              </a:extLst>
            </p:cNvPr>
            <p:cNvSpPr/>
            <p:nvPr/>
          </p:nvSpPr>
          <p:spPr>
            <a:xfrm>
              <a:off x="8224340" y="129720"/>
              <a:ext cx="141743" cy="14174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Tree>
    <p:extLst>
      <p:ext uri="{BB962C8B-B14F-4D97-AF65-F5344CB8AC3E}">
        <p14:creationId xmlns:p14="http://schemas.microsoft.com/office/powerpoint/2010/main" val="308343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2446338"/>
            <a:ext cx="9204324"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AES được NIST công bố năm 2001. AES là mật mã khối đối xứng nhằm thay thế DES như là tiêu chuẩn được chấp nhận cho nhiều ứng dụng thương mại. AES sử dụng kích thước khối 128-bit và kích thước khóa 128, 192 hoặc 256-bit.</a:t>
            </a: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1803400"/>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Hệ mã hoá </a:t>
            </a:r>
            <a:r>
              <a:rPr lang="en-US" sz="3600" b="1">
                <a:solidFill>
                  <a:schemeClr val="accent4"/>
                </a:solidFill>
                <a:latin typeface="Patrick Hand" panose="00000500000000000000" pitchFamily="2" charset="0"/>
              </a:rPr>
              <a:t>AES</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1484313"/>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1701731"/>
              <a:ext cx="360" cy="360"/>
            </p14:xfrm>
          </p:contentPart>
        </mc:Choice>
        <mc:Fallback xmlns="">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5130" y="1693091"/>
                <a:ext cx="18000" cy="18000"/>
              </a:xfrm>
              <a:prstGeom prst="rect">
                <a:avLst/>
              </a:prstGeom>
            </p:spPr>
          </p:pic>
        </mc:Fallback>
      </mc:AlternateContent>
      <p:sp>
        <p:nvSpPr>
          <p:cNvPr id="3" name="Text Placeholder 4">
            <a:extLst>
              <a:ext uri="{FF2B5EF4-FFF2-40B4-BE49-F238E27FC236}">
                <a16:creationId xmlns:a16="http://schemas.microsoft.com/office/drawing/2014/main" id="{EF7775C0-1080-7C70-20B7-5DFA9CF0E0FF}"/>
              </a:ext>
            </a:extLst>
          </p:cNvPr>
          <p:cNvSpPr txBox="1">
            <a:spLocks/>
          </p:cNvSpPr>
          <p:nvPr/>
        </p:nvSpPr>
        <p:spPr>
          <a:xfrm>
            <a:off x="1317812" y="3844832"/>
            <a:ext cx="9380350"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8034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Trong AES, tất cả các hoạt động được thực hiện trên các byte 8-bit. Các phép toán số học gồm phép cộng, nhân và chia được thực hiện trong trường hữu hạn GF (2</a:t>
            </a:r>
            <a:r>
              <a:rPr lang="en-US" sz="1800" baseline="30000">
                <a:effectLst/>
                <a:latin typeface="Patrick Hand" panose="00000500000000000000" pitchFamily="2" charset="0"/>
                <a:ea typeface="Calibri" panose="020F0502020204030204" pitchFamily="34" charset="0"/>
                <a:cs typeface="Times New Roman" panose="02020603050405020304" pitchFamily="18" charset="0"/>
              </a:rPr>
              <a:t>8</a:t>
            </a:r>
            <a:r>
              <a:rPr lang="en-US" sz="1800">
                <a:effectLst/>
                <a:latin typeface="Patrick Hand" panose="00000500000000000000" pitchFamily="2"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9270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1F270018-AD77-4D80-2DCA-54A922475280}"/>
              </a:ext>
            </a:extLst>
          </p:cNvPr>
          <p:cNvSpPr txBox="1">
            <a:spLocks/>
          </p:cNvSpPr>
          <p:nvPr/>
        </p:nvSpPr>
        <p:spPr>
          <a:xfrm>
            <a:off x="1493838" y="2446338"/>
            <a:ext cx="9204324" cy="1175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14000"/>
              </a:lnSpc>
              <a:spcAft>
                <a:spcPts val="0"/>
              </a:spcAft>
              <a:buFont typeface="Arial" panose="020B0604020202020204" pitchFamily="34" charset="0"/>
              <a:buNone/>
              <a:defRPr/>
            </a:pPr>
            <a:r>
              <a:rPr lang="en-US" sz="1800">
                <a:effectLst/>
                <a:latin typeface="Patrick Hand" panose="00000500000000000000" pitchFamily="2" charset="0"/>
                <a:ea typeface="Bellota" panose="00000500000000000000" pitchFamily="2" charset="0"/>
              </a:rPr>
              <a:t>Hay còn gọi là mã hóa không công khai, đây là những hệ mật được sử dụng chung 1 khóa trong quá trình mã hóa và mã hóa. Do đó khóa phải được giữ bí mật tuyện đối. </a:t>
            </a:r>
            <a:endParaRPr lang="id-ID" sz="1400" dirty="0">
              <a:solidFill>
                <a:schemeClr val="tx1">
                  <a:lumMod val="85000"/>
                  <a:lumOff val="15000"/>
                </a:schemeClr>
              </a:solidFill>
              <a:latin typeface="Patrick Hand" panose="00000500000000000000" pitchFamily="2" charset="0"/>
              <a:ea typeface="Bellota" panose="00000500000000000000" pitchFamily="2" charset="0"/>
              <a:cs typeface="Calibri"/>
            </a:endParaRPr>
          </a:p>
        </p:txBody>
      </p:sp>
      <p:sp>
        <p:nvSpPr>
          <p:cNvPr id="17" name="Title 2">
            <a:extLst>
              <a:ext uri="{FF2B5EF4-FFF2-40B4-BE49-F238E27FC236}">
                <a16:creationId xmlns:a16="http://schemas.microsoft.com/office/drawing/2014/main" id="{C6A35AA5-E8EA-E1BD-3ACB-8860F84C4DBA}"/>
              </a:ext>
            </a:extLst>
          </p:cNvPr>
          <p:cNvSpPr txBox="1">
            <a:spLocks/>
          </p:cNvSpPr>
          <p:nvPr/>
        </p:nvSpPr>
        <p:spPr>
          <a:xfrm>
            <a:off x="1493838" y="1803400"/>
            <a:ext cx="3527425" cy="64293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b="1">
                <a:solidFill>
                  <a:schemeClr val="tx1">
                    <a:lumMod val="65000"/>
                    <a:lumOff val="35000"/>
                  </a:schemeClr>
                </a:solidFill>
                <a:latin typeface="Patrick Hand" panose="00000500000000000000" pitchFamily="2" charset="0"/>
              </a:rPr>
              <a:t>Hệ mã hoá </a:t>
            </a:r>
            <a:r>
              <a:rPr lang="en-US" sz="3600" b="1">
                <a:solidFill>
                  <a:schemeClr val="accent4"/>
                </a:solidFill>
                <a:latin typeface="Patrick Hand" panose="00000500000000000000" pitchFamily="2" charset="0"/>
              </a:rPr>
              <a:t>đối xứng</a:t>
            </a:r>
            <a:endParaRPr lang="en-US" sz="3600" b="1" dirty="0">
              <a:solidFill>
                <a:schemeClr val="accent4"/>
              </a:solidFill>
              <a:latin typeface="Patrick Hand" panose="00000500000000000000" pitchFamily="2" charset="0"/>
            </a:endParaRPr>
          </a:p>
        </p:txBody>
      </p:sp>
      <p:sp>
        <p:nvSpPr>
          <p:cNvPr id="18" name="Cross 17">
            <a:extLst>
              <a:ext uri="{FF2B5EF4-FFF2-40B4-BE49-F238E27FC236}">
                <a16:creationId xmlns:a16="http://schemas.microsoft.com/office/drawing/2014/main" id="{02F4104A-D199-6207-BCF4-C885585C72A8}"/>
              </a:ext>
            </a:extLst>
          </p:cNvPr>
          <p:cNvSpPr/>
          <p:nvPr/>
        </p:nvSpPr>
        <p:spPr>
          <a:xfrm>
            <a:off x="5416550" y="1484313"/>
            <a:ext cx="279400" cy="277812"/>
          </a:xfrm>
          <a:prstGeom prst="plus">
            <a:avLst>
              <a:gd name="adj" fmla="val 4378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05BF4DE5-4D0A-B5D1-A522-3230BEF6CC2D}"/>
                  </a:ext>
                </a:extLst>
              </p14:cNvPr>
              <p14:cNvContentPartPr/>
              <p14:nvPr/>
            </p14:nvContentPartPr>
            <p14:xfrm>
              <a:off x="2923770" y="1701731"/>
              <a:ext cx="360" cy="360"/>
            </p14:xfrm>
          </p:contentPart>
        </mc:Choice>
        <mc:Fallback>
          <p:pic>
            <p:nvPicPr>
              <p:cNvPr id="25" name="Ink 24">
                <a:extLst>
                  <a:ext uri="{FF2B5EF4-FFF2-40B4-BE49-F238E27FC236}">
                    <a16:creationId xmlns:a16="http://schemas.microsoft.com/office/drawing/2014/main" id="{05BF4DE5-4D0A-B5D1-A522-3230BEF6CC2D}"/>
                  </a:ext>
                </a:extLst>
              </p:cNvPr>
              <p:cNvPicPr/>
              <p:nvPr/>
            </p:nvPicPr>
            <p:blipFill>
              <a:blip r:embed="rId3"/>
              <a:stretch>
                <a:fillRect/>
              </a:stretch>
            </p:blipFill>
            <p:spPr>
              <a:xfrm>
                <a:off x="2914770" y="1692731"/>
                <a:ext cx="18000" cy="18000"/>
              </a:xfrm>
              <a:prstGeom prst="rect">
                <a:avLst/>
              </a:prstGeom>
            </p:spPr>
          </p:pic>
        </mc:Fallback>
      </mc:AlternateContent>
      <p:sp>
        <p:nvSpPr>
          <p:cNvPr id="2" name="Text Placeholder 4">
            <a:extLst>
              <a:ext uri="{FF2B5EF4-FFF2-40B4-BE49-F238E27FC236}">
                <a16:creationId xmlns:a16="http://schemas.microsoft.com/office/drawing/2014/main" id="{A2501BFC-E05B-FDBA-FFAA-FDAC3478CE09}"/>
              </a:ext>
            </a:extLst>
          </p:cNvPr>
          <p:cNvSpPr txBox="1">
            <a:spLocks/>
          </p:cNvSpPr>
          <p:nvPr/>
        </p:nvSpPr>
        <p:spPr>
          <a:xfrm>
            <a:off x="1493838" y="3429000"/>
            <a:ext cx="9204324" cy="260975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Aft>
                <a:spcPts val="800"/>
              </a:spcAft>
              <a:buNone/>
            </a:pPr>
            <a:r>
              <a:rPr lang="en-US" sz="1800">
                <a:effectLst/>
                <a:latin typeface="Patrick Hand" panose="00000500000000000000" pitchFamily="2" charset="0"/>
                <a:ea typeface="Calibri" panose="020F0502020204030204" pitchFamily="34" charset="0"/>
                <a:cs typeface="Times New Roman" panose="02020603050405020304" pitchFamily="18" charset="0"/>
              </a:rPr>
              <a:t>Thuật toán đối xứng có thể được chia ra làm hai thể loại, mật mã luồng (stream ciphers) và mật mã khối (block ciphers). Mật mã luồng mã hóa từng bit của thông điệp trong khi mật mã khối gộp một số bit lại và mật mã hóa chúng như một đơn vị. Cỡ khối được dùng thường là các khối 64 bit.</a:t>
            </a:r>
          </a:p>
        </p:txBody>
      </p:sp>
    </p:spTree>
    <p:extLst>
      <p:ext uri="{BB962C8B-B14F-4D97-AF65-F5344CB8AC3E}">
        <p14:creationId xmlns:p14="http://schemas.microsoft.com/office/powerpoint/2010/main" val="334415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5" name="Picture 4">
            <a:extLst>
              <a:ext uri="{FF2B5EF4-FFF2-40B4-BE49-F238E27FC236}">
                <a16:creationId xmlns:a16="http://schemas.microsoft.com/office/drawing/2014/main" id="{A21FE890-0BE2-F6B7-469B-AD8CBCC17FBC}"/>
              </a:ext>
            </a:extLst>
          </p:cNvPr>
          <p:cNvPicPr>
            <a:picLocks noChangeAspect="1"/>
          </p:cNvPicPr>
          <p:nvPr/>
        </p:nvPicPr>
        <p:blipFill>
          <a:blip r:embed="rId2"/>
          <a:stretch>
            <a:fillRect/>
          </a:stretch>
        </p:blipFill>
        <p:spPr>
          <a:xfrm>
            <a:off x="2406371" y="1220571"/>
            <a:ext cx="8298680" cy="4247356"/>
          </a:xfrm>
          <a:prstGeom prst="rect">
            <a:avLst/>
          </a:prstGeom>
        </p:spPr>
      </p:pic>
    </p:spTree>
    <p:extLst>
      <p:ext uri="{BB962C8B-B14F-4D97-AF65-F5344CB8AC3E}">
        <p14:creationId xmlns:p14="http://schemas.microsoft.com/office/powerpoint/2010/main" val="233059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08FCDE05-9CED-212B-C7D1-93B0324E4C54}"/>
              </a:ext>
            </a:extLst>
          </p:cNvPr>
          <p:cNvPicPr>
            <a:picLocks noChangeAspect="1"/>
          </p:cNvPicPr>
          <p:nvPr/>
        </p:nvPicPr>
        <p:blipFill>
          <a:blip r:embed="rId2"/>
          <a:stretch>
            <a:fillRect/>
          </a:stretch>
        </p:blipFill>
        <p:spPr>
          <a:xfrm>
            <a:off x="2498444" y="1477718"/>
            <a:ext cx="7454825" cy="4295009"/>
          </a:xfrm>
          <a:prstGeom prst="rect">
            <a:avLst/>
          </a:prstGeom>
        </p:spPr>
      </p:pic>
    </p:spTree>
    <p:extLst>
      <p:ext uri="{BB962C8B-B14F-4D97-AF65-F5344CB8AC3E}">
        <p14:creationId xmlns:p14="http://schemas.microsoft.com/office/powerpoint/2010/main" val="939479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B48B771B-D38A-974A-5F9E-8CE8E296383B}"/>
              </a:ext>
            </a:extLst>
          </p:cNvPr>
          <p:cNvPicPr>
            <a:picLocks noChangeAspect="1"/>
          </p:cNvPicPr>
          <p:nvPr/>
        </p:nvPicPr>
        <p:blipFill>
          <a:blip r:embed="rId2"/>
          <a:stretch>
            <a:fillRect/>
          </a:stretch>
        </p:blipFill>
        <p:spPr>
          <a:xfrm>
            <a:off x="2203289" y="1566645"/>
            <a:ext cx="7785422" cy="4002882"/>
          </a:xfrm>
          <a:prstGeom prst="rect">
            <a:avLst/>
          </a:prstGeom>
        </p:spPr>
      </p:pic>
    </p:spTree>
    <p:extLst>
      <p:ext uri="{BB962C8B-B14F-4D97-AF65-F5344CB8AC3E}">
        <p14:creationId xmlns:p14="http://schemas.microsoft.com/office/powerpoint/2010/main" val="47489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Các hàm trong thuật toán AES</a:t>
            </a:r>
            <a:endParaRPr lang="en-US" sz="3600" b="1" dirty="0">
              <a:solidFill>
                <a:schemeClr val="tx1">
                  <a:lumMod val="65000"/>
                  <a:lumOff val="35000"/>
                </a:schemeClr>
              </a:solidFill>
              <a:latin typeface="Patrick Hand" panose="00000500000000000000" pitchFamily="2" charset="0"/>
            </a:endParaRPr>
          </a:p>
        </p:txBody>
      </p:sp>
      <p:pic>
        <p:nvPicPr>
          <p:cNvPr id="3" name="Picture 2">
            <a:extLst>
              <a:ext uri="{FF2B5EF4-FFF2-40B4-BE49-F238E27FC236}">
                <a16:creationId xmlns:a16="http://schemas.microsoft.com/office/drawing/2014/main" id="{FF111761-39E8-C3CD-AA23-ABCC19D0E093}"/>
              </a:ext>
            </a:extLst>
          </p:cNvPr>
          <p:cNvPicPr>
            <a:picLocks noChangeAspect="1"/>
          </p:cNvPicPr>
          <p:nvPr/>
        </p:nvPicPr>
        <p:blipFill>
          <a:blip r:embed="rId2"/>
          <a:stretch>
            <a:fillRect/>
          </a:stretch>
        </p:blipFill>
        <p:spPr>
          <a:xfrm>
            <a:off x="2581282" y="1657848"/>
            <a:ext cx="7690416" cy="4031751"/>
          </a:xfrm>
          <a:prstGeom prst="rect">
            <a:avLst/>
          </a:prstGeom>
        </p:spPr>
      </p:pic>
    </p:spTree>
    <p:extLst>
      <p:ext uri="{BB962C8B-B14F-4D97-AF65-F5344CB8AC3E}">
        <p14:creationId xmlns:p14="http://schemas.microsoft.com/office/powerpoint/2010/main" val="251456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2">
            <a:extLst>
              <a:ext uri="{FF2B5EF4-FFF2-40B4-BE49-F238E27FC236}">
                <a16:creationId xmlns:a16="http://schemas.microsoft.com/office/drawing/2014/main" id="{CDCAE28D-0F2F-B7C0-C416-E62EEEF808D3}"/>
              </a:ext>
            </a:extLst>
          </p:cNvPr>
          <p:cNvSpPr txBox="1">
            <a:spLocks/>
          </p:cNvSpPr>
          <p:nvPr/>
        </p:nvSpPr>
        <p:spPr>
          <a:xfrm>
            <a:off x="515937" y="324359"/>
            <a:ext cx="11158538" cy="660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en-US" sz="3600" b="1">
                <a:solidFill>
                  <a:schemeClr val="tx1">
                    <a:lumMod val="65000"/>
                    <a:lumOff val="35000"/>
                  </a:schemeClr>
                </a:solidFill>
                <a:latin typeface="Patrick Hand" panose="00000500000000000000" pitchFamily="2" charset="0"/>
              </a:rPr>
              <a:t>Input và output</a:t>
            </a:r>
            <a:endParaRPr lang="en-US" sz="3600" b="1" dirty="0">
              <a:solidFill>
                <a:schemeClr val="tx1">
                  <a:lumMod val="65000"/>
                  <a:lumOff val="35000"/>
                </a:schemeClr>
              </a:solidFill>
              <a:latin typeface="Patrick Hand" panose="00000500000000000000" pitchFamily="2" charset="0"/>
            </a:endParaRPr>
          </a:p>
        </p:txBody>
      </p:sp>
      <p:sp>
        <p:nvSpPr>
          <p:cNvPr id="3" name="TextBox 2">
            <a:extLst>
              <a:ext uri="{FF2B5EF4-FFF2-40B4-BE49-F238E27FC236}">
                <a16:creationId xmlns:a16="http://schemas.microsoft.com/office/drawing/2014/main" id="{61CE5CB6-0217-C735-0A5D-B161EC1A9F3F}"/>
              </a:ext>
            </a:extLst>
          </p:cNvPr>
          <p:cNvSpPr txBox="1"/>
          <p:nvPr/>
        </p:nvSpPr>
        <p:spPr>
          <a:xfrm>
            <a:off x="819477" y="984759"/>
            <a:ext cx="10551458" cy="923330"/>
          </a:xfrm>
          <a:prstGeom prst="rect">
            <a:avLst/>
          </a:prstGeom>
          <a:noFill/>
        </p:spPr>
        <p:txBody>
          <a:bodyPr wrap="square">
            <a:spAutoFit/>
          </a:bodyPr>
          <a:lstStyle/>
          <a:p>
            <a:r>
              <a:rPr lang="en-US" sz="1800">
                <a:effectLst/>
                <a:latin typeface="Patrick Hand" panose="00000500000000000000" pitchFamily="2" charset="0"/>
                <a:ea typeface="Calibri" panose="020F0502020204030204" pitchFamily="34" charset="0"/>
              </a:rPr>
              <a:t>Input và Output là các dữ liệu lối vào và lối ra của chuẩn mã hóa nâng cao, chúng đều là các dãy 128-bit, còn gọi là các khối (block). Khóa mã của chuẩn mã hóa nâng cao là một dãy có độ dài 128, 192 hoặc 256-bit. Chuẩn mã hóa nâng cao không làm việc với các giá trị input, output và khóa có độ dài khác. </a:t>
            </a:r>
            <a:endParaRPr lang="en-US">
              <a:latin typeface="Patrick Hand" panose="00000500000000000000" pitchFamily="2" charset="0"/>
            </a:endParaRPr>
          </a:p>
        </p:txBody>
      </p:sp>
      <p:sp>
        <p:nvSpPr>
          <p:cNvPr id="5" name="TextBox 4">
            <a:extLst>
              <a:ext uri="{FF2B5EF4-FFF2-40B4-BE49-F238E27FC236}">
                <a16:creationId xmlns:a16="http://schemas.microsoft.com/office/drawing/2014/main" id="{3DF11EAD-D166-2A12-BE38-562009F90ED4}"/>
              </a:ext>
            </a:extLst>
          </p:cNvPr>
          <p:cNvSpPr txBox="1"/>
          <p:nvPr/>
        </p:nvSpPr>
        <p:spPr>
          <a:xfrm>
            <a:off x="618565" y="2009277"/>
            <a:ext cx="10752369" cy="883255"/>
          </a:xfrm>
          <a:prstGeom prst="rect">
            <a:avLst/>
          </a:prstGeom>
          <a:noFill/>
        </p:spPr>
        <p:txBody>
          <a:bodyPr wrap="square">
            <a:spAutoFit/>
          </a:bodyPr>
          <a:lstStyle/>
          <a:p>
            <a:pPr marL="180340" algn="just">
              <a:lnSpc>
                <a:spcPct val="150000"/>
              </a:lnSpc>
              <a:spcAft>
                <a:spcPts val="600"/>
              </a:spcAft>
            </a:pPr>
            <a:r>
              <a:rPr lang="en-US" sz="1800">
                <a:effectLst/>
                <a:latin typeface="Patrick Hand" panose="00000500000000000000" pitchFamily="2" charset="0"/>
                <a:ea typeface="Calibri" panose="020F0502020204030204" pitchFamily="34" charset="0"/>
                <a:cs typeface="Times New Roman" panose="02020603050405020304" pitchFamily="18" charset="0"/>
              </a:rPr>
              <a:t>Bốn byte trên mỗi cột của mảng trạng thái được tạo thành một từ kép 32 bit do đó mảng trạng thái có thể mô tả là mảng một chiều, với mỗi phần tử gồm 4-byte được đánh chỉ mục theo hàng r. Các phần tử của mạng ký hiệu là </a:t>
            </a:r>
            <a:r>
              <a:rPr lang="en-US" sz="1800" i="1">
                <a:effectLst/>
                <a:latin typeface="Patrick Hand" panose="00000500000000000000" pitchFamily="2" charset="0"/>
                <a:ea typeface="Calibri" panose="020F0502020204030204" pitchFamily="34" charset="0"/>
                <a:cs typeface="Times New Roman" panose="02020603050405020304" pitchFamily="18" charset="0"/>
              </a:rPr>
              <a:t>w0, w1, w2, w3</a:t>
            </a:r>
            <a:r>
              <a:rPr lang="en-US" sz="1800">
                <a:effectLst/>
                <a:latin typeface="Patrick Hand" panose="00000500000000000000" pitchFamily="2" charset="0"/>
                <a:ea typeface="Calibri" panose="020F0502020204030204" pitchFamily="34" charset="0"/>
                <a:cs typeface="Times New Roman" panose="02020603050405020304" pitchFamily="18" charset="0"/>
              </a:rPr>
              <a:t>.</a:t>
            </a:r>
            <a:endParaRPr lang="en-US" sz="1400">
              <a:effectLst/>
              <a:latin typeface="Patrick Hand" panose="00000500000000000000" pitchFamily="2"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D9A2E3AC-BFE0-C6CA-67FC-20675F2C31CD}"/>
              </a:ext>
            </a:extLst>
          </p:cNvPr>
          <p:cNvPicPr>
            <a:picLocks noChangeAspect="1"/>
          </p:cNvPicPr>
          <p:nvPr/>
        </p:nvPicPr>
        <p:blipFill>
          <a:blip r:embed="rId2"/>
          <a:stretch>
            <a:fillRect/>
          </a:stretch>
        </p:blipFill>
        <p:spPr>
          <a:xfrm>
            <a:off x="3003912" y="3150968"/>
            <a:ext cx="6182588" cy="1629002"/>
          </a:xfrm>
          <a:prstGeom prst="rect">
            <a:avLst/>
          </a:prstGeom>
        </p:spPr>
      </p:pic>
    </p:spTree>
    <p:extLst>
      <p:ext uri="{BB962C8B-B14F-4D97-AF65-F5344CB8AC3E}">
        <p14:creationId xmlns:p14="http://schemas.microsoft.com/office/powerpoint/2010/main" val="1040885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1163</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Patrick Hand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Quan</dc:creator>
  <cp:lastModifiedBy>Nguyen Quan</cp:lastModifiedBy>
  <cp:revision>29</cp:revision>
  <dcterms:created xsi:type="dcterms:W3CDTF">2022-07-07T04:44:39Z</dcterms:created>
  <dcterms:modified xsi:type="dcterms:W3CDTF">2023-03-30T23:12:20Z</dcterms:modified>
</cp:coreProperties>
</file>