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6"/>
  </p:notesMasterIdLst>
  <p:handoutMasterIdLst>
    <p:handoutMasterId r:id="rId7"/>
  </p:handoutMasterIdLst>
  <p:sldIdLst>
    <p:sldId id="444" r:id="rId2"/>
    <p:sldId id="447" r:id="rId3"/>
    <p:sldId id="445" r:id="rId4"/>
    <p:sldId id="44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3126" autoAdjust="0"/>
  </p:normalViewPr>
  <p:slideViewPr>
    <p:cSldViewPr>
      <p:cViewPr varScale="1">
        <p:scale>
          <a:sx n="76" d="100"/>
          <a:sy n="76" d="100"/>
        </p:scale>
        <p:origin x="18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10/27/2021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Time: 2:00 </a:t>
            </a:r>
            <a:r>
              <a:rPr lang="en-US" altLang="zh-CN" dirty="0" smtClean="0"/>
              <a:t>p</a:t>
            </a:r>
            <a:r>
              <a:rPr lang="en-US" dirty="0" smtClean="0"/>
              <a:t>m </a:t>
            </a:r>
            <a:r>
              <a:rPr lang="en-US" dirty="0"/>
              <a:t>– </a:t>
            </a:r>
            <a:r>
              <a:rPr lang="en-US" dirty="0" smtClean="0"/>
              <a:t>3:40 pm</a:t>
            </a:r>
            <a:r>
              <a:rPr lang="en-US" dirty="0"/>
              <a:t>, </a:t>
            </a:r>
            <a:r>
              <a:rPr lang="en-US" dirty="0" smtClean="0"/>
              <a:t>Nov. 4</a:t>
            </a:r>
            <a:r>
              <a:rPr lang="en-US" baseline="30000" dirty="0" smtClean="0"/>
              <a:t>th</a:t>
            </a:r>
            <a:r>
              <a:rPr lang="en-US" dirty="0"/>
              <a:t>, </a:t>
            </a:r>
            <a:r>
              <a:rPr lang="en-US" dirty="0" smtClean="0"/>
              <a:t>2021</a:t>
            </a: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/>
              <a:t>Students registered for on campus study </a:t>
            </a:r>
            <a:r>
              <a:rPr lang="en-US" altLang="zh-CN" sz="2600" b="1" dirty="0">
                <a:solidFill>
                  <a:srgbClr val="C00000"/>
                </a:solidFill>
              </a:rPr>
              <a:t>must</a:t>
            </a:r>
            <a:r>
              <a:rPr lang="en-US" altLang="zh-CN" sz="2600" dirty="0"/>
              <a:t> attend the exam in the classroom; others attend online.</a:t>
            </a:r>
            <a:endParaRPr lang="zh-CN" altLang="en-US" sz="2600" dirty="0"/>
          </a:p>
          <a:p>
            <a:endParaRPr lang="en-US" dirty="0" smtClean="0"/>
          </a:p>
          <a:p>
            <a:r>
              <a:rPr lang="en-US" dirty="0" smtClean="0"/>
              <a:t>Physical location: to be announced</a:t>
            </a:r>
            <a:endParaRPr lang="en-US" altLang="zh-CN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smtClean="0"/>
              <a:t>Online attendance: </a:t>
            </a:r>
            <a:r>
              <a:rPr lang="en-US" altLang="zh-CN" sz="2600" dirty="0" smtClean="0"/>
              <a:t>be </a:t>
            </a:r>
            <a:r>
              <a:rPr lang="en-US" altLang="zh-CN" sz="2600" dirty="0"/>
              <a:t>sure to join </a:t>
            </a:r>
            <a:r>
              <a:rPr lang="en-US" altLang="zh-CN" sz="2600" dirty="0" err="1" smtClean="0"/>
              <a:t>Feishu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at </a:t>
            </a:r>
            <a:r>
              <a:rPr lang="en-US" altLang="zh-CN" sz="2600" dirty="0" smtClean="0"/>
              <a:t>1:45 </a:t>
            </a:r>
            <a:r>
              <a:rPr lang="en-US" altLang="zh-CN" sz="2600" dirty="0"/>
              <a:t>pm to set up everything </a:t>
            </a:r>
            <a:r>
              <a:rPr lang="en-US" altLang="zh-CN" sz="2600" dirty="0" smtClean="0"/>
              <a:t>properly</a:t>
            </a:r>
            <a:endParaRPr lang="en-US" altLang="zh-CN" sz="2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Midterm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dirty="0"/>
              <a:t>For physical attendance, no electronic devices are allowed</a:t>
            </a:r>
          </a:p>
          <a:p>
            <a:pPr lvl="1"/>
            <a:r>
              <a:rPr lang="en-US" altLang="zh-CN" dirty="0"/>
              <a:t>These include laptops and cell phones</a:t>
            </a:r>
          </a:p>
          <a:p>
            <a:pPr lvl="1"/>
            <a:r>
              <a:rPr lang="en-US" altLang="zh-CN" dirty="0"/>
              <a:t>We will show a clock on the screen</a:t>
            </a:r>
          </a:p>
          <a:p>
            <a:r>
              <a:rPr lang="en-US" altLang="zh-CN" dirty="0" smtClean="0"/>
              <a:t>For online attendance</a:t>
            </a:r>
          </a:p>
          <a:p>
            <a:pPr lvl="1"/>
            <a:r>
              <a:rPr lang="en-US" altLang="zh-CN" dirty="0" smtClean="0"/>
              <a:t>Find the exam paper </a:t>
            </a:r>
            <a:r>
              <a:rPr lang="en-US" altLang="zh-CN" dirty="0"/>
              <a:t>in the Quizzes page on Canvas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Sign </a:t>
            </a:r>
            <a:r>
              <a:rPr lang="en-US" altLang="zh-CN" b="1" dirty="0" smtClean="0">
                <a:solidFill>
                  <a:srgbClr val="C00000"/>
                </a:solidFill>
              </a:rPr>
              <a:t>pledge of honor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b="1" dirty="0" smtClean="0">
                <a:solidFill>
                  <a:srgbClr val="C00000"/>
                </a:solidFill>
              </a:rPr>
              <a:t>non-disclosure agreement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in advance.</a:t>
            </a:r>
          </a:p>
          <a:p>
            <a:pPr lvl="1"/>
            <a:r>
              <a:rPr lang="en-US" altLang="zh-CN" dirty="0" smtClean="0"/>
              <a:t>No </a:t>
            </a:r>
            <a:r>
              <a:rPr lang="en-US" altLang="zh-CN" dirty="0"/>
              <a:t>online searching and no discussion with other students</a:t>
            </a:r>
          </a:p>
          <a:p>
            <a:pPr lvl="1"/>
            <a:r>
              <a:rPr lang="en-US" altLang="zh-CN" dirty="0"/>
              <a:t>Two cameras: one shows your face and one shows your body</a:t>
            </a:r>
          </a:p>
          <a:p>
            <a:pPr lvl="2"/>
            <a:r>
              <a:rPr lang="en-US" altLang="zh-CN" sz="2400" dirty="0"/>
              <a:t>Make sure they have enough charge</a:t>
            </a:r>
          </a:p>
          <a:p>
            <a:pPr lvl="2"/>
            <a:r>
              <a:rPr lang="en-US" altLang="zh-CN" sz="2400" dirty="0"/>
              <a:t>Mute </a:t>
            </a:r>
            <a:r>
              <a:rPr lang="en-US" altLang="zh-CN" sz="2400" dirty="0" smtClean="0"/>
              <a:t>them</a:t>
            </a:r>
          </a:p>
          <a:p>
            <a:pPr lvl="1"/>
            <a:r>
              <a:rPr lang="en-US" altLang="zh-CN" dirty="0"/>
              <a:t>Other details </a:t>
            </a:r>
            <a:r>
              <a:rPr lang="en-US" altLang="zh-CN" dirty="0" smtClean="0"/>
              <a:t>are listed in an </a:t>
            </a:r>
            <a:r>
              <a:rPr lang="en-US" altLang="zh-CN" dirty="0"/>
              <a:t>announcement on </a:t>
            </a:r>
            <a:r>
              <a:rPr lang="en-US" altLang="zh-CN" dirty="0" smtClean="0"/>
              <a:t>Canvas.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24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Closed book and closed notes</a:t>
            </a:r>
            <a:endParaRPr lang="en-US" dirty="0" smtClean="0"/>
          </a:p>
          <a:p>
            <a:r>
              <a:rPr lang="en-US" dirty="0" smtClean="0"/>
              <a:t>Written </a:t>
            </a:r>
            <a:r>
              <a:rPr lang="en-US" dirty="0"/>
              <a:t>exam</a:t>
            </a:r>
          </a:p>
          <a:p>
            <a:pPr lvl="1"/>
            <a:r>
              <a:rPr lang="en-US" dirty="0"/>
              <a:t>A number of questions </a:t>
            </a:r>
            <a:r>
              <a:rPr lang="en-US" dirty="0" smtClean="0"/>
              <a:t>that </a:t>
            </a:r>
            <a:r>
              <a:rPr lang="en-US" dirty="0"/>
              <a:t>only require you to </a:t>
            </a:r>
            <a:r>
              <a:rPr lang="en-US" dirty="0" smtClean="0"/>
              <a:t>provide </a:t>
            </a:r>
            <a:r>
              <a:rPr lang="en-US" dirty="0"/>
              <a:t>short </a:t>
            </a:r>
            <a:r>
              <a:rPr lang="en-US" dirty="0" smtClean="0"/>
              <a:t>answers</a:t>
            </a:r>
            <a:endParaRPr lang="en-US" dirty="0"/>
          </a:p>
          <a:p>
            <a:pPr lvl="1"/>
            <a:r>
              <a:rPr lang="en-US" dirty="0"/>
              <a:t>A few questions </a:t>
            </a:r>
            <a:r>
              <a:rPr lang="en-US" dirty="0" smtClean="0"/>
              <a:t>that </a:t>
            </a:r>
            <a:r>
              <a:rPr lang="en-US" dirty="0"/>
              <a:t>require you to write code on the paper. Be clear!</a:t>
            </a:r>
          </a:p>
          <a:p>
            <a:endParaRPr lang="en-US" dirty="0"/>
          </a:p>
          <a:p>
            <a:r>
              <a:rPr lang="en-US" dirty="0" smtClean="0"/>
              <a:t>Bring your student ID </a:t>
            </a:r>
            <a:r>
              <a:rPr lang="en-US" altLang="zh-CN" dirty="0" smtClean="0"/>
              <a:t>card</a:t>
            </a:r>
            <a:r>
              <a:rPr lang="en-US" dirty="0" smtClean="0"/>
              <a:t> for verification</a:t>
            </a:r>
          </a:p>
          <a:p>
            <a:endParaRPr lang="en-US" dirty="0" smtClean="0"/>
          </a:p>
          <a:p>
            <a:r>
              <a:rPr lang="en-US" dirty="0" smtClean="0"/>
              <a:t>Abide </a:t>
            </a:r>
            <a:r>
              <a:rPr lang="en-US" dirty="0"/>
              <a:t>by the </a:t>
            </a:r>
            <a:r>
              <a:rPr lang="en-US" b="1" dirty="0">
                <a:solidFill>
                  <a:srgbClr val="C00000"/>
                </a:solidFill>
              </a:rPr>
              <a:t>Honor Code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5105400"/>
          </a:xfrm>
        </p:spPr>
        <p:txBody>
          <a:bodyPr>
            <a:normAutofit/>
          </a:bodyPr>
          <a:lstStyle/>
          <a:p>
            <a:r>
              <a:rPr lang="en-US" dirty="0"/>
              <a:t>Linux Commands</a:t>
            </a:r>
          </a:p>
          <a:p>
            <a:r>
              <a:rPr lang="en-US" dirty="0"/>
              <a:t>Compiling and Developing Program on Linux</a:t>
            </a:r>
          </a:p>
          <a:p>
            <a:r>
              <a:rPr lang="en-US" dirty="0"/>
              <a:t>C++ Basics: Pointers, References, </a:t>
            </a:r>
            <a:r>
              <a:rPr lang="en-US" dirty="0" err="1"/>
              <a:t>const</a:t>
            </a:r>
            <a:r>
              <a:rPr lang="en-US" dirty="0"/>
              <a:t> Qualifier</a:t>
            </a:r>
          </a:p>
          <a:p>
            <a:r>
              <a:rPr lang="en-US" dirty="0"/>
              <a:t>Procedural Abstraction and Specification Comments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Function Pointers</a:t>
            </a:r>
          </a:p>
          <a:p>
            <a:r>
              <a:rPr lang="en-US" dirty="0" err="1"/>
              <a:t>enum</a:t>
            </a:r>
            <a:r>
              <a:rPr lang="en-US" dirty="0"/>
              <a:t> Type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76800" y="1447800"/>
            <a:ext cx="40386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 Taking Arguments</a:t>
            </a:r>
          </a:p>
          <a:p>
            <a:r>
              <a:rPr lang="en-US" dirty="0"/>
              <a:t>I/O Streams</a:t>
            </a:r>
          </a:p>
          <a:p>
            <a:r>
              <a:rPr lang="en-US" dirty="0"/>
              <a:t>Testing/Debugging</a:t>
            </a:r>
          </a:p>
          <a:p>
            <a:r>
              <a:rPr lang="en-US" dirty="0" smtClean="0"/>
              <a:t>Exception</a:t>
            </a:r>
          </a:p>
          <a:p>
            <a:r>
              <a:rPr lang="en-US" altLang="zh-CN" dirty="0"/>
              <a:t>Class Basics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4703" y="4419600"/>
            <a:ext cx="388279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3200" dirty="0" smtClean="0"/>
              <a:t>Slide set </a:t>
            </a:r>
            <a:r>
              <a:rPr lang="en-US" altLang="zh-CN" sz="3200" dirty="0"/>
              <a:t>1 to </a:t>
            </a:r>
            <a:r>
              <a:rPr lang="en-US" altLang="zh-CN" sz="3200" dirty="0" smtClean="0"/>
              <a:t>Slide </a:t>
            </a:r>
            <a:r>
              <a:rPr lang="en-US" altLang="zh-CN" sz="3200" smtClean="0"/>
              <a:t>set 13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25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22012</TotalTime>
  <Words>240</Words>
  <Application>Microsoft Office PowerPoint</Application>
  <PresentationFormat>On-screen Show (4:3)</PresentationFormat>
  <Paragraphs>46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宋体</vt:lpstr>
      <vt:lpstr>幼圆</vt:lpstr>
      <vt:lpstr>Calibri</vt:lpstr>
      <vt:lpstr>Franklin Gothic Book</vt:lpstr>
      <vt:lpstr>Perpetua</vt:lpstr>
      <vt:lpstr>Wingdings 2</vt:lpstr>
      <vt:lpstr>Equity</vt:lpstr>
      <vt:lpstr>Midterm</vt:lpstr>
      <vt:lpstr>Midterm</vt:lpstr>
      <vt:lpstr>Midterm</vt:lpstr>
      <vt:lpstr>Midterm Topics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788</cp:revision>
  <dcterms:created xsi:type="dcterms:W3CDTF">2008-09-02T17:19:50Z</dcterms:created>
  <dcterms:modified xsi:type="dcterms:W3CDTF">2021-10-27T14:54:20Z</dcterms:modified>
</cp:coreProperties>
</file>