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6"/>
  </p:notesMasterIdLst>
  <p:handoutMasterIdLst>
    <p:handoutMasterId r:id="rId7"/>
  </p:handoutMasterIdLst>
  <p:sldIdLst>
    <p:sldId id="444" r:id="rId2"/>
    <p:sldId id="447" r:id="rId3"/>
    <p:sldId id="445" r:id="rId4"/>
    <p:sldId id="4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76" d="100"/>
          <a:sy n="7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12/8/2021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2:00 </a:t>
            </a:r>
            <a:r>
              <a:rPr lang="en-US" altLang="zh-CN" dirty="0" smtClean="0"/>
              <a:t>p</a:t>
            </a:r>
            <a:r>
              <a:rPr lang="en-US" dirty="0" smtClean="0"/>
              <a:t>m </a:t>
            </a:r>
            <a:r>
              <a:rPr lang="en-US" dirty="0"/>
              <a:t>– </a:t>
            </a:r>
            <a:r>
              <a:rPr lang="en-US" dirty="0" smtClean="0"/>
              <a:t>3:40 pm</a:t>
            </a:r>
            <a:r>
              <a:rPr lang="en-US" dirty="0"/>
              <a:t>, </a:t>
            </a:r>
            <a:r>
              <a:rPr lang="en-US" dirty="0" smtClean="0"/>
              <a:t>Dec.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2021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Students registered for on campus study </a:t>
            </a:r>
            <a:r>
              <a:rPr lang="en-US" altLang="zh-CN" sz="2600" b="1" dirty="0">
                <a:solidFill>
                  <a:srgbClr val="C00000"/>
                </a:solidFill>
              </a:rPr>
              <a:t>must</a:t>
            </a:r>
            <a:r>
              <a:rPr lang="en-US" altLang="zh-CN" sz="2600" dirty="0"/>
              <a:t> attend the exam in the </a:t>
            </a:r>
            <a:r>
              <a:rPr lang="en-US" altLang="zh-CN" sz="2600" dirty="0" smtClean="0"/>
              <a:t>classroom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 smtClean="0"/>
              <a:t>Only 2 students will </a:t>
            </a:r>
            <a:r>
              <a:rPr lang="en-US" altLang="zh-CN" sz="2400" dirty="0"/>
              <a:t>attend online.</a:t>
            </a:r>
            <a:endParaRPr lang="zh-CN" altLang="en-US" sz="2400" dirty="0"/>
          </a:p>
          <a:p>
            <a:r>
              <a:rPr lang="en-US" dirty="0" smtClean="0"/>
              <a:t>Physical location: </a:t>
            </a:r>
            <a:r>
              <a:rPr lang="en-US" dirty="0" smtClean="0"/>
              <a:t>F405, F407, </a:t>
            </a:r>
            <a:r>
              <a:rPr lang="en-US" dirty="0" smtClean="0"/>
              <a:t>&amp; </a:t>
            </a:r>
            <a:r>
              <a:rPr lang="en-US" dirty="0" smtClean="0"/>
              <a:t>F415 </a:t>
            </a:r>
            <a:r>
              <a:rPr lang="en-US" dirty="0" smtClean="0"/>
              <a:t>(more details to be announced)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Online attendance: </a:t>
            </a:r>
            <a:r>
              <a:rPr lang="en-US" altLang="zh-CN" sz="2600" dirty="0" smtClean="0"/>
              <a:t>be </a:t>
            </a:r>
            <a:r>
              <a:rPr lang="en-US" altLang="zh-CN" sz="2600" dirty="0"/>
              <a:t>sure to join Zoom at </a:t>
            </a:r>
            <a:r>
              <a:rPr lang="en-US" altLang="zh-CN" sz="2600" dirty="0" smtClean="0"/>
              <a:t>1:45 </a:t>
            </a:r>
            <a:r>
              <a:rPr lang="en-US" altLang="zh-CN" sz="2600" dirty="0"/>
              <a:t>pm to set up everything properly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For physical attendance, no electronic devices are allowed</a:t>
            </a:r>
          </a:p>
          <a:p>
            <a:pPr lvl="1"/>
            <a:r>
              <a:rPr lang="en-US" altLang="zh-CN" dirty="0"/>
              <a:t>These include laptops and cell phones</a:t>
            </a:r>
          </a:p>
          <a:p>
            <a:pPr lvl="1"/>
            <a:r>
              <a:rPr lang="en-US" altLang="zh-CN" dirty="0"/>
              <a:t>We will show a clock on the screen</a:t>
            </a:r>
          </a:p>
          <a:p>
            <a:r>
              <a:rPr lang="en-US" altLang="zh-CN" dirty="0" smtClean="0"/>
              <a:t>For online attendance</a:t>
            </a:r>
          </a:p>
          <a:p>
            <a:pPr lvl="1"/>
            <a:r>
              <a:rPr lang="en-US" altLang="zh-CN" dirty="0" smtClean="0"/>
              <a:t>Find the exam paper </a:t>
            </a:r>
            <a:r>
              <a:rPr lang="en-US" altLang="zh-CN" dirty="0"/>
              <a:t>in the Quizzes page on Canvas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 </a:t>
            </a:r>
            <a:r>
              <a:rPr lang="en-US" altLang="zh-CN" b="1" dirty="0" smtClean="0">
                <a:solidFill>
                  <a:srgbClr val="C00000"/>
                </a:solidFill>
              </a:rPr>
              <a:t>pledge of honor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>
                <a:solidFill>
                  <a:srgbClr val="C00000"/>
                </a:solidFill>
              </a:rPr>
              <a:t>non-disclosure agreement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advance, which were emailed to the students.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online searching and no discussion with other students</a:t>
            </a:r>
          </a:p>
          <a:p>
            <a:pPr lvl="1"/>
            <a:r>
              <a:rPr lang="en-US" altLang="zh-CN" dirty="0"/>
              <a:t>Two cameras: one shows your face and </a:t>
            </a:r>
            <a:r>
              <a:rPr lang="en-US" altLang="zh-CN" dirty="0" smtClean="0"/>
              <a:t>the other </a:t>
            </a:r>
            <a:r>
              <a:rPr lang="en-US" altLang="zh-CN" dirty="0"/>
              <a:t>shows </a:t>
            </a:r>
            <a:r>
              <a:rPr lang="en-US" altLang="zh-CN" b="1" dirty="0">
                <a:solidFill>
                  <a:srgbClr val="C00000"/>
                </a:solidFill>
              </a:rPr>
              <a:t>your </a:t>
            </a:r>
            <a:r>
              <a:rPr lang="en-US" altLang="zh-CN" b="1" dirty="0" smtClean="0">
                <a:solidFill>
                  <a:srgbClr val="C00000"/>
                </a:solidFill>
              </a:rPr>
              <a:t>body and screen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lang="en-US" altLang="zh-CN" sz="2400" dirty="0"/>
              <a:t>Make sure they have enough charge</a:t>
            </a:r>
          </a:p>
          <a:p>
            <a:pPr lvl="2"/>
            <a:r>
              <a:rPr lang="en-US" altLang="zh-CN" sz="2400" dirty="0"/>
              <a:t>Mute </a:t>
            </a:r>
            <a:r>
              <a:rPr lang="en-US" altLang="zh-CN" sz="2400" dirty="0" smtClean="0"/>
              <a:t>them</a:t>
            </a:r>
          </a:p>
          <a:p>
            <a:pPr lvl="1"/>
            <a:r>
              <a:rPr lang="en-US" altLang="zh-CN" dirty="0"/>
              <a:t>Other details </a:t>
            </a:r>
            <a:r>
              <a:rPr lang="en-US" altLang="zh-CN" dirty="0" smtClean="0"/>
              <a:t>also emailed to the students.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Closed book and closed notes</a:t>
            </a:r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/>
              <a:t>exam</a:t>
            </a:r>
          </a:p>
          <a:p>
            <a:pPr lvl="1"/>
            <a:r>
              <a:rPr lang="en-US" dirty="0"/>
              <a:t>A number of questions </a:t>
            </a:r>
            <a:r>
              <a:rPr lang="en-US" dirty="0" smtClean="0"/>
              <a:t>that </a:t>
            </a:r>
            <a:r>
              <a:rPr lang="en-US" dirty="0"/>
              <a:t>only require you to </a:t>
            </a:r>
            <a:r>
              <a:rPr lang="en-US" dirty="0" smtClean="0"/>
              <a:t>provide </a:t>
            </a:r>
            <a:r>
              <a:rPr lang="en-US" dirty="0"/>
              <a:t>short </a:t>
            </a:r>
            <a:r>
              <a:rPr lang="en-US" dirty="0" smtClean="0"/>
              <a:t>answers</a:t>
            </a:r>
            <a:endParaRPr lang="en-US" dirty="0"/>
          </a:p>
          <a:p>
            <a:pPr lvl="1"/>
            <a:r>
              <a:rPr lang="en-US" dirty="0"/>
              <a:t>A few questions </a:t>
            </a:r>
            <a:r>
              <a:rPr lang="en-US" dirty="0" smtClean="0"/>
              <a:t>that </a:t>
            </a:r>
            <a:r>
              <a:rPr lang="en-US" dirty="0"/>
              <a:t>require you to write code on the paper. Be clear!</a:t>
            </a:r>
          </a:p>
          <a:p>
            <a:endParaRPr lang="en-US" dirty="0"/>
          </a:p>
          <a:p>
            <a:r>
              <a:rPr lang="en-US" dirty="0" smtClean="0"/>
              <a:t>Bring your student ID </a:t>
            </a:r>
            <a:r>
              <a:rPr lang="en-US" altLang="zh-CN" dirty="0" smtClean="0"/>
              <a:t>card</a:t>
            </a:r>
            <a:r>
              <a:rPr lang="en-US" dirty="0" smtClean="0"/>
              <a:t> for verification</a:t>
            </a:r>
          </a:p>
          <a:p>
            <a:endParaRPr lang="en-US" dirty="0" smtClean="0"/>
          </a:p>
          <a:p>
            <a:r>
              <a:rPr lang="en-US" dirty="0" smtClean="0"/>
              <a:t>Abide </a:t>
            </a:r>
            <a:r>
              <a:rPr lang="en-US" dirty="0"/>
              <a:t>by the </a:t>
            </a:r>
            <a:r>
              <a:rPr lang="en-US" b="1" dirty="0">
                <a:solidFill>
                  <a:srgbClr val="C00000"/>
                </a:solidFill>
              </a:rPr>
              <a:t>Honor Code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5105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Subtype </a:t>
            </a:r>
            <a:r>
              <a:rPr lang="en-US" altLang="zh-CN" dirty="0"/>
              <a:t>and inheritance</a:t>
            </a:r>
          </a:p>
          <a:p>
            <a:r>
              <a:rPr lang="en-US" altLang="zh-CN" dirty="0"/>
              <a:t>Virtual function</a:t>
            </a:r>
          </a:p>
          <a:p>
            <a:r>
              <a:rPr lang="en-US" altLang="zh-CN" dirty="0"/>
              <a:t>Abstract base class (interface)</a:t>
            </a:r>
          </a:p>
          <a:p>
            <a:r>
              <a:rPr lang="en-US" altLang="zh-CN" dirty="0"/>
              <a:t>Representation invariants</a:t>
            </a:r>
          </a:p>
          <a:p>
            <a:r>
              <a:rPr lang="en-US" altLang="zh-CN" dirty="0"/>
              <a:t>Dynamic memory management and dynamic array</a:t>
            </a:r>
          </a:p>
          <a:p>
            <a:r>
              <a:rPr lang="en-US" altLang="zh-CN" dirty="0"/>
              <a:t>Constructor taking default arguments and destructor</a:t>
            </a:r>
          </a:p>
          <a:p>
            <a:r>
              <a:rPr lang="en-US" altLang="zh-CN" dirty="0"/>
              <a:t>Deep copy: copy constructor, overloaded assignment </a:t>
            </a:r>
            <a:r>
              <a:rPr lang="en-US" altLang="zh-CN" dirty="0" smtClean="0"/>
              <a:t>operator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5187696" y="5370493"/>
            <a:ext cx="35974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smtClean="0"/>
              <a:t>Slide set </a:t>
            </a:r>
            <a:r>
              <a:rPr lang="en-US" altLang="zh-CN" sz="2800" dirty="0" smtClean="0"/>
              <a:t>14 </a:t>
            </a:r>
            <a:r>
              <a:rPr lang="en-US" altLang="zh-CN" sz="2800" dirty="0"/>
              <a:t>to </a:t>
            </a:r>
            <a:r>
              <a:rPr lang="en-US" altLang="zh-CN" sz="2800" dirty="0" smtClean="0"/>
              <a:t>Slide set 24</a:t>
            </a:r>
          </a:p>
          <a:p>
            <a:r>
              <a:rPr lang="en-US" altLang="zh-CN" sz="2800" dirty="0" smtClean="0"/>
              <a:t>(Slide set 25 not included)</a:t>
            </a:r>
            <a:endParaRPr lang="zh-CN" altLang="en-US" sz="28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073655" y="1371600"/>
            <a:ext cx="39624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Linked list</a:t>
            </a:r>
          </a:p>
          <a:p>
            <a:r>
              <a:rPr lang="en-US" altLang="zh-CN" dirty="0"/>
              <a:t>Template</a:t>
            </a:r>
          </a:p>
          <a:p>
            <a:r>
              <a:rPr lang="en-US" altLang="zh-CN" dirty="0"/>
              <a:t>Container of pointers: one invariant and three rules</a:t>
            </a:r>
          </a:p>
          <a:p>
            <a:r>
              <a:rPr lang="en-US" altLang="zh-CN" dirty="0" smtClean="0"/>
              <a:t>Polymorphic container</a:t>
            </a:r>
          </a:p>
          <a:p>
            <a:r>
              <a:rPr lang="en-US" altLang="zh-CN" dirty="0" smtClean="0"/>
              <a:t>Operator </a:t>
            </a:r>
            <a:r>
              <a:rPr lang="en-US" altLang="zh-CN" dirty="0"/>
              <a:t>overloading</a:t>
            </a:r>
          </a:p>
          <a:p>
            <a:r>
              <a:rPr lang="en-US" altLang="zh-CN" dirty="0"/>
              <a:t>Stack and queue</a:t>
            </a:r>
          </a:p>
          <a:p>
            <a:r>
              <a:rPr lang="en-US" altLang="zh-CN" dirty="0"/>
              <a:t>STL sequential container</a:t>
            </a:r>
          </a:p>
        </p:txBody>
      </p:sp>
    </p:spTree>
    <p:extLst>
      <p:ext uri="{BB962C8B-B14F-4D97-AF65-F5344CB8AC3E}">
        <p14:creationId xmlns:p14="http://schemas.microsoft.com/office/powerpoint/2010/main" val="25725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22028</TotalTime>
  <Words>288</Words>
  <Application>Microsoft Office PowerPoint</Application>
  <PresentationFormat>On-screen Show 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幼圆</vt:lpstr>
      <vt:lpstr>Calibri</vt:lpstr>
      <vt:lpstr>Franklin Gothic Book</vt:lpstr>
      <vt:lpstr>Perpetua</vt:lpstr>
      <vt:lpstr>Wingdings 2</vt:lpstr>
      <vt:lpstr>Equity</vt:lpstr>
      <vt:lpstr>Final Exam</vt:lpstr>
      <vt:lpstr>Final Exam</vt:lpstr>
      <vt:lpstr>Final Exam</vt:lpstr>
      <vt:lpstr>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805</cp:revision>
  <dcterms:created xsi:type="dcterms:W3CDTF">2008-09-02T17:19:50Z</dcterms:created>
  <dcterms:modified xsi:type="dcterms:W3CDTF">2021-12-08T11:29:54Z</dcterms:modified>
</cp:coreProperties>
</file>