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6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4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3750-C1CA-4C74-AF34-1FED155CD05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CDA3-EFFB-4654-A3BA-237B42435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60" y="457200"/>
            <a:ext cx="8204455" cy="4543217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409447" y="5457617"/>
            <a:ext cx="8793480" cy="1392087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hospital duration;    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valvular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disease;   hypertension;  </a:t>
            </a: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lbumin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;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creatinine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;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bun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;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sodium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;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potassium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;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hemoglobin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;</a:t>
            </a: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bbr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inotr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nherit"/>
              </a:rPr>
              <a:t>albumin","creatinine","bun","sodium","potassium","hemoglobin","bbr",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nherit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nherit"/>
              </a:rPr>
              <a:t>"inotr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随机</a:t>
            </a:r>
            <a:r>
              <a:rPr lang="zh-CN" altLang="en-US" dirty="0" smtClean="0"/>
              <a:t>森林分类准确率：</a:t>
            </a:r>
            <a:r>
              <a:rPr lang="en-US" altLang="zh-CN" dirty="0" smtClean="0"/>
              <a:t>0.75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0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 Unicode MS</vt:lpstr>
      <vt:lpstr>inherit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zhangyuan</dc:creator>
  <cp:lastModifiedBy>zhangyuan</cp:lastModifiedBy>
  <cp:revision>1</cp:revision>
  <dcterms:created xsi:type="dcterms:W3CDTF">2017-11-05T07:34:26Z</dcterms:created>
  <dcterms:modified xsi:type="dcterms:W3CDTF">2017-11-05T07:41:48Z</dcterms:modified>
</cp:coreProperties>
</file>