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Corbel"/>
      <p:regular r:id="rId15"/>
      <p:bold r:id="rId16"/>
      <p:italic r:id="rId17"/>
      <p:bold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dG+0PQ9cf47ffV8p50srDK0M4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slide" Target="slides/slide7.xml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21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orbel-regular.fntdata"/><Relationship Id="rId14" Type="http://schemas.openxmlformats.org/officeDocument/2006/relationships/slide" Target="slides/slide10.xml"/><Relationship Id="rId17" Type="http://schemas.openxmlformats.org/officeDocument/2006/relationships/font" Target="fonts/Corbel-italic.fntdata"/><Relationship Id="rId16" Type="http://schemas.openxmlformats.org/officeDocument/2006/relationships/font" Target="fonts/Corbel-bold.fntdata"/><Relationship Id="rId5" Type="http://schemas.openxmlformats.org/officeDocument/2006/relationships/slide" Target="slides/slide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2.xml"/><Relationship Id="rId18" Type="http://schemas.openxmlformats.org/officeDocument/2006/relationships/font" Target="fonts/Corbel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1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1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1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1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1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24" name="Google Shape;24;p1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25" name="Google Shape;25;p1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1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2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2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2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2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3" name="Google Shape;123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5" name="Google Shape;55;p17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6" name="Google Shape;56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8D1415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2" name="Google Shape;62;p18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3" name="Google Shape;63;p18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8D1415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4" name="Google Shape;64;p18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1" name="Google Shape;71;p1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2" name="Google Shape;72;p1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1" name="Google Shape;11;p1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2" name="Google Shape;12;p1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8D1415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8D1415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ctrTitle"/>
          </p:nvPr>
        </p:nvSpPr>
        <p:spPr>
          <a:xfrm>
            <a:off x="2107727" y="1480858"/>
            <a:ext cx="10087067" cy="15808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</a:pPr>
            <a:r>
              <a:rPr lang="en-US" sz="5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Crime Scene Analysis System</a:t>
            </a:r>
            <a:endParaRPr sz="5400"/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5684958" y="3996267"/>
            <a:ext cx="5818064" cy="1213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2610"/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By: Kagiso Maja: 221176553</a:t>
            </a:r>
            <a:endParaRPr/>
          </a:p>
          <a:p>
            <a:pPr indent="0" lvl="0" marL="0" rtl="0" algn="r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Sifiso Kau: 221100291 </a:t>
            </a:r>
            <a:endParaRPr/>
          </a:p>
          <a:p>
            <a:pPr indent="0" lvl="0" marL="0" rtl="0" algn="r"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rPr b="1" lang="en-US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Bonginkosi Mdakane: 221113865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/>
          <p:nvPr/>
        </p:nvSpPr>
        <p:spPr>
          <a:xfrm>
            <a:off x="2173288" y="685800"/>
            <a:ext cx="7265987" cy="638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</a:pPr>
            <a:r>
              <a:rPr b="0" i="0" lang="en-US" sz="3600" u="sng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Possible Path Taken</a:t>
            </a:r>
            <a:endParaRPr b="0" i="0" sz="4000" u="sng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A computer screen shot of a room plan&#10;&#10;AI-generated content may be incorrect." id="230" name="Google Shape;2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333500"/>
            <a:ext cx="10972800" cy="54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49" name="Google Shape;149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0" name="Google Shape;150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51" name="Google Shape;151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52" name="Google Shape;152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53" name="Google Shape;153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54" name="Google Shape;154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55" name="Google Shape;155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6" name="Google Shape;156;p2"/>
          <p:cNvSpPr txBox="1"/>
          <p:nvPr>
            <p:ph type="title"/>
          </p:nvPr>
        </p:nvSpPr>
        <p:spPr>
          <a:xfrm>
            <a:off x="3854450" y="965200"/>
            <a:ext cx="4686300" cy="7160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u="sng"/>
              <a:t>Problem Background</a:t>
            </a:r>
            <a:endParaRPr/>
          </a:p>
        </p:txBody>
      </p:sp>
      <p:sp>
        <p:nvSpPr>
          <p:cNvPr id="157" name="Google Shape;157;p2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gradFill>
            <a:gsLst>
              <a:gs pos="0">
                <a:srgbClr val="A71818"/>
              </a:gs>
              <a:gs pos="23000">
                <a:srgbClr val="A71818"/>
              </a:gs>
              <a:gs pos="69000">
                <a:srgbClr val="8D1415"/>
              </a:gs>
              <a:gs pos="97000">
                <a:srgbClr val="831313"/>
              </a:gs>
              <a:gs pos="100000">
                <a:srgbClr val="83131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58" name="Google Shape;158;p2"/>
          <p:cNvGrpSpPr/>
          <p:nvPr/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159" name="Google Shape;159;p2"/>
            <p:cNvSpPr/>
            <p:nvPr/>
          </p:nvSpPr>
          <p:spPr>
            <a:xfrm>
              <a:off x="495233" y="1"/>
              <a:ext cx="858884" cy="2780957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60" name="Google Shape;160;p2"/>
            <p:cNvSpPr/>
            <p:nvPr/>
          </p:nvSpPr>
          <p:spPr>
            <a:xfrm>
              <a:off x="141424" y="1"/>
              <a:ext cx="835810" cy="2671495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61" name="Google Shape;161;p2"/>
            <p:cNvSpPr/>
            <p:nvPr/>
          </p:nvSpPr>
          <p:spPr>
            <a:xfrm>
              <a:off x="141424" y="2585830"/>
              <a:ext cx="2175413" cy="4272171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62" name="Google Shape;162;p2"/>
            <p:cNvSpPr/>
            <p:nvPr/>
          </p:nvSpPr>
          <p:spPr>
            <a:xfrm>
              <a:off x="499078" y="2695292"/>
              <a:ext cx="2690743" cy="4162709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63" name="Google Shape;163;p2"/>
            <p:cNvSpPr/>
            <p:nvPr/>
          </p:nvSpPr>
          <p:spPr>
            <a:xfrm>
              <a:off x="495233" y="2690532"/>
              <a:ext cx="2904320" cy="4167469"/>
            </a:xfrm>
            <a:custGeom>
              <a:rect b="b" l="l" r="r" t="t"/>
              <a:pathLst>
                <a:path extrusionOk="0" h="4167469" w="2904320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64" name="Google Shape;164;p2"/>
            <p:cNvSpPr/>
            <p:nvPr/>
          </p:nvSpPr>
          <p:spPr>
            <a:xfrm>
              <a:off x="141424" y="2581071"/>
              <a:ext cx="2894568" cy="427693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65" name="Google Shape;165;p2"/>
          <p:cNvSpPr txBox="1"/>
          <p:nvPr/>
        </p:nvSpPr>
        <p:spPr>
          <a:xfrm>
            <a:off x="3941808" y="2213697"/>
            <a:ext cx="61126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" name="Google Shape;166;p2"/>
          <p:cNvSpPr txBox="1"/>
          <p:nvPr/>
        </p:nvSpPr>
        <p:spPr>
          <a:xfrm>
            <a:off x="3764875" y="2142275"/>
            <a:ext cx="7953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Current manual methods for analyzing crime scene evidence are time-consuming, prone to human error, and vulnerable to contamination from physical handling by officers, potentially compromising investigation outcomes.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3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172" name="Google Shape;172;p3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73" name="Google Shape;173;p3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74" name="Google Shape;174;p3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75" name="Google Shape;175;p3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76" name="Google Shape;176;p3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77" name="Google Shape;177;p3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8" name="Google Shape;178;p3"/>
          <p:cNvSpPr/>
          <p:nvPr/>
        </p:nvSpPr>
        <p:spPr>
          <a:xfrm>
            <a:off x="0" y="-7620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9" name="Google Shape;179;p3"/>
          <p:cNvSpPr txBox="1"/>
          <p:nvPr>
            <p:ph type="title"/>
          </p:nvPr>
        </p:nvSpPr>
        <p:spPr>
          <a:xfrm>
            <a:off x="3854450" y="965200"/>
            <a:ext cx="4686300" cy="7160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u="sng"/>
              <a:t>Solution</a:t>
            </a:r>
            <a:endParaRPr/>
          </a:p>
        </p:txBody>
      </p:sp>
      <p:sp>
        <p:nvSpPr>
          <p:cNvPr id="180" name="Google Shape;180;p3"/>
          <p:cNvSpPr/>
          <p:nvPr/>
        </p:nvSpPr>
        <p:spPr>
          <a:xfrm>
            <a:off x="0" y="0"/>
            <a:ext cx="3406393" cy="6858000"/>
          </a:xfrm>
          <a:prstGeom prst="rect">
            <a:avLst/>
          </a:prstGeom>
          <a:gradFill>
            <a:gsLst>
              <a:gs pos="0">
                <a:srgbClr val="A71818"/>
              </a:gs>
              <a:gs pos="23000">
                <a:srgbClr val="A71818"/>
              </a:gs>
              <a:gs pos="69000">
                <a:srgbClr val="8D1415"/>
              </a:gs>
              <a:gs pos="97000">
                <a:srgbClr val="831313"/>
              </a:gs>
              <a:gs pos="100000">
                <a:srgbClr val="83131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81" name="Google Shape;181;p3"/>
          <p:cNvGrpSpPr/>
          <p:nvPr/>
        </p:nvGrpSpPr>
        <p:grpSpPr>
          <a:xfrm>
            <a:off x="141424" y="1"/>
            <a:ext cx="3258129" cy="6858000"/>
            <a:chOff x="141424" y="1"/>
            <a:chExt cx="3258129" cy="6858000"/>
          </a:xfrm>
        </p:grpSpPr>
        <p:sp>
          <p:nvSpPr>
            <p:cNvPr id="182" name="Google Shape;182;p3"/>
            <p:cNvSpPr/>
            <p:nvPr/>
          </p:nvSpPr>
          <p:spPr>
            <a:xfrm>
              <a:off x="495233" y="1"/>
              <a:ext cx="858884" cy="2780957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83" name="Google Shape;183;p3"/>
            <p:cNvSpPr/>
            <p:nvPr/>
          </p:nvSpPr>
          <p:spPr>
            <a:xfrm>
              <a:off x="141424" y="1"/>
              <a:ext cx="835810" cy="2671495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84" name="Google Shape;184;p3"/>
            <p:cNvSpPr/>
            <p:nvPr/>
          </p:nvSpPr>
          <p:spPr>
            <a:xfrm>
              <a:off x="141424" y="2585830"/>
              <a:ext cx="2175413" cy="4272171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85" name="Google Shape;185;p3"/>
            <p:cNvSpPr/>
            <p:nvPr/>
          </p:nvSpPr>
          <p:spPr>
            <a:xfrm>
              <a:off x="499078" y="2695292"/>
              <a:ext cx="2690743" cy="4162709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5E0D0E"/>
            </a:solidFill>
            <a:ln>
              <a:noFill/>
            </a:ln>
          </p:spPr>
        </p:sp>
        <p:sp>
          <p:nvSpPr>
            <p:cNvPr id="186" name="Google Shape;186;p3"/>
            <p:cNvSpPr/>
            <p:nvPr/>
          </p:nvSpPr>
          <p:spPr>
            <a:xfrm>
              <a:off x="495233" y="2690532"/>
              <a:ext cx="2904320" cy="4167469"/>
            </a:xfrm>
            <a:custGeom>
              <a:rect b="b" l="l" r="r" t="t"/>
              <a:pathLst>
                <a:path extrusionOk="0" h="4167469" w="2904320">
                  <a:moveTo>
                    <a:pt x="0" y="0"/>
                  </a:moveTo>
                  <a:lnTo>
                    <a:pt x="288431" y="90425"/>
                  </a:lnTo>
                  <a:lnTo>
                    <a:pt x="2904320" y="3220465"/>
                  </a:lnTo>
                  <a:lnTo>
                    <a:pt x="2904320" y="4167469"/>
                  </a:lnTo>
                  <a:lnTo>
                    <a:pt x="2694589" y="4167469"/>
                  </a:lnTo>
                  <a:lnTo>
                    <a:pt x="3846" y="4759"/>
                  </a:lnTo>
                  <a:close/>
                </a:path>
              </a:pathLst>
            </a:custGeom>
            <a:solidFill>
              <a:srgbClr val="8D1415"/>
            </a:solidFill>
            <a:ln>
              <a:noFill/>
            </a:ln>
          </p:spPr>
        </p:sp>
        <p:sp>
          <p:nvSpPr>
            <p:cNvPr id="187" name="Google Shape;187;p3"/>
            <p:cNvSpPr/>
            <p:nvPr/>
          </p:nvSpPr>
          <p:spPr>
            <a:xfrm>
              <a:off x="141424" y="2581071"/>
              <a:ext cx="2894568" cy="427693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188" name="Google Shape;188;p3"/>
          <p:cNvSpPr txBox="1"/>
          <p:nvPr/>
        </p:nvSpPr>
        <p:spPr>
          <a:xfrm>
            <a:off x="3941808" y="2213697"/>
            <a:ext cx="61126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3689675" y="2142275"/>
            <a:ext cx="8214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Automated Object Classification</a:t>
            </a: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Uploading and analyzing crime scene photos to accurately classify objects, reducing manual effort and potential for human error.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Route Detection</a:t>
            </a:r>
            <a:r>
              <a:rPr lang="en-US" sz="24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 Uploading floor plans and detecting possible suspect routes, enhancing investigation efficiency and accuracy while minimizing the need for physical handling of evidence.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"/>
          <p:cNvSpPr txBox="1"/>
          <p:nvPr>
            <p:ph type="title"/>
          </p:nvPr>
        </p:nvSpPr>
        <p:spPr>
          <a:xfrm>
            <a:off x="1484311" y="685800"/>
            <a:ext cx="10018713" cy="8286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u="sng"/>
              <a:t>Main </a:t>
            </a:r>
            <a:endParaRPr/>
          </a:p>
        </p:txBody>
      </p:sp>
      <p:pic>
        <p:nvPicPr>
          <p:cNvPr descr="A screenshot of a computer&#10;&#10;AI-generated content may be incorrect." id="195" name="Google Shape;19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2225" y="1514475"/>
            <a:ext cx="7867650" cy="46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AI-generated content may be incorrect." id="200" name="Google Shape;2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362075"/>
            <a:ext cx="8284490" cy="5229387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5"/>
          <p:cNvSpPr txBox="1"/>
          <p:nvPr>
            <p:ph type="title"/>
          </p:nvPr>
        </p:nvSpPr>
        <p:spPr>
          <a:xfrm>
            <a:off x="1484311" y="685800"/>
            <a:ext cx="9747493" cy="364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 u="sng"/>
              <a:t>Image Selection (Object Classification)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type="title"/>
          </p:nvPr>
        </p:nvSpPr>
        <p:spPr>
          <a:xfrm>
            <a:off x="1484311" y="685800"/>
            <a:ext cx="9747493" cy="364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 u="sng"/>
              <a:t>Loaded Image</a:t>
            </a:r>
            <a:endParaRPr u="sng"/>
          </a:p>
        </p:txBody>
      </p:sp>
      <p:pic>
        <p:nvPicPr>
          <p:cNvPr descr="A screenshot of a video game&#10;&#10;AI-generated content may be incorrect." id="207" name="Google Shape;2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1365" y="1197244"/>
            <a:ext cx="8556355" cy="5312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"/>
          <p:cNvSpPr txBox="1"/>
          <p:nvPr>
            <p:ph type="title"/>
          </p:nvPr>
        </p:nvSpPr>
        <p:spPr>
          <a:xfrm>
            <a:off x="1484311" y="419100"/>
            <a:ext cx="10018713" cy="560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 u="sng"/>
              <a:t>Object Classification</a:t>
            </a:r>
            <a:endParaRPr/>
          </a:p>
        </p:txBody>
      </p:sp>
      <p:pic>
        <p:nvPicPr>
          <p:cNvPr descr="A screenshot of a computer&#10;&#10;AI-generated content may be incorrect." id="213" name="Google Shape;21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574" y="981784"/>
            <a:ext cx="11477625" cy="584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/>
          <p:nvPr>
            <p:ph idx="4294967295" type="title"/>
          </p:nvPr>
        </p:nvSpPr>
        <p:spPr>
          <a:xfrm>
            <a:off x="2173288" y="218114"/>
            <a:ext cx="10018712" cy="1702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</a:pPr>
            <a:r>
              <a:rPr lang="en-US" sz="3600" u="sng"/>
              <a:t>Image Selection (Path Reconstruction)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 u="sng"/>
          </a:p>
        </p:txBody>
      </p:sp>
      <p:pic>
        <p:nvPicPr>
          <p:cNvPr descr="A screenshot of a computer&#10;&#10;AI-generated content may be incorrect." id="219" name="Google Shape;2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407" y="1214646"/>
            <a:ext cx="10476616" cy="5085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mputer screen shot of a blueprint&#10;&#10;AI-generated content may be incorrect." id="224" name="Google Shape;22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0"/>
            <a:ext cx="109728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2025-05-11T15:40:41Z</dcterms:created>
</cp:coreProperties>
</file>