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 smtClean="0"/>
              <a:t>Projet Cross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 smtClean="0"/>
              <a:t>Revue 0</a:t>
            </a:r>
          </a:p>
          <a:p>
            <a:r>
              <a:rPr lang="fr-FR" sz="2000" i="1" dirty="0" smtClean="0"/>
              <a:t>Gosselin Victor, Jouen Matthias, </a:t>
            </a:r>
            <a:r>
              <a:rPr lang="fr-FR" sz="2000" i="1" dirty="0" err="1" smtClean="0"/>
              <a:t>Lapraye</a:t>
            </a:r>
            <a:r>
              <a:rPr lang="fr-FR" sz="2000" i="1" dirty="0" smtClean="0"/>
              <a:t> Serge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3) Diagrammes de séquence</a:t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400" dirty="0" smtClean="0"/>
              <a:t>a) Inscription à une course</a:t>
            </a:r>
            <a:endParaRPr lang="fr-FR" sz="2800" dirty="0"/>
          </a:p>
        </p:txBody>
      </p:sp>
      <p:pic>
        <p:nvPicPr>
          <p:cNvPr id="4" name="Image 3" descr="diagramme_sequence_isncription_coureu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3261" b="7485"/>
          <a:stretch/>
        </p:blipFill>
        <p:spPr bwMode="auto">
          <a:xfrm>
            <a:off x="694593" y="865798"/>
            <a:ext cx="10383716" cy="586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</a:t>
            </a:r>
            <a:r>
              <a:rPr lang="fr-FR" sz="2400" dirty="0" smtClean="0"/>
              <a:t>) Connexion au site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c) Association coureur dossard</a:t>
            </a:r>
            <a:endParaRPr lang="fr-FR" sz="2400" dirty="0"/>
          </a:p>
        </p:txBody>
      </p:sp>
      <p:pic>
        <p:nvPicPr>
          <p:cNvPr id="3" name="Image 2" descr="E:\GitHub\Projet_Cross\Etudiant 2\Diagrammes\SequenceDiagramm_AssociationCoureurDoss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5069" r="6479" b="9836"/>
          <a:stretch/>
        </p:blipFill>
        <p:spPr bwMode="auto">
          <a:xfrm>
            <a:off x="631581" y="531690"/>
            <a:ext cx="10928838" cy="615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lvl="1"/>
            <a:r>
              <a:rPr lang="fr-FR" sz="4900" dirty="0" smtClean="0">
                <a:latin typeface="+mj-lt"/>
              </a:rPr>
              <a:t>II) Etude Physique lecteur RFID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	</a:t>
            </a:r>
            <a:r>
              <a:rPr lang="fr-FR" sz="2700" dirty="0" smtClean="0">
                <a:latin typeface="+mj-lt"/>
              </a:rPr>
              <a:t>1) Présentation et fonctionnement</a:t>
            </a:r>
            <a:r>
              <a:rPr lang="fr-FR" sz="2200" dirty="0" smtClean="0">
                <a:latin typeface="+mj-lt"/>
              </a:rPr>
              <a:t/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	a) Introduction</a:t>
            </a:r>
            <a:br>
              <a:rPr lang="fr-FR" sz="2200" dirty="0" smtClean="0">
                <a:latin typeface="+mj-lt"/>
              </a:rPr>
            </a:br>
            <a:r>
              <a:rPr lang="fr-FR" sz="2200" dirty="0">
                <a:latin typeface="+mj-lt"/>
              </a:rPr>
              <a:t>	</a:t>
            </a:r>
            <a:r>
              <a:rPr lang="fr-FR" sz="2200" dirty="0" smtClean="0">
                <a:latin typeface="+mj-lt"/>
              </a:rPr>
              <a:t>	b) Principe du lecteur RFID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 fontScale="90000"/>
          </a:bodyPr>
          <a:lstStyle/>
          <a:p>
            <a:pPr lvl="1"/>
            <a:r>
              <a:rPr lang="fr-FR" sz="2700" dirty="0" smtClean="0">
                <a:latin typeface="+mj-lt"/>
              </a:rPr>
              <a:t>2) Utilisation et choix du RFID</a:t>
            </a:r>
            <a:r>
              <a:rPr lang="fr-FR" sz="3100" dirty="0" smtClean="0">
                <a:latin typeface="+mj-lt"/>
              </a:rPr>
              <a:t/>
            </a:r>
            <a:br>
              <a:rPr lang="fr-FR" sz="3100" dirty="0" smtClean="0">
                <a:latin typeface="+mj-lt"/>
              </a:rPr>
            </a:br>
            <a:r>
              <a:rPr lang="fr-FR" sz="3100" dirty="0" smtClean="0">
                <a:latin typeface="+mj-lt"/>
              </a:rPr>
              <a:t>	</a:t>
            </a:r>
            <a:r>
              <a:rPr lang="fr-FR" sz="2200" dirty="0" smtClean="0">
                <a:latin typeface="+mj-lt"/>
              </a:rPr>
              <a:t>a) Les différents supports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b) La communication par la puce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c) Les capacités de la puce RFID</a:t>
            </a:r>
            <a:br>
              <a:rPr lang="fr-FR" sz="2200" dirty="0" smtClean="0">
                <a:latin typeface="+mj-lt"/>
              </a:rPr>
            </a:br>
            <a:r>
              <a:rPr lang="fr-FR" sz="2200" dirty="0" smtClean="0">
                <a:latin typeface="+mj-lt"/>
              </a:rPr>
              <a:t>	d) Pourquoi choisir cela ?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Etudiant 2 : Jouen Matthias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I) Analyse complète du système</a:t>
            </a:r>
          </a:p>
          <a:p>
            <a:pPr lvl="1"/>
            <a:r>
              <a:rPr lang="fr-FR" dirty="0" smtClean="0"/>
              <a:t>1) Diagramme de cas d’utilisation</a:t>
            </a:r>
          </a:p>
          <a:p>
            <a:pPr lvl="1"/>
            <a:r>
              <a:rPr lang="fr-FR" dirty="0"/>
              <a:t>2</a:t>
            </a:r>
            <a:r>
              <a:rPr lang="fr-FR" dirty="0" smtClean="0"/>
              <a:t>) Diagrammes de séquence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) Démarrage et déroulement d’une course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Afficher le temps de course sur l’afficheur LED</a:t>
            </a:r>
          </a:p>
          <a:p>
            <a:pPr lvl="1"/>
            <a:r>
              <a:rPr lang="fr-FR" dirty="0" smtClean="0"/>
              <a:t>3)</a:t>
            </a:r>
            <a:r>
              <a:rPr lang="fr-FR" dirty="0" smtClean="0"/>
              <a:t> Scénario</a:t>
            </a:r>
            <a:endParaRPr lang="fr-FR" dirty="0" smtClean="0"/>
          </a:p>
          <a:p>
            <a:r>
              <a:rPr lang="fr-FR" dirty="0" smtClean="0"/>
              <a:t>II) Etude Physique lecteur RFID pour les courses</a:t>
            </a:r>
          </a:p>
          <a:p>
            <a:pPr lvl="1"/>
            <a:r>
              <a:rPr lang="fr-FR" dirty="0" smtClean="0"/>
              <a:t>1) Matériel</a:t>
            </a:r>
          </a:p>
          <a:p>
            <a:pPr lvl="2"/>
            <a:r>
              <a:rPr lang="fr-FR" dirty="0" smtClean="0"/>
              <a:t>a) Antenne</a:t>
            </a:r>
          </a:p>
          <a:p>
            <a:pPr lvl="2"/>
            <a:r>
              <a:rPr lang="fr-FR" dirty="0" smtClean="0"/>
              <a:t>b) Dossards </a:t>
            </a:r>
            <a:r>
              <a:rPr lang="fr-FR" dirty="0" err="1" smtClean="0"/>
              <a:t>DAGs</a:t>
            </a:r>
            <a:endParaRPr lang="fr-FR" dirty="0" smtClean="0"/>
          </a:p>
          <a:p>
            <a:pPr lvl="1"/>
            <a:r>
              <a:rPr lang="fr-FR" dirty="0" smtClean="0"/>
              <a:t>2) Boite noire</a:t>
            </a:r>
          </a:p>
          <a:p>
            <a:pPr lvl="2"/>
            <a:r>
              <a:rPr lang="fr-FR" dirty="0" smtClean="0"/>
              <a:t>a) Principe de fonctionnement</a:t>
            </a:r>
          </a:p>
          <a:p>
            <a:r>
              <a:rPr lang="fr-FR" dirty="0" smtClean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I) Analyse complète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 smtClean="0">
                <a:latin typeface="+mj-lt"/>
              </a:rPr>
              <a:t>2) </a:t>
            </a:r>
            <a:r>
              <a:rPr lang="fr-FR" sz="3100" dirty="0">
                <a:latin typeface="+mj-lt"/>
              </a:rPr>
              <a:t>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 smtClean="0">
                <a:latin typeface="+mj-lt"/>
              </a:rPr>
              <a:t>a) Démarrage et déroulement d’une course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 smtClean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</a:t>
            </a:r>
            <a:r>
              <a:rPr lang="fr-FR" sz="2800" dirty="0" smtClean="0"/>
              <a:t>) Scénario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</a:t>
            </a:r>
            <a:r>
              <a:rPr lang="fr-FR" sz="2400" dirty="0" smtClean="0"/>
              <a:t>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</a:t>
            </a:r>
            <a:r>
              <a:rPr lang="fr-FR" sz="2400" dirty="0" smtClean="0"/>
              <a:t>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</a:t>
            </a:r>
            <a:r>
              <a:rPr lang="fr-FR" sz="2400" dirty="0" smtClean="0"/>
              <a:t>.</a:t>
            </a:r>
            <a:r>
              <a:rPr lang="fr-FR" sz="2400" dirty="0"/>
              <a:t> </a:t>
            </a:r>
            <a:endParaRPr lang="fr-FR" sz="2400" dirty="0" smtClean="0"/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</a:t>
            </a:r>
            <a:r>
              <a:rPr lang="fr-FR" sz="2400" dirty="0" smtClean="0"/>
              <a:t>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Commune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I) Diagramme de cas d’utilisation commun</a:t>
            </a:r>
          </a:p>
          <a:p>
            <a:r>
              <a:rPr lang="fr-FR" dirty="0" smtClean="0"/>
              <a:t>II) Modèle Conceptuel de Données</a:t>
            </a:r>
          </a:p>
          <a:p>
            <a:r>
              <a:rPr lang="fr-FR" dirty="0" smtClean="0"/>
              <a:t>III) Diagramme de classes</a:t>
            </a:r>
          </a:p>
          <a:p>
            <a:r>
              <a:rPr lang="fr-FR" dirty="0" smtClean="0"/>
              <a:t>IV) Gant Prévisionnel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II) Etude physique lecteur RFID pour les courses</a:t>
            </a:r>
            <a:br>
              <a:rPr lang="fr-FR" sz="3600" dirty="0" smtClean="0"/>
            </a:br>
            <a:r>
              <a:rPr lang="fr-FR" sz="3600" dirty="0"/>
              <a:t>	</a:t>
            </a:r>
            <a:r>
              <a:rPr lang="fr-FR" sz="3100" dirty="0" smtClean="0"/>
              <a:t>1) Matériel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800" dirty="0" smtClean="0"/>
              <a:t>	</a:t>
            </a:r>
            <a:r>
              <a:rPr lang="fr-FR" sz="2400" dirty="0" smtClean="0"/>
              <a:t>a) Antenne</a:t>
            </a:r>
            <a:br>
              <a:rPr lang="fr-FR" sz="2400" dirty="0" smtClean="0"/>
            </a:br>
            <a:r>
              <a:rPr lang="fr-FR" sz="2400" dirty="0"/>
              <a:t>	</a:t>
            </a:r>
            <a:r>
              <a:rPr lang="fr-FR" sz="2400" dirty="0" smtClean="0"/>
              <a:t>	b) Dossard </a:t>
            </a:r>
            <a:r>
              <a:rPr lang="fr-FR" sz="2400" dirty="0" err="1" smtClean="0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2) Boite noire</a:t>
            </a:r>
            <a:br>
              <a:rPr lang="fr-FR" sz="2800" dirty="0" smtClean="0"/>
            </a:br>
            <a:r>
              <a:rPr lang="fr-FR" sz="2800" dirty="0"/>
              <a:t>	</a:t>
            </a:r>
            <a:r>
              <a:rPr lang="fr-FR" sz="2400" dirty="0" smtClean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 smtClean="0"/>
              <a:t>I) </a:t>
            </a:r>
            <a:r>
              <a:rPr lang="fr-FR" dirty="0" smtClean="0"/>
              <a:t>Diagramme de cas d’utilisation commun</a:t>
            </a:r>
            <a:endParaRPr lang="fr-FR" dirty="0"/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 smtClean="0"/>
              <a:t>II) </a:t>
            </a:r>
            <a:r>
              <a:rPr lang="fr-FR" dirty="0" smtClean="0"/>
              <a:t>Modèle Conceptuel de Données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 smtClean="0"/>
              <a:t>III) Diagramme de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 smtClean="0"/>
              <a:t>IV) Gant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Etudiant 1 : Gosselin Victor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I) Analyse complète du système</a:t>
            </a:r>
          </a:p>
          <a:p>
            <a:pPr lvl="1"/>
            <a:r>
              <a:rPr lang="fr-FR" dirty="0" smtClean="0"/>
              <a:t>1) Diagramme de cas d’utilisation</a:t>
            </a:r>
          </a:p>
          <a:p>
            <a:pPr lvl="1"/>
            <a:r>
              <a:rPr lang="fr-FR" dirty="0" smtClean="0"/>
              <a:t>2) Scénario</a:t>
            </a:r>
          </a:p>
          <a:p>
            <a:pPr lvl="1"/>
            <a:r>
              <a:rPr lang="fr-FR" dirty="0" smtClean="0"/>
              <a:t>3) Diagrammes de séquence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) Inscription à une course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Connexion au site</a:t>
            </a:r>
          </a:p>
          <a:p>
            <a:pPr lvl="2"/>
            <a:r>
              <a:rPr lang="fr-FR" dirty="0"/>
              <a:t>c</a:t>
            </a:r>
            <a:r>
              <a:rPr lang="fr-FR" dirty="0" smtClean="0"/>
              <a:t>) Association coureur dossard</a:t>
            </a:r>
          </a:p>
          <a:p>
            <a:r>
              <a:rPr lang="fr-FR" dirty="0" smtClean="0"/>
              <a:t>II) Etude Physique lecteur RFID</a:t>
            </a:r>
          </a:p>
          <a:p>
            <a:pPr lvl="1"/>
            <a:r>
              <a:rPr lang="fr-FR" dirty="0" smtClean="0"/>
              <a:t>1) Présentation et fonctionnement</a:t>
            </a:r>
          </a:p>
          <a:p>
            <a:pPr lvl="2"/>
            <a:r>
              <a:rPr lang="fr-FR" dirty="0" smtClean="0"/>
              <a:t>a) Introduction</a:t>
            </a:r>
          </a:p>
          <a:p>
            <a:pPr lvl="2"/>
            <a:r>
              <a:rPr lang="fr-FR" dirty="0" smtClean="0"/>
              <a:t>b) Principe du lecteur RFID</a:t>
            </a:r>
          </a:p>
          <a:p>
            <a:pPr lvl="1"/>
            <a:r>
              <a:rPr lang="fr-FR" dirty="0" smtClean="0"/>
              <a:t>2) Utilisation et choix du RFID</a:t>
            </a:r>
          </a:p>
          <a:p>
            <a:pPr lvl="2"/>
            <a:r>
              <a:rPr lang="fr-FR" dirty="0" smtClean="0"/>
              <a:t>a) Les différents supports</a:t>
            </a:r>
          </a:p>
          <a:p>
            <a:pPr lvl="2"/>
            <a:r>
              <a:rPr lang="fr-FR" dirty="0"/>
              <a:t>b</a:t>
            </a:r>
            <a:r>
              <a:rPr lang="fr-FR" dirty="0" smtClean="0"/>
              <a:t>) La communication par la puce</a:t>
            </a:r>
          </a:p>
          <a:p>
            <a:pPr lvl="2"/>
            <a:r>
              <a:rPr lang="fr-FR" dirty="0" smtClean="0"/>
              <a:t>c) </a:t>
            </a:r>
            <a:r>
              <a:rPr lang="fr-FR" dirty="0" smtClean="0"/>
              <a:t>Les capacités de la puce RFID</a:t>
            </a:r>
          </a:p>
          <a:p>
            <a:pPr lvl="2"/>
            <a:r>
              <a:rPr lang="fr-FR" dirty="0" smtClean="0"/>
              <a:t>d) Pourquoi choisir cela ?</a:t>
            </a:r>
          </a:p>
          <a:p>
            <a:r>
              <a:rPr lang="fr-FR" dirty="0" smtClean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I) Analyse complète du système</a:t>
            </a:r>
            <a:br>
              <a:rPr lang="fr-FR" sz="3600" dirty="0" smtClean="0"/>
            </a:br>
            <a:r>
              <a:rPr lang="fr-FR" sz="3600" dirty="0"/>
              <a:t>	</a:t>
            </a:r>
            <a:r>
              <a:rPr lang="fr-FR" sz="2800" dirty="0" smtClean="0"/>
              <a:t>1) Diagramme de cas d’utilisation</a:t>
            </a:r>
            <a:endParaRPr lang="fr-FR" sz="2800" dirty="0"/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2) Scénario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454</Words>
  <Application>Microsoft Office PowerPoint</Application>
  <PresentationFormat>Grand écran</PresentationFormat>
  <Paragraphs>84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 prévisionnel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dossard</vt:lpstr>
      <vt:lpstr>II) Etude Physique lecteur RFID  1) Présentation et fonctionnement   a) Introduction   b) Principe du lecteur RFID </vt:lpstr>
      <vt:lpstr>2) Utilisation et choix du RFID  a) Les différents supports  b) La communication par la puce  c) Les capacités de la puce RFID  d) Pourquoi choisir cela ? 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Matthias Jouen</cp:lastModifiedBy>
  <cp:revision>8</cp:revision>
  <dcterms:created xsi:type="dcterms:W3CDTF">2020-01-28T13:46:58Z</dcterms:created>
  <dcterms:modified xsi:type="dcterms:W3CDTF">2020-01-28T15:43:09Z</dcterms:modified>
</cp:coreProperties>
</file>