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7" r:id="rId7"/>
    <p:sldId id="258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3" r:id="rId25"/>
    <p:sldId id="281" r:id="rId26"/>
    <p:sldId id="28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6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2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4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C595-FB1D-4FA3-AB00-1D4758E98115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3305-53DE-4F42-A03A-844B2BF6A0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3133"/>
            <a:ext cx="9144000" cy="2387600"/>
          </a:xfrm>
        </p:spPr>
        <p:txBody>
          <a:bodyPr>
            <a:normAutofit/>
          </a:bodyPr>
          <a:lstStyle/>
          <a:p>
            <a:r>
              <a:rPr lang="fr-FR" sz="7200" dirty="0"/>
              <a:t>Projet Cross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630733"/>
            <a:ext cx="9144000" cy="1655762"/>
          </a:xfrm>
        </p:spPr>
        <p:txBody>
          <a:bodyPr/>
          <a:lstStyle/>
          <a:p>
            <a:r>
              <a:rPr lang="fr-FR" sz="4000" dirty="0"/>
              <a:t>Revue 0</a:t>
            </a:r>
          </a:p>
          <a:p>
            <a:r>
              <a:rPr lang="fr-FR" sz="2000" i="1" dirty="0"/>
              <a:t>Gosselin Victor, Jouen Matthias, </a:t>
            </a:r>
            <a:r>
              <a:rPr lang="fr-FR" sz="2000" i="1" dirty="0" err="1"/>
              <a:t>Lapraye</a:t>
            </a:r>
            <a:r>
              <a:rPr lang="fr-FR" sz="2000" i="1" dirty="0"/>
              <a:t> Serge</a:t>
            </a:r>
          </a:p>
        </p:txBody>
      </p:sp>
    </p:spTree>
    <p:extLst>
      <p:ext uri="{BB962C8B-B14F-4D97-AF65-F5344CB8AC3E}">
        <p14:creationId xmlns:p14="http://schemas.microsoft.com/office/powerpoint/2010/main" val="260015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5798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3) Diagrammes de séquence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400" dirty="0"/>
              <a:t>a) Inscription à une course</a:t>
            </a:r>
            <a:endParaRPr lang="fr-FR" sz="2800" dirty="0"/>
          </a:p>
        </p:txBody>
      </p:sp>
      <p:pic>
        <p:nvPicPr>
          <p:cNvPr id="4" name="Image 3" descr="diagramme_sequence_isncription_coureur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" r="3261" b="7485"/>
          <a:stretch/>
        </p:blipFill>
        <p:spPr bwMode="auto">
          <a:xfrm>
            <a:off x="694593" y="865798"/>
            <a:ext cx="10383716" cy="5868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30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Connexion au site</a:t>
            </a:r>
          </a:p>
        </p:txBody>
      </p:sp>
    </p:spTree>
    <p:extLst>
      <p:ext uri="{BB962C8B-B14F-4D97-AF65-F5344CB8AC3E}">
        <p14:creationId xmlns:p14="http://schemas.microsoft.com/office/powerpoint/2010/main" val="178656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c) Association coureur dossard</a:t>
            </a:r>
          </a:p>
        </p:txBody>
      </p:sp>
      <p:pic>
        <p:nvPicPr>
          <p:cNvPr id="3" name="Image 2" descr="E:\GitHub\Projet_Cross\Etudiant 2\Diagrammes\SequenceDiagramm_AssociationCoureurDossar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" t="5069" r="6479" b="9836"/>
          <a:stretch/>
        </p:blipFill>
        <p:spPr bwMode="auto">
          <a:xfrm>
            <a:off x="631581" y="531690"/>
            <a:ext cx="10928838" cy="6159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61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 fontScale="90000"/>
          </a:bodyPr>
          <a:lstStyle/>
          <a:p>
            <a:pPr lvl="1"/>
            <a:r>
              <a:rPr lang="fr-FR" sz="4900" dirty="0">
                <a:latin typeface="+mj-lt"/>
              </a:rPr>
              <a:t>II) Etude Physique lecteur RFID</a:t>
            </a:r>
            <a:br>
              <a:rPr lang="fr-FR" dirty="0"/>
            </a:br>
            <a:r>
              <a:rPr lang="fr-FR" sz="2000" dirty="0"/>
              <a:t>	</a:t>
            </a:r>
            <a:r>
              <a:rPr lang="fr-FR" sz="2700" dirty="0">
                <a:latin typeface="+mj-lt"/>
              </a:rPr>
              <a:t>1) Présentation et fonctionnement</a:t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	a) Introduction</a:t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	b) Principe du lecteur RFID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4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 fontScale="90000"/>
          </a:bodyPr>
          <a:lstStyle/>
          <a:p>
            <a:pPr lvl="1"/>
            <a:r>
              <a:rPr lang="fr-FR" sz="2700" dirty="0">
                <a:latin typeface="+mj-lt"/>
              </a:rPr>
              <a:t>2) Utilisation et choix du RFID</a:t>
            </a:r>
            <a:br>
              <a:rPr lang="fr-FR" sz="3100" dirty="0">
                <a:latin typeface="+mj-lt"/>
              </a:rPr>
            </a:br>
            <a:r>
              <a:rPr lang="fr-FR" sz="3100" dirty="0">
                <a:latin typeface="+mj-lt"/>
              </a:rPr>
              <a:t>	</a:t>
            </a:r>
            <a:r>
              <a:rPr lang="fr-FR" sz="2200" dirty="0">
                <a:latin typeface="+mj-lt"/>
              </a:rPr>
              <a:t>a) Les différents supports</a:t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b) La communication par la puce</a:t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c) Les capacités de la puce RFID</a:t>
            </a:r>
            <a:br>
              <a:rPr lang="fr-FR" sz="2200" dirty="0">
                <a:latin typeface="+mj-lt"/>
              </a:rPr>
            </a:br>
            <a:r>
              <a:rPr lang="fr-FR" sz="2200" dirty="0">
                <a:latin typeface="+mj-lt"/>
              </a:rPr>
              <a:t>	d) Pourquoi choisir cela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95854"/>
            <a:ext cx="10515600" cy="430420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58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Etudiant 2 : Jouen Matthias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Diagrammes de séquence</a:t>
            </a:r>
          </a:p>
          <a:p>
            <a:pPr lvl="2"/>
            <a:r>
              <a:rPr lang="fr-FR" dirty="0"/>
              <a:t>a) Démarrage et déroulement d’une course</a:t>
            </a:r>
          </a:p>
          <a:p>
            <a:pPr lvl="2"/>
            <a:r>
              <a:rPr lang="fr-FR" dirty="0"/>
              <a:t>b) Afficher le temps de course sur l’afficheur LED</a:t>
            </a:r>
          </a:p>
          <a:p>
            <a:pPr lvl="1"/>
            <a:r>
              <a:rPr lang="fr-FR" dirty="0"/>
              <a:t>3) Scénario</a:t>
            </a:r>
          </a:p>
          <a:p>
            <a:r>
              <a:rPr lang="fr-FR" dirty="0"/>
              <a:t>II) Etude Physique lecteur RFID pour les courses</a:t>
            </a:r>
          </a:p>
          <a:p>
            <a:pPr lvl="1"/>
            <a:r>
              <a:rPr lang="fr-FR" dirty="0"/>
              <a:t>1) Matériel</a:t>
            </a:r>
          </a:p>
          <a:p>
            <a:pPr lvl="2"/>
            <a:r>
              <a:rPr lang="fr-FR" dirty="0"/>
              <a:t>a) Antenne</a:t>
            </a:r>
          </a:p>
          <a:p>
            <a:pPr lvl="2"/>
            <a:r>
              <a:rPr lang="fr-FR" dirty="0"/>
              <a:t>b) Dossards </a:t>
            </a:r>
            <a:r>
              <a:rPr lang="fr-FR" dirty="0" err="1"/>
              <a:t>DAGs</a:t>
            </a:r>
            <a:endParaRPr lang="fr-FR" dirty="0"/>
          </a:p>
          <a:p>
            <a:pPr lvl="1"/>
            <a:r>
              <a:rPr lang="fr-FR" dirty="0"/>
              <a:t>2) Boite noire</a:t>
            </a:r>
          </a:p>
          <a:p>
            <a:pPr lvl="2"/>
            <a:r>
              <a:rPr lang="fr-FR" dirty="0"/>
              <a:t>a) Principe de fonctionnement</a:t>
            </a:r>
          </a:p>
          <a:p>
            <a:r>
              <a:rPr lang="fr-FR" dirty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217107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/>
              <a:t>I) Analyse complète du système</a:t>
            </a:r>
            <a:br>
              <a:rPr lang="fr-FR" dirty="0"/>
            </a:br>
            <a:r>
              <a:rPr lang="fr-FR" sz="4000" dirty="0"/>
              <a:t>	</a:t>
            </a:r>
            <a:r>
              <a:rPr lang="fr-FR" sz="2800" dirty="0"/>
              <a:t>1) Diagramme de cas d’utilisation</a:t>
            </a:r>
            <a:endParaRPr lang="fr-FR" sz="3200" dirty="0"/>
          </a:p>
        </p:txBody>
      </p:sp>
      <p:pic>
        <p:nvPicPr>
          <p:cNvPr id="4" name="Image 3" descr="E:\GitHub\Projet_Cross\Etudiant 2\Diagrammes\UseCase_Etudiant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" b="3297"/>
          <a:stretch/>
        </p:blipFill>
        <p:spPr bwMode="auto">
          <a:xfrm>
            <a:off x="281432" y="1151792"/>
            <a:ext cx="11629133" cy="57062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706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2) Diagrammes de séquence</a:t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Démarrage et déroulement d’une course</a:t>
            </a:r>
            <a:br>
              <a:rPr lang="fr-FR" dirty="0"/>
            </a:b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" b="5282"/>
          <a:stretch/>
        </p:blipFill>
        <p:spPr>
          <a:xfrm>
            <a:off x="9019" y="870437"/>
            <a:ext cx="12015697" cy="54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4106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2400" dirty="0">
                <a:latin typeface="+mj-lt"/>
              </a:rPr>
              <a:t>b) Afficher le temps de course sur l’afficheur LED</a:t>
            </a:r>
            <a:endParaRPr lang="fr-FR" sz="3200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5"/>
          <a:stretch/>
        </p:blipFill>
        <p:spPr>
          <a:xfrm>
            <a:off x="501162" y="597878"/>
            <a:ext cx="11302167" cy="58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1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05717"/>
            <a:ext cx="10515600" cy="52170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sz="2400" dirty="0"/>
              <a:t>Le commissaire de course lance l’application C++.</a:t>
            </a:r>
          </a:p>
          <a:p>
            <a:pPr marL="0" lvl="0" indent="0">
              <a:buNone/>
            </a:pPr>
            <a:r>
              <a:rPr lang="fr-FR" sz="2400" dirty="0"/>
              <a:t> </a:t>
            </a:r>
          </a:p>
          <a:p>
            <a:pPr lvl="0"/>
            <a:r>
              <a:rPr lang="fr-FR" sz="2400" dirty="0"/>
              <a:t>Il va sélectionner la course qu’il voudra démarrer.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Il va ensuite cliquer sur le bouton de démarrage de la course.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Une fois la course démarrée, il pourra cliquer sur « afficheur LED » s’il y en a un. 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L’afficheur LED va afficher le temps du premier ou/et le temps moyen des coureurs.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 Quand le lecteur RFID aura détecté un coureur, il enverra ses informations à la base de données.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Les informations pourront être ensuite traitées.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62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Commune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039708" cy="177922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I) Diagramme de cas d’utilisation commun</a:t>
            </a:r>
          </a:p>
          <a:p>
            <a:r>
              <a:rPr lang="fr-FR" dirty="0"/>
              <a:t>II) Modèle Conceptuel de Données</a:t>
            </a:r>
          </a:p>
          <a:p>
            <a:r>
              <a:rPr lang="fr-FR" dirty="0"/>
              <a:t>III) Diagramme de classes</a:t>
            </a:r>
          </a:p>
          <a:p>
            <a:r>
              <a:rPr lang="fr-FR" dirty="0"/>
              <a:t>IV) Gantt Actuel</a:t>
            </a:r>
          </a:p>
        </p:txBody>
      </p:sp>
    </p:spTree>
    <p:extLst>
      <p:ext uri="{BB962C8B-B14F-4D97-AF65-F5344CB8AC3E}">
        <p14:creationId xmlns:p14="http://schemas.microsoft.com/office/powerpoint/2010/main" val="3201059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512277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II) Etude physique lecteur RFID pour les courses</a:t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3100" dirty="0"/>
              <a:t>1) Matériel</a:t>
            </a:r>
            <a:br>
              <a:rPr lang="fr-FR" sz="2800" dirty="0"/>
            </a:br>
            <a:r>
              <a:rPr lang="fr-FR" sz="2800" dirty="0"/>
              <a:t>		</a:t>
            </a:r>
            <a:r>
              <a:rPr lang="fr-FR" sz="2400" dirty="0"/>
              <a:t>a) Antenne</a:t>
            </a:r>
            <a:br>
              <a:rPr lang="fr-FR" sz="2400" dirty="0"/>
            </a:br>
            <a:r>
              <a:rPr lang="fr-FR" sz="2400" dirty="0"/>
              <a:t>		b) Dossard </a:t>
            </a:r>
            <a:r>
              <a:rPr lang="fr-FR" sz="2400" dirty="0" err="1"/>
              <a:t>DAGs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80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11"/>
          </a:xfrm>
        </p:spPr>
        <p:txBody>
          <a:bodyPr>
            <a:normAutofit/>
          </a:bodyPr>
          <a:lstStyle/>
          <a:p>
            <a:r>
              <a:rPr lang="fr-FR" sz="2800" dirty="0"/>
              <a:t>2) Boite noire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400" dirty="0"/>
              <a:t>a) Principe de fonctionnement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45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Etudiant 3 :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Lapraye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Serge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Scénario</a:t>
            </a:r>
          </a:p>
          <a:p>
            <a:pPr lvl="1"/>
            <a:r>
              <a:rPr lang="fr-FR" dirty="0"/>
              <a:t>3) Diagramme de séquence</a:t>
            </a:r>
          </a:p>
          <a:p>
            <a:pPr lvl="2"/>
            <a:r>
              <a:rPr lang="fr-FR" dirty="0"/>
              <a:t>a) Affichage des infos en temps réels</a:t>
            </a:r>
          </a:p>
          <a:p>
            <a:pPr lvl="2"/>
            <a:r>
              <a:rPr lang="fr-FR" dirty="0"/>
              <a:t>b) Switch de page de par le C++</a:t>
            </a:r>
          </a:p>
          <a:p>
            <a:r>
              <a:rPr lang="fr-FR" dirty="0"/>
              <a:t>II) Etude physique du WI-FI</a:t>
            </a:r>
          </a:p>
          <a:p>
            <a:pPr lvl="1"/>
            <a:r>
              <a:rPr lang="fr-FR" dirty="0"/>
              <a:t>1) Fonctionnement</a:t>
            </a:r>
          </a:p>
          <a:p>
            <a:pPr lvl="2"/>
            <a:r>
              <a:rPr lang="fr-FR" dirty="0"/>
              <a:t>a) Introduction du wifi</a:t>
            </a:r>
          </a:p>
          <a:p>
            <a:pPr lvl="2"/>
            <a:r>
              <a:rPr lang="fr-FR" dirty="0"/>
              <a:t>b) Principe du wifi</a:t>
            </a:r>
          </a:p>
          <a:p>
            <a:pPr lvl="2"/>
            <a:r>
              <a:rPr lang="fr-FR" dirty="0"/>
              <a:t>c) Principes de fonctionnements</a:t>
            </a:r>
          </a:p>
          <a:p>
            <a:pPr lvl="1"/>
            <a:r>
              <a:rPr lang="fr-FR" dirty="0"/>
              <a:t>2) Utilisation et choix du WI-FI</a:t>
            </a:r>
          </a:p>
          <a:p>
            <a:pPr lvl="2"/>
            <a:r>
              <a:rPr lang="fr-FR" dirty="0"/>
              <a:t>a) Utilisation précise du wifi</a:t>
            </a:r>
          </a:p>
          <a:p>
            <a:pPr lvl="2"/>
            <a:r>
              <a:rPr lang="fr-FR" dirty="0"/>
              <a:t>b) Le choix du wifi</a:t>
            </a:r>
          </a:p>
        </p:txBody>
      </p:sp>
    </p:spTree>
    <p:extLst>
      <p:ext uri="{BB962C8B-B14F-4D97-AF65-F5344CB8AC3E}">
        <p14:creationId xmlns:p14="http://schemas.microsoft.com/office/powerpoint/2010/main" val="1010092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23192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I) Analyse complète du système</a:t>
            </a:r>
            <a:br>
              <a:rPr lang="fr-FR" sz="4000" dirty="0"/>
            </a:br>
            <a:r>
              <a:rPr lang="fr-FR" sz="3600" dirty="0"/>
              <a:t>	</a:t>
            </a:r>
            <a:r>
              <a:rPr lang="fr-FR" sz="2400" dirty="0"/>
              <a:t>1) Diagramme de cas d’utilisation</a:t>
            </a:r>
            <a:endParaRPr lang="fr-F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98DC8-3A56-4B21-92A2-73E08A61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8" y="1029211"/>
            <a:ext cx="10274302" cy="5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485" y="805716"/>
            <a:ext cx="10993315" cy="5647837"/>
          </a:xfrm>
        </p:spPr>
        <p:txBody>
          <a:bodyPr>
            <a:normAutofit fontScale="92500" lnSpcReduction="10000"/>
          </a:bodyPr>
          <a:lstStyle/>
          <a:p>
            <a:r>
              <a:rPr lang="fr-FR" sz="2600" dirty="0"/>
              <a:t>1 . L’utilisateur à fini sa course et veut connaître son classement donc il se rend sur le site et  renseigne ses identifiants . Une fois connecté il appuie sur le bouton « afficher le classement » et son classement s’affiche  .</a:t>
            </a:r>
          </a:p>
          <a:p>
            <a:r>
              <a:rPr lang="fr-FR" sz="2600" dirty="0"/>
              <a:t>2 . L’utilisateur veut connaître son classement par rapport à sa classe donc il se rend sur le site et  appuie sur l’onglet « afficher le classement par classe » . Le classement se trie par rapport aux participants de la classe de l’utilisateur et affiche un nouveau classement.</a:t>
            </a:r>
          </a:p>
          <a:p>
            <a:r>
              <a:rPr lang="fr-FR" sz="2600" dirty="0"/>
              <a:t>3 . L’utilisateur veut afficher son temps de course donc il se rend sur le site et appuie sur l’onglet « afficher le temps de course » et le temps de course de l’utilisateur s’affiche .</a:t>
            </a:r>
          </a:p>
          <a:p>
            <a:r>
              <a:rPr lang="fr-FR" sz="2600" dirty="0"/>
              <a:t>4 . L’utilisateur veut connaître la moyenne du temps de course donc il appuie sur l’onglet « Afficher la moyenne du temps de course » et la moyenne du temps de course s’affiche et l’utilisateur peut comparer son temps avec celui de la course. </a:t>
            </a:r>
          </a:p>
          <a:p>
            <a:r>
              <a:rPr lang="fr-FR" sz="2600" dirty="0"/>
              <a:t>5. L’utilisateur veut se renseigner sur la prochaine course programmé et se rend sur le site , si une course est programmé il apprend la date de celle – ci autrement , il aperçoit le message « aucune course est programmé prochainement » 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2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3) Diagramme de séquence</a:t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Affichage des infos en temps réels</a:t>
            </a:r>
            <a:br>
              <a:rPr lang="fr-FR" dirty="0"/>
            </a:b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4" t="8239" r="14077" b="9066"/>
          <a:stretch/>
        </p:blipFill>
        <p:spPr>
          <a:xfrm>
            <a:off x="1564331" y="800101"/>
            <a:ext cx="8905073" cy="58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1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Switch de page de par le C++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1" y="1195754"/>
            <a:ext cx="11000897" cy="5077338"/>
          </a:xfrm>
        </p:spPr>
      </p:pic>
    </p:spTree>
    <p:extLst>
      <p:ext uri="{BB962C8B-B14F-4D97-AF65-F5344CB8AC3E}">
        <p14:creationId xmlns:p14="http://schemas.microsoft.com/office/powerpoint/2010/main" val="143100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7346"/>
          </a:xfrm>
        </p:spPr>
        <p:txBody>
          <a:bodyPr/>
          <a:lstStyle/>
          <a:p>
            <a:r>
              <a:rPr lang="fr-FR" dirty="0"/>
              <a:t>I) Diagramme de cas d’utilisation commun</a:t>
            </a:r>
          </a:p>
        </p:txBody>
      </p:sp>
      <p:pic>
        <p:nvPicPr>
          <p:cNvPr id="4" name="Espace réservé du contenu 3" descr="C:\Users\Victor\Documents\GitHub\Projet_Cross\Diagrammes Communs\UseCase_Commun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" b="2096"/>
          <a:stretch/>
        </p:blipFill>
        <p:spPr bwMode="auto">
          <a:xfrm>
            <a:off x="630568" y="685800"/>
            <a:ext cx="10930864" cy="6172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243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03385"/>
          </a:xfrm>
        </p:spPr>
        <p:txBody>
          <a:bodyPr/>
          <a:lstStyle/>
          <a:p>
            <a:r>
              <a:rPr lang="fr-FR" dirty="0"/>
              <a:t>II) Modèle Conceptuel de Données </a:t>
            </a:r>
          </a:p>
        </p:txBody>
      </p:sp>
      <p:pic>
        <p:nvPicPr>
          <p:cNvPr id="4" name="Espace réservé du contenu 3" descr="E:\GitHub\Projet_Cross\Diagrammes Communs\MCD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4834" r="3937" b="4697"/>
          <a:stretch/>
        </p:blipFill>
        <p:spPr bwMode="auto">
          <a:xfrm>
            <a:off x="323848" y="703385"/>
            <a:ext cx="11544301" cy="607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11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3723"/>
          </a:xfrm>
        </p:spPr>
        <p:txBody>
          <a:bodyPr/>
          <a:lstStyle/>
          <a:p>
            <a:r>
              <a:rPr lang="fr-FR" dirty="0"/>
              <a:t>III) Diagramme de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2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6477"/>
          </a:xfrm>
        </p:spPr>
        <p:txBody>
          <a:bodyPr/>
          <a:lstStyle/>
          <a:p>
            <a:r>
              <a:rPr lang="fr-FR" dirty="0"/>
              <a:t>IV) Gantt actuel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" y="1433146"/>
            <a:ext cx="12128008" cy="3447085"/>
          </a:xfrm>
        </p:spPr>
      </p:pic>
    </p:spTree>
    <p:extLst>
      <p:ext uri="{BB962C8B-B14F-4D97-AF65-F5344CB8AC3E}">
        <p14:creationId xmlns:p14="http://schemas.microsoft.com/office/powerpoint/2010/main" val="318341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Etudiant 1 : Gosselin Victor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Scénario</a:t>
            </a:r>
          </a:p>
          <a:p>
            <a:pPr lvl="1"/>
            <a:r>
              <a:rPr lang="fr-FR" dirty="0"/>
              <a:t>3) Diagrammes de séquence</a:t>
            </a:r>
          </a:p>
          <a:p>
            <a:pPr lvl="2"/>
            <a:r>
              <a:rPr lang="fr-FR" dirty="0"/>
              <a:t>a) Inscription à une course</a:t>
            </a:r>
          </a:p>
          <a:p>
            <a:pPr lvl="2"/>
            <a:r>
              <a:rPr lang="fr-FR" dirty="0"/>
              <a:t>b) Connexion au site</a:t>
            </a:r>
          </a:p>
          <a:p>
            <a:pPr lvl="2"/>
            <a:r>
              <a:rPr lang="fr-FR" dirty="0"/>
              <a:t>c) Association coureur dossard</a:t>
            </a:r>
          </a:p>
          <a:p>
            <a:r>
              <a:rPr lang="fr-FR" dirty="0"/>
              <a:t>II) Etude Physique lecteur RFID</a:t>
            </a:r>
          </a:p>
          <a:p>
            <a:pPr lvl="1"/>
            <a:r>
              <a:rPr lang="fr-FR" dirty="0"/>
              <a:t>1) Présentation et fonctionnement</a:t>
            </a:r>
          </a:p>
          <a:p>
            <a:pPr lvl="2"/>
            <a:r>
              <a:rPr lang="fr-FR" dirty="0"/>
              <a:t>a) Introduction</a:t>
            </a:r>
          </a:p>
          <a:p>
            <a:pPr lvl="2"/>
            <a:r>
              <a:rPr lang="fr-FR" dirty="0"/>
              <a:t>b) Principe du lecteur RFID</a:t>
            </a:r>
          </a:p>
          <a:p>
            <a:pPr lvl="1"/>
            <a:r>
              <a:rPr lang="fr-FR" dirty="0"/>
              <a:t>2) Utilisation et choix du RFID</a:t>
            </a:r>
          </a:p>
          <a:p>
            <a:pPr lvl="2"/>
            <a:r>
              <a:rPr lang="fr-FR" dirty="0"/>
              <a:t>a) Les différents supports</a:t>
            </a:r>
          </a:p>
          <a:p>
            <a:pPr lvl="2"/>
            <a:r>
              <a:rPr lang="fr-FR" dirty="0"/>
              <a:t>b) La communication par la puce</a:t>
            </a:r>
          </a:p>
          <a:p>
            <a:pPr lvl="2"/>
            <a:r>
              <a:rPr lang="fr-FR" dirty="0"/>
              <a:t>c) Les capacités de la puce RFID</a:t>
            </a:r>
          </a:p>
          <a:p>
            <a:pPr lvl="2"/>
            <a:r>
              <a:rPr lang="fr-FR" dirty="0"/>
              <a:t>d) Pourquoi choisir cela ?</a:t>
            </a:r>
          </a:p>
          <a:p>
            <a:r>
              <a:rPr lang="fr-FR" dirty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79566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78169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I) Analyse complète du système</a:t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2800" dirty="0"/>
              <a:t>1) Diagramme de cas d’utilisation</a:t>
            </a:r>
          </a:p>
        </p:txBody>
      </p:sp>
      <p:pic>
        <p:nvPicPr>
          <p:cNvPr id="4" name="Espace réservé du contenu 3" descr="C:\Users\Victor\Documents\GitHub\Projet_Cross\Etudiant 1\Diagrammes\UseCase_Etudiant1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2"/>
          <a:stretch/>
        </p:blipFill>
        <p:spPr bwMode="auto">
          <a:xfrm>
            <a:off x="927588" y="1028700"/>
            <a:ext cx="8660423" cy="5829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45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3046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3916" y="791308"/>
            <a:ext cx="10717823" cy="6137031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Utilisateur va sur le site intranet.</a:t>
            </a:r>
          </a:p>
          <a:p>
            <a:r>
              <a:rPr lang="fr-FR" dirty="0"/>
              <a:t>Utilisateur va sur le site intranet et se connecte au site.</a:t>
            </a:r>
          </a:p>
          <a:p>
            <a:r>
              <a:rPr lang="fr-FR" dirty="0"/>
              <a:t>Le coureur se connecte au site de la course et s’inscrit à une course en entrant ces informations personnelles et appuie sur le bouton valider l’inscription.</a:t>
            </a:r>
          </a:p>
          <a:p>
            <a:r>
              <a:rPr lang="fr-FR" dirty="0"/>
              <a:t>Le coureur se connecte au site de la course et s’inscrit à une course en entrant ces informations personnelles mais n’appuie pas sur le bouton valider l’inscription.</a:t>
            </a:r>
          </a:p>
          <a:p>
            <a:r>
              <a:rPr lang="fr-FR" dirty="0"/>
              <a:t>Le coureur se connecte au site de la course et s’inscrit à une course en n’entrant pas ces informations personnelles mais appuie sur le bouton valider l’inscription.</a:t>
            </a:r>
          </a:p>
          <a:p>
            <a:r>
              <a:rPr lang="fr-FR" dirty="0"/>
              <a:t>Le coureur se déconnecte du site.</a:t>
            </a:r>
          </a:p>
          <a:p>
            <a:r>
              <a:rPr lang="fr-FR" dirty="0"/>
              <a:t>L’organisateur se connecte à l’administrateur.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n’appuie pas sur « Valider ».</a:t>
            </a:r>
          </a:p>
          <a:p>
            <a:r>
              <a:rPr lang="fr-FR" dirty="0"/>
              <a:t>L’organisateur créer une course, ne choisit pas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ne paramètre pas le nombre de passages devant le lecteur et appuie sur « Valider ».</a:t>
            </a:r>
          </a:p>
          <a:p>
            <a:r>
              <a:rPr lang="fr-FR" dirty="0"/>
              <a:t>L’organisateur consulte les inscrits.</a:t>
            </a:r>
          </a:p>
          <a:p>
            <a:r>
              <a:rPr lang="fr-FR" dirty="0"/>
              <a:t>L’organisateur consulte les inscrits, retire des inscrits et appuie sur « Valider ».</a:t>
            </a:r>
          </a:p>
          <a:p>
            <a:r>
              <a:rPr lang="fr-FR" dirty="0"/>
              <a:t>L’organisateur se déconnecte du site.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171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1134</Words>
  <Application>Microsoft Office PowerPoint</Application>
  <PresentationFormat>Widescreen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Projet Cross</vt:lpstr>
      <vt:lpstr>Partie Commune</vt:lpstr>
      <vt:lpstr>I) Diagramme de cas d’utilisation commun</vt:lpstr>
      <vt:lpstr>II) Modèle Conceptuel de Données </vt:lpstr>
      <vt:lpstr>III) Diagramme de classes</vt:lpstr>
      <vt:lpstr>IV) Gantt actuel</vt:lpstr>
      <vt:lpstr>Etudiant 1 : Gosselin Victor</vt:lpstr>
      <vt:lpstr>I) Analyse complète du système  1) Diagramme de cas d’utilisation</vt:lpstr>
      <vt:lpstr>2) Scénario</vt:lpstr>
      <vt:lpstr>3) Diagrammes de séquence  a) Inscription à une course</vt:lpstr>
      <vt:lpstr>b) Connexion au site</vt:lpstr>
      <vt:lpstr>c) Association coureur dossard</vt:lpstr>
      <vt:lpstr>II) Etude Physique lecteur RFID  1) Présentation et fonctionnement   a) Introduction   b) Principe du lecteur RFID </vt:lpstr>
      <vt:lpstr>2) Utilisation et choix du RFID  a) Les différents supports  b) La communication par la puce  c) Les capacités de la puce RFID  d) Pourquoi choisir cela ? </vt:lpstr>
      <vt:lpstr>Etudiant 2 : Jouen Matthias</vt:lpstr>
      <vt:lpstr>I) Analyse complète du système  1) Diagramme de cas d’utilisation</vt:lpstr>
      <vt:lpstr>2) Diagrammes de séquence  a) Démarrage et déroulement d’une course </vt:lpstr>
      <vt:lpstr>b) Afficher le temps de course sur l’afficheur LED</vt:lpstr>
      <vt:lpstr>3) Scénario</vt:lpstr>
      <vt:lpstr>II) Etude physique lecteur RFID pour les courses  1) Matériel   a) Antenne   b) Dossard DAGs</vt:lpstr>
      <vt:lpstr>2) Boite noire  a) Principe de fonctionnement</vt:lpstr>
      <vt:lpstr>Etudiant 3 : Lapraye Serge</vt:lpstr>
      <vt:lpstr>I) Analyse complète du système  1) Diagramme de cas d’utilisation</vt:lpstr>
      <vt:lpstr>2) Scénario</vt:lpstr>
      <vt:lpstr>3) Diagramme de séquence  a) Affichage des infos en temps réels </vt:lpstr>
      <vt:lpstr>b) Switch de page de par le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Cross</dc:title>
  <dc:creator>Matthias Jouen</dc:creator>
  <cp:lastModifiedBy>Serge Lapraye</cp:lastModifiedBy>
  <cp:revision>13</cp:revision>
  <dcterms:created xsi:type="dcterms:W3CDTF">2020-01-28T13:46:58Z</dcterms:created>
  <dcterms:modified xsi:type="dcterms:W3CDTF">2020-01-28T18:00:22Z</dcterms:modified>
</cp:coreProperties>
</file>