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3" r:id="rId25"/>
    <p:sldId id="281" r:id="rId26"/>
    <p:sldId id="28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Diagrammes de séquence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Inscription à une course</a:t>
            </a:r>
            <a:endParaRPr lang="fr-FR" sz="2800" dirty="0"/>
          </a:p>
        </p:txBody>
      </p:sp>
      <p:pic>
        <p:nvPicPr>
          <p:cNvPr id="4" name="Image 3" descr="diagramme_sequence_isncription_coureu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r="3261" b="7485"/>
          <a:stretch/>
        </p:blipFill>
        <p:spPr bwMode="auto">
          <a:xfrm>
            <a:off x="694593" y="865798"/>
            <a:ext cx="10383716" cy="586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Connexion au site</a:t>
            </a:r>
          </a:p>
        </p:txBody>
      </p:sp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Association coureur dossard</a:t>
            </a:r>
          </a:p>
        </p:txBody>
      </p:sp>
      <p:pic>
        <p:nvPicPr>
          <p:cNvPr id="3" name="Image 2" descr="E:\GitHub\Projet_Cross\Etudiant 2\Diagrammes\SequenceDiagramm_AssociationCoureurDossar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t="5069" r="6479" b="9836"/>
          <a:stretch/>
        </p:blipFill>
        <p:spPr bwMode="auto">
          <a:xfrm>
            <a:off x="631581" y="531690"/>
            <a:ext cx="10928838" cy="6159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RFID</a:t>
            </a:r>
            <a:br>
              <a:rPr lang="fr-FR" dirty="0"/>
            </a:br>
            <a:r>
              <a:rPr lang="fr-FR" sz="2000" dirty="0"/>
              <a:t>	</a:t>
            </a:r>
            <a:r>
              <a:rPr lang="fr-FR" sz="2700" dirty="0">
                <a:latin typeface="+mj-lt"/>
              </a:rPr>
              <a:t>1) Présentation et fonctionnement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	a) Introduction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	b) Principe du lecteur RFID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 fontScale="90000"/>
          </a:bodyPr>
          <a:lstStyle/>
          <a:p>
            <a:pPr lvl="1"/>
            <a:r>
              <a:rPr lang="fr-FR" sz="2700" dirty="0">
                <a:latin typeface="+mj-lt"/>
              </a:rPr>
              <a:t>2) Utilisation et choix du RFID</a:t>
            </a:r>
            <a:br>
              <a:rPr lang="fr-FR" sz="3100" dirty="0">
                <a:latin typeface="+mj-lt"/>
              </a:rPr>
            </a:br>
            <a:r>
              <a:rPr lang="fr-FR" sz="3100" dirty="0">
                <a:latin typeface="+mj-lt"/>
              </a:rPr>
              <a:t>	</a:t>
            </a:r>
            <a:r>
              <a:rPr lang="fr-FR" sz="2200" dirty="0">
                <a:latin typeface="+mj-lt"/>
              </a:rPr>
              <a:t>a) Les différents supports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b) La communication par la puce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c) Les capacités de la puce RFID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d) Pourquoi choisir cela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Démarrage et déroulement d’une course</a:t>
            </a:r>
          </a:p>
          <a:p>
            <a:pPr lvl="2"/>
            <a:r>
              <a:rPr lang="fr-FR" dirty="0"/>
              <a:t>b) Afficher le temps de course sur l’afficheur LED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dirty="0"/>
            </a:br>
            <a:r>
              <a:rPr lang="fr-FR" sz="4000" dirty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51792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Démarrage et déroulement d’une course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9019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II) Etude physique lecteur RFID pour les courses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3100" dirty="0"/>
              <a:t>1) Matériel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400" dirty="0"/>
              <a:t>a) Antenne</a:t>
            </a:r>
            <a:br>
              <a:rPr lang="fr-FR" sz="2400" dirty="0"/>
            </a:br>
            <a:r>
              <a:rPr lang="fr-FR" sz="2400" dirty="0"/>
              <a:t>		b) Dossard </a:t>
            </a:r>
            <a:r>
              <a:rPr lang="fr-FR" sz="2400" dirty="0" err="1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/>
              <a:t>2) Boite noire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Principe de fonctionnement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919BC-0F8C-4BBA-ACDE-0C4E2C01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4" y="986141"/>
            <a:ext cx="10916481" cy="57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85" y="805716"/>
            <a:ext cx="10993315" cy="5647837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1 . L’utilisateur à fini sa course et veut connaître son classement donc il se rend sur le site et  renseigne ses identifiants . Une fois connecté il appuie sur le bouton « afficher le classement » et son classement s’affiche  .</a:t>
            </a:r>
          </a:p>
          <a:p>
            <a:r>
              <a:rPr lang="fr-FR" sz="2600" dirty="0"/>
              <a:t>2 . L’utilisateur veut connaître son classement par rapport à sa classe donc il se rend sur le site et  appuie sur l’onglet « afficher le classement par classe » . Le classement se trie par rapport aux participants de la classe de l’utilisateur et affiche un nouveau classement.</a:t>
            </a:r>
          </a:p>
          <a:p>
            <a:r>
              <a:rPr lang="fr-FR" sz="2600" dirty="0"/>
              <a:t>3 . L’utilisateur veut afficher son temps de course donc il se rend sur le site et appuie sur l’onglet « afficher le temps de course » et le temps de course de l’utilisateur s’affiche .</a:t>
            </a:r>
          </a:p>
          <a:p>
            <a:r>
              <a:rPr lang="fr-FR" sz="2600" dirty="0"/>
              <a:t>4 . L’utilisateur veut connaître la moyenne du temps de course donc il appuie sur l’onglet « Afficher la moyenne du temps de course » et la moyenne du temps de course s’affiche et l’utilisateur peut comparer son temps avec celui de la course. </a:t>
            </a:r>
          </a:p>
          <a:p>
            <a:r>
              <a:rPr lang="fr-FR" sz="2600" dirty="0"/>
              <a:t>5. L’utilisateur veut se renseigner sur la prochaine course programmé et se rend sur le site , si une course est programmé il apprend la date de celle – ci autrement , il aperçoit le message « aucune course est programmé prochainement » 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8239" r="14077" b="9066"/>
          <a:stretch/>
        </p:blipFill>
        <p:spPr>
          <a:xfrm>
            <a:off x="1564331" y="800101"/>
            <a:ext cx="8905073" cy="58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Diagrammes de séquence</a:t>
            </a:r>
          </a:p>
          <a:p>
            <a:pPr lvl="2"/>
            <a:r>
              <a:rPr lang="fr-FR" dirty="0"/>
              <a:t>a) Inscription à une course</a:t>
            </a:r>
          </a:p>
          <a:p>
            <a:pPr lvl="2"/>
            <a:r>
              <a:rPr lang="fr-FR" dirty="0"/>
              <a:t>b) Connexion au site</a:t>
            </a:r>
          </a:p>
          <a:p>
            <a:pPr lvl="2"/>
            <a:r>
              <a:rPr lang="fr-FR" dirty="0"/>
              <a:t>c) Association coureur dossard</a:t>
            </a:r>
          </a:p>
          <a:p>
            <a:r>
              <a:rPr lang="fr-FR" dirty="0"/>
              <a:t>II) Etude Physique lecteur RFID</a:t>
            </a:r>
          </a:p>
          <a:p>
            <a:pPr lvl="1"/>
            <a:r>
              <a:rPr lang="fr-FR" dirty="0"/>
              <a:t>1) 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1"/>
            <a:r>
              <a:rPr lang="fr-FR" dirty="0"/>
              <a:t>2) 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Pourquoi choisir cela ?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Diagramme de cas d’utilisation</a:t>
            </a:r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9275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1134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dossard</vt:lpstr>
      <vt:lpstr>II) Etude Physique lecteur RFID  1) Présentation et fonctionnement   a) Introduction   b) Principe du lecteur RFID </vt:lpstr>
      <vt:lpstr>2) Utilisation et choix du RFID  a) Les différents supports  b) La communication par la puce  c) Les capacités de la puce RFID  d) Pourquoi choisir cela ? 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Serge Lapraye</cp:lastModifiedBy>
  <cp:revision>12</cp:revision>
  <dcterms:created xsi:type="dcterms:W3CDTF">2020-01-28T13:46:58Z</dcterms:created>
  <dcterms:modified xsi:type="dcterms:W3CDTF">2020-01-28T17:54:30Z</dcterms:modified>
</cp:coreProperties>
</file>